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y="7772400" cx="10058400"/>
  <p:notesSz cx="10058400" cy="7772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tableStyles" Target="tableStyle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2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5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7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57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8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6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6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5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5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649311" y="3338548"/>
            <a:ext cx="8759776" cy="62928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590789" y="3704921"/>
            <a:ext cx="8876821" cy="24396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7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image" Target="../media/image41.jpeg"/><Relationship Id="rId3" Type="http://schemas.openxmlformats.org/officeDocument/2006/relationships/image" Target="../media/image42.jpe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jpeg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4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26" Type="http://schemas.openxmlformats.org/officeDocument/2006/relationships/image" Target="../media/image79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Relationship Id="rId34" Type="http://schemas.openxmlformats.org/officeDocument/2006/relationships/image" Target="../media/image87.png"/><Relationship Id="rId35" Type="http://schemas.openxmlformats.org/officeDocument/2006/relationships/image" Target="../media/image88.png"/><Relationship Id="rId36" Type="http://schemas.openxmlformats.org/officeDocument/2006/relationships/image" Target="../media/image89.png"/><Relationship Id="rId37" Type="http://schemas.openxmlformats.org/officeDocument/2006/relationships/image" Target="../media/image90.png"/><Relationship Id="rId38" Type="http://schemas.openxmlformats.org/officeDocument/2006/relationships/image" Target="../media/image91.png"/><Relationship Id="rId39" Type="http://schemas.openxmlformats.org/officeDocument/2006/relationships/image" Target="../media/image92.png"/><Relationship Id="rId40" Type="http://schemas.openxmlformats.org/officeDocument/2006/relationships/image" Target="../media/image93.png"/><Relationship Id="rId41" Type="http://schemas.openxmlformats.org/officeDocument/2006/relationships/image" Target="../media/image94.png"/><Relationship Id="rId42" Type="http://schemas.openxmlformats.org/officeDocument/2006/relationships/image" Target="../media/image95.png"/><Relationship Id="rId43" Type="http://schemas.openxmlformats.org/officeDocument/2006/relationships/image" Target="../media/image96.png"/><Relationship Id="rId44" Type="http://schemas.openxmlformats.org/officeDocument/2006/relationships/image" Target="../media/image97.png"/><Relationship Id="rId45" Type="http://schemas.openxmlformats.org/officeDocument/2006/relationships/slideLayout" Target="../slideLayouts/slideLayout5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98.jpeg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99.jpeg"/><Relationship Id="rId2" Type="http://schemas.openxmlformats.org/officeDocument/2006/relationships/image" Target="../media/image100.jpeg"/><Relationship Id="rId3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1.jpeg"/><Relationship Id="rId2" Type="http://schemas.openxmlformats.org/officeDocument/2006/relationships/image" Target="../media/image102.jpeg"/><Relationship Id="rId3" Type="http://schemas.openxmlformats.org/officeDocument/2006/relationships/slideLayout" Target="../slideLayouts/slideLayout4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3.jpeg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4.jpeg"/><Relationship Id="rId2" Type="http://schemas.openxmlformats.org/officeDocument/2006/relationships/image" Target="../media/image105.jpeg"/><Relationship Id="rId3" Type="http://schemas.openxmlformats.org/officeDocument/2006/relationships/slideLayout" Target="../slideLayouts/slideLayout4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6.jpeg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7.jpeg"/><Relationship Id="rId2" Type="http://schemas.openxmlformats.org/officeDocument/2006/relationships/image" Target="../media/image108.jpeg"/><Relationship Id="rId3" Type="http://schemas.openxmlformats.org/officeDocument/2006/relationships/slideLayout" Target="../slideLayouts/slideLayout4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/>
          <p:nvPr/>
        </p:nvSpPr>
        <p:spPr>
          <a:xfrm>
            <a:off x="448056" y="1999488"/>
            <a:ext cx="9161145" cy="2787016"/>
          </a:xfrm>
          <a:prstGeom prst="rect"/>
          <a:solidFill>
            <a:srgbClr val="0064BC"/>
          </a:solidFill>
        </p:spPr>
        <p:txBody>
          <a:bodyPr bIns="0" lIns="0" rIns="0" rtlCol="0" tIns="3810" vert="horz" wrap="square">
            <a:spAutoFit/>
          </a:bodyPr>
          <a:p>
            <a:pPr>
              <a:lnSpc>
                <a:spcPct val="100000"/>
              </a:lnSpc>
              <a:spcBef>
                <a:spcPts val="30"/>
              </a:spcBef>
            </a:pPr>
            <a:endParaRPr sz="575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</a:pP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EE451:</a:t>
            </a:r>
            <a:r>
              <a:rPr b="1" dirty="0" sz="39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 spc="-35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b="1" dirty="0" sz="39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950">
              <a:latin typeface="Arial"/>
              <a:cs typeface="Arial"/>
            </a:endParaRPr>
          </a:p>
          <a:p>
            <a:pPr marL="3705860">
              <a:lnSpc>
                <a:spcPct val="100000"/>
              </a:lnSpc>
              <a:spcBef>
                <a:spcPts val="1315"/>
              </a:spcBef>
            </a:pPr>
            <a:r>
              <a:rPr dirty="0" sz="2650" spc="-1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dirty="0" sz="26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6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dirty="0" sz="26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indent="863600" marL="2223135" marR="2308225">
              <a:lnSpc>
                <a:spcPct val="104200"/>
              </a:lnSpc>
            </a:pPr>
            <a:endParaRPr sz="2400">
              <a:latin typeface="Times New Roman"/>
              <a:cs typeface="Times New Roman"/>
            </a:endParaRPr>
          </a:p>
        </p:txBody>
      </p:sp>
      <p:sp>
        <p:nvSpPr>
          <p:cNvPr id="1048587" name="object 3"/>
          <p:cNvSpPr txBox="1"/>
          <p:nvPr/>
        </p:nvSpPr>
        <p:spPr>
          <a:xfrm>
            <a:off x="618237" y="6654780"/>
            <a:ext cx="876300" cy="19367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 txBox="1"/>
          <p:nvPr/>
        </p:nvSpPr>
        <p:spPr>
          <a:xfrm>
            <a:off x="618250" y="1693273"/>
            <a:ext cx="8700135" cy="198247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42227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Thus,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intensity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obtained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scalar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φ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operator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 </a:t>
            </a:r>
            <a:r>
              <a:rPr dirty="0" sz="1750" i="1" spc="5">
                <a:latin typeface="Arial"/>
                <a:cs typeface="Arial"/>
              </a:rPr>
              <a:t>φ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E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obtained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thus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known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gradient.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relationship between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φ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E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written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intensity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E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therefore,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numerically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gradient.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29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99300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Fundamentals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Electrostatics</a:t>
            </a:r>
            <a:endParaRPr sz="2650"/>
          </a:p>
        </p:txBody>
      </p:sp>
      <p:pic>
        <p:nvPicPr>
          <p:cNvPr id="2097191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86200" y="2923032"/>
            <a:ext cx="2072639" cy="566927"/>
          </a:xfrm>
          <a:prstGeom prst="rect"/>
        </p:spPr>
      </p:pic>
      <p:pic>
        <p:nvPicPr>
          <p:cNvPr id="2097192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226473" y="3997559"/>
            <a:ext cx="4358735" cy="2314848"/>
          </a:xfrm>
          <a:prstGeom prst="rect"/>
        </p:spPr>
      </p:pic>
      <p:pic>
        <p:nvPicPr>
          <p:cNvPr id="2097193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705178" y="3822192"/>
            <a:ext cx="2980225" cy="2569463"/>
          </a:xfrm>
          <a:prstGeom prst="rect"/>
        </p:spPr>
      </p:pic>
      <p:sp>
        <p:nvSpPr>
          <p:cNvPr id="1048630" name="object 7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/>
          <p:nvPr/>
        </p:nvSpPr>
        <p:spPr>
          <a:xfrm>
            <a:off x="618250" y="1693273"/>
            <a:ext cx="8652510" cy="426339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16827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qualitative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definition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strength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maximum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withstand without rendering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rupture </a:t>
            </a:r>
            <a:r>
              <a:rPr dirty="0" sz="1750" spc="-15">
                <a:latin typeface="Microsoft Sans Serif"/>
                <a:cs typeface="Microsoft Sans Serif"/>
              </a:rPr>
              <a:t>completely.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365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10">
                <a:latin typeface="Microsoft Sans Serif"/>
                <a:cs typeface="Microsoft Sans Serif"/>
              </a:rPr>
              <a:t>However,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quantitative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definition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complicated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because 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large</a:t>
            </a:r>
            <a:r>
              <a:rPr dirty="0" sz="1750" spc="5">
                <a:latin typeface="Microsoft Sans Serif"/>
                <a:cs typeface="Microsoft Sans Serif"/>
              </a:rPr>
              <a:t> number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factors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affect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These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factors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include: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Composition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Presence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impurities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imperfections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Pressure,</a:t>
            </a:r>
            <a:r>
              <a:rPr dirty="0" sz="1750" spc="-15">
                <a:latin typeface="Microsoft Sans Serif"/>
                <a:cs typeface="Microsoft Sans Serif"/>
              </a:rPr>
              <a:t> humidity,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temperature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configuration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(shape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their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size </a:t>
            </a:r>
            <a:r>
              <a:rPr dirty="0" sz="1750" spc="10">
                <a:latin typeface="Microsoft Sans Serif"/>
                <a:cs typeface="Microsoft Sans Serif"/>
              </a:rPr>
              <a:t>and gap </a:t>
            </a:r>
            <a:r>
              <a:rPr dirty="0" sz="1750" spc="5">
                <a:latin typeface="Microsoft Sans Serif"/>
                <a:cs typeface="Microsoft Sans Serif"/>
              </a:rPr>
              <a:t>distance)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Electrode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Duration,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magnitude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waveform 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32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1</a:t>
            </a:r>
          </a:p>
        </p:txBody>
      </p:sp>
      <p:sp>
        <p:nvSpPr>
          <p:cNvPr id="104863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749109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Breakdown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and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Strength</a:t>
            </a:r>
            <a:r>
              <a:rPr dirty="0" sz="2650" spc="20">
                <a:solidFill>
                  <a:srgbClr val="0064BC"/>
                </a:solidFill>
              </a:rPr>
              <a:t> </a:t>
            </a:r>
            <a:r>
              <a:rPr dirty="0" sz="2650" spc="-20">
                <a:solidFill>
                  <a:srgbClr val="0064BC"/>
                </a:solidFill>
              </a:rPr>
              <a:t>of</a:t>
            </a:r>
            <a:r>
              <a:rPr dirty="0" sz="2650" spc="-10">
                <a:solidFill>
                  <a:srgbClr val="0064BC"/>
                </a:solidFill>
              </a:rPr>
              <a:t> Dielectrics</a:t>
            </a:r>
            <a:endParaRPr sz="26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 txBox="1"/>
          <p:nvPr/>
        </p:nvSpPr>
        <p:spPr>
          <a:xfrm>
            <a:off x="619782" y="1693273"/>
            <a:ext cx="8709660" cy="1155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95">
                <a:latin typeface="Microsoft Sans Serif"/>
                <a:cs typeface="Microsoft Sans Serif"/>
              </a:rPr>
              <a:t>To</a:t>
            </a:r>
            <a:r>
              <a:rPr dirty="0" sz="1750" spc="-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understand the </a:t>
            </a:r>
            <a:r>
              <a:rPr dirty="0" sz="1750">
                <a:latin typeface="Microsoft Sans Serif"/>
                <a:cs typeface="Microsoft Sans Serif"/>
              </a:rPr>
              <a:t>behaviour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dielectrics, the </a:t>
            </a:r>
            <a:r>
              <a:rPr dirty="0" sz="1750" spc="5">
                <a:latin typeface="Microsoft Sans Serif"/>
                <a:cs typeface="Microsoft Sans Serif"/>
              </a:rPr>
              <a:t>mechanisms of </a:t>
            </a:r>
            <a:r>
              <a:rPr dirty="0" sz="1750" spc="-5">
                <a:latin typeface="Microsoft Sans Serif"/>
                <a:cs typeface="Microsoft Sans Serif"/>
              </a:rPr>
              <a:t>insulation </a:t>
            </a:r>
            <a:r>
              <a:rPr dirty="0" sz="1750">
                <a:latin typeface="Microsoft Sans Serif"/>
                <a:cs typeface="Microsoft Sans Serif"/>
              </a:rPr>
              <a:t>breakdown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factors</a:t>
            </a:r>
            <a:r>
              <a:rPr dirty="0" sz="1750" spc="10">
                <a:latin typeface="Microsoft Sans Serif"/>
                <a:cs typeface="Microsoft Sans Serif"/>
              </a:rPr>
              <a:t> 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5">
                <a:latin typeface="Microsoft Sans Serif"/>
                <a:cs typeface="Microsoft Sans Serif"/>
              </a:rPr>
              <a:t> 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depends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important field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study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research.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35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2</a:t>
            </a:r>
          </a:p>
        </p:txBody>
      </p:sp>
      <p:sp>
        <p:nvSpPr>
          <p:cNvPr id="1048636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749109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Breakdown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and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Strength</a:t>
            </a:r>
            <a:r>
              <a:rPr dirty="0" sz="2650" spc="20">
                <a:solidFill>
                  <a:srgbClr val="0064BC"/>
                </a:solidFill>
              </a:rPr>
              <a:t> </a:t>
            </a:r>
            <a:r>
              <a:rPr dirty="0" sz="2650" spc="-20">
                <a:solidFill>
                  <a:srgbClr val="0064BC"/>
                </a:solidFill>
              </a:rPr>
              <a:t>of</a:t>
            </a:r>
            <a:r>
              <a:rPr dirty="0" sz="2650" spc="-10">
                <a:solidFill>
                  <a:srgbClr val="0064BC"/>
                </a:solidFill>
              </a:rPr>
              <a:t> Dielectrics</a:t>
            </a:r>
            <a:endParaRPr sz="2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 txBox="1"/>
          <p:nvPr/>
        </p:nvSpPr>
        <p:spPr>
          <a:xfrm>
            <a:off x="619782" y="1693273"/>
            <a:ext cx="8602345" cy="397954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35496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varying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(quasi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stationary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field),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maximum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 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peak</a:t>
            </a:r>
            <a:r>
              <a:rPr b="1" dirty="0" sz="1750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value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b="1" dirty="0" sz="1750" spc="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the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applied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voltage.</a:t>
            </a:r>
            <a:endParaRPr sz="1750">
              <a:latin typeface="Arial"/>
              <a:cs typeface="Arial"/>
            </a:endParaRPr>
          </a:p>
          <a:p>
            <a:pPr indent="-382905" marL="394970" marR="5080">
              <a:lnSpc>
                <a:spcPct val="150900"/>
              </a:lnSpc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Intrinsic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strength of</a:t>
            </a:r>
            <a:r>
              <a:rPr b="1" dirty="0" sz="1750" spc="3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a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dielectric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material: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defined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differently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different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types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dielectrics.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6445">
              <a:lnSpc>
                <a:spcPct val="100000"/>
              </a:lnSpc>
              <a:spcBef>
                <a:spcPts val="1225"/>
              </a:spcBef>
              <a:buFont typeface="Microsoft Sans Serif"/>
              <a:buChar char="–"/>
              <a:tabLst>
                <a:tab algn="l" pos="766445"/>
                <a:tab algn="l" pos="767080"/>
              </a:tabLst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Gaseous</a:t>
            </a:r>
            <a:r>
              <a:rPr b="1" dirty="0" sz="1750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dielectrics:</a:t>
            </a:r>
            <a:r>
              <a:rPr b="1" dirty="0" sz="175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magnitude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</a:t>
            </a:r>
            <a:endParaRPr sz="1750">
              <a:latin typeface="Microsoft Sans Serif"/>
              <a:cs typeface="Microsoft Sans Serif"/>
            </a:endParaRPr>
          </a:p>
          <a:p>
            <a:pPr marL="766445" marR="54610">
              <a:lnSpc>
                <a:spcPct val="160600"/>
              </a:lnSpc>
              <a:spcBef>
                <a:spcPts val="10"/>
              </a:spcBef>
            </a:pPr>
            <a:r>
              <a:rPr dirty="0" sz="1750" spc="5">
                <a:latin typeface="Microsoft Sans Serif"/>
                <a:cs typeface="Microsoft Sans Serif"/>
              </a:rPr>
              <a:t>across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gap</a:t>
            </a:r>
            <a:r>
              <a:rPr dirty="0" sz="1750" spc="5">
                <a:latin typeface="Microsoft Sans Serif"/>
                <a:cs typeface="Microsoft Sans Serif"/>
              </a:rPr>
              <a:t> distance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one </a:t>
            </a:r>
            <a:r>
              <a:rPr dirty="0" sz="1750" spc="5">
                <a:latin typeface="Microsoft Sans Serif"/>
                <a:cs typeface="Microsoft Sans Serif"/>
              </a:rPr>
              <a:t>cm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uniform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normal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temperature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pressure.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6445" marR="76835">
              <a:lnSpc>
                <a:spcPct val="160800"/>
              </a:lnSpc>
              <a:spcBef>
                <a:spcPts val="5"/>
              </a:spcBef>
              <a:buFont typeface="Microsoft Sans Serif"/>
              <a:buChar char="–"/>
              <a:tabLst>
                <a:tab algn="l" pos="766445"/>
                <a:tab algn="l" pos="767080"/>
              </a:tabLst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Liquid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and</a:t>
            </a:r>
            <a:r>
              <a:rPr b="1" dirty="0" sz="1750" spc="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solid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dielectrics: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highest </a:t>
            </a:r>
            <a:r>
              <a:rPr dirty="0" sz="1750" spc="5">
                <a:latin typeface="Microsoft Sans Serif"/>
                <a:cs typeface="Microsoft Sans Serif"/>
              </a:rPr>
              <a:t>value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strength </a:t>
            </a:r>
            <a:r>
              <a:rPr dirty="0" sz="1750" spc="5">
                <a:latin typeface="Microsoft Sans Serif"/>
                <a:cs typeface="Microsoft Sans Serif"/>
              </a:rPr>
              <a:t> obtained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after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eliminating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all </a:t>
            </a:r>
            <a:r>
              <a:rPr dirty="0" sz="1750" spc="5">
                <a:latin typeface="Microsoft Sans Serif"/>
                <a:cs typeface="Microsoft Sans Serif"/>
              </a:rPr>
              <a:t>known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secondary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effects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may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influence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adversely.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38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3</a:t>
            </a:r>
          </a:p>
        </p:txBody>
      </p:sp>
      <p:sp>
        <p:nvSpPr>
          <p:cNvPr id="1048639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749109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Breakdown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and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Strength</a:t>
            </a:r>
            <a:r>
              <a:rPr dirty="0" sz="2650" spc="20">
                <a:solidFill>
                  <a:srgbClr val="0064BC"/>
                </a:solidFill>
              </a:rPr>
              <a:t> </a:t>
            </a:r>
            <a:r>
              <a:rPr dirty="0" sz="2650" spc="-20">
                <a:solidFill>
                  <a:srgbClr val="0064BC"/>
                </a:solidFill>
              </a:rPr>
              <a:t>of</a:t>
            </a:r>
            <a:r>
              <a:rPr dirty="0" sz="2650" spc="-10">
                <a:solidFill>
                  <a:srgbClr val="0064BC"/>
                </a:solidFill>
              </a:rPr>
              <a:t> Dielectrics</a:t>
            </a:r>
            <a:endParaRPr sz="2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 txBox="1"/>
          <p:nvPr/>
        </p:nvSpPr>
        <p:spPr>
          <a:xfrm>
            <a:off x="618250" y="1846570"/>
            <a:ext cx="8696325" cy="2012314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Intrinsic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strength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 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ideal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conditions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uniform</a:t>
            </a:r>
            <a:endParaRPr sz="175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285"/>
              </a:spcBef>
            </a:pP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ts val="3379"/>
              </a:lnSpc>
              <a:spcBef>
                <a:spcPts val="12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Since,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intrinsic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strength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very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solid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liquid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compared</a:t>
            </a:r>
            <a:r>
              <a:rPr dirty="0" sz="1750" spc="5">
                <a:latin typeface="Microsoft Sans Serif"/>
                <a:cs typeface="Microsoft Sans Serif"/>
              </a:rPr>
              <a:t> to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gaseous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dielectrics,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 from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mm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25">
                <a:latin typeface="Microsoft Sans Serif"/>
                <a:cs typeface="Microsoft Sans Serif"/>
              </a:rPr>
              <a:t>µm </a:t>
            </a:r>
            <a:r>
              <a:rPr dirty="0" sz="1750" spc="5">
                <a:latin typeface="Microsoft Sans Serif"/>
                <a:cs typeface="Microsoft Sans Serif"/>
              </a:rPr>
              <a:t>thin </a:t>
            </a:r>
            <a:r>
              <a:rPr dirty="0" sz="1750">
                <a:latin typeface="Microsoft Sans Serif"/>
                <a:cs typeface="Microsoft Sans Serif"/>
              </a:rPr>
              <a:t>films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liquid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solid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respectively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instead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5">
                <a:latin typeface="Microsoft Sans Serif"/>
                <a:cs typeface="Microsoft Sans Serif"/>
              </a:rPr>
              <a:t>cm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gap</a:t>
            </a:r>
            <a:r>
              <a:rPr dirty="0" sz="1750" spc="5">
                <a:latin typeface="Microsoft Sans Serif"/>
                <a:cs typeface="Microsoft Sans Serif"/>
              </a:rPr>
              <a:t> distance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case 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gaseous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41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4</a:t>
            </a:r>
          </a:p>
        </p:txBody>
      </p:sp>
      <p:sp>
        <p:nvSpPr>
          <p:cNvPr id="1048642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749109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Breakdown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and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Strength</a:t>
            </a:r>
            <a:r>
              <a:rPr dirty="0" sz="2650" spc="20">
                <a:solidFill>
                  <a:srgbClr val="0064BC"/>
                </a:solidFill>
              </a:rPr>
              <a:t> </a:t>
            </a:r>
            <a:r>
              <a:rPr dirty="0" sz="2650" spc="-20">
                <a:solidFill>
                  <a:srgbClr val="0064BC"/>
                </a:solidFill>
              </a:rPr>
              <a:t>of</a:t>
            </a:r>
            <a:r>
              <a:rPr dirty="0" sz="2650" spc="-10">
                <a:solidFill>
                  <a:srgbClr val="0064BC"/>
                </a:solidFill>
              </a:rPr>
              <a:t> Dielectrics</a:t>
            </a:r>
            <a:endParaRPr sz="2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>
            <a:off x="618250" y="1693273"/>
            <a:ext cx="8613775" cy="306832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2349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applying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sufficient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extreme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enhancement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particular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 several </a:t>
            </a:r>
            <a:r>
              <a:rPr dirty="0" sz="1750">
                <a:latin typeface="Microsoft Sans Serif"/>
                <a:cs typeface="Microsoft Sans Serif"/>
              </a:rPr>
              <a:t>locations within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dielectric </a:t>
            </a:r>
            <a:r>
              <a:rPr dirty="0" sz="1750" spc="5">
                <a:latin typeface="Microsoft Sans Serif"/>
                <a:cs typeface="Microsoft Sans Serif"/>
              </a:rPr>
              <a:t>may </a:t>
            </a:r>
            <a:r>
              <a:rPr dirty="0" sz="1750">
                <a:latin typeface="Microsoft Sans Serif"/>
                <a:cs typeface="Microsoft Sans Serif"/>
              </a:rPr>
              <a:t>develop </a:t>
            </a:r>
            <a:r>
              <a:rPr dirty="0" sz="1750" spc="5">
                <a:latin typeface="Microsoft Sans Serif"/>
                <a:cs typeface="Microsoft Sans Serif"/>
              </a:rPr>
              <a:t>depending upon the electrode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configurations.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such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location(s),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could </a:t>
            </a:r>
            <a:r>
              <a:rPr dirty="0" sz="1750">
                <a:latin typeface="Microsoft Sans Serif"/>
                <a:cs typeface="Microsoft Sans Serif"/>
              </a:rPr>
              <a:t>get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excessively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extent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capability </a:t>
            </a:r>
            <a:r>
              <a:rPr dirty="0" sz="1750">
                <a:latin typeface="Microsoft Sans Serif"/>
                <a:cs typeface="Microsoft Sans Serif"/>
              </a:rPr>
              <a:t>restricted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region.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397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rise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local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known </a:t>
            </a:r>
            <a:r>
              <a:rPr dirty="0" sz="1750">
                <a:latin typeface="Microsoft Sans Serif"/>
                <a:cs typeface="Microsoft Sans Serif"/>
              </a:rPr>
              <a:t>conventionally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partial </a:t>
            </a:r>
            <a:r>
              <a:rPr b="1" dirty="0" sz="1750" spc="-47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discharge</a:t>
            </a:r>
            <a:r>
              <a:rPr b="1" dirty="0" sz="1750" spc="-4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(PD)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real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sense,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PD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(PB)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4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5</a:t>
            </a:r>
          </a:p>
        </p:txBody>
      </p:sp>
      <p:sp>
        <p:nvSpPr>
          <p:cNvPr id="1048645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1276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Partial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Breakdown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Dielectrics</a:t>
            </a:r>
            <a:endParaRPr sz="2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/>
          <p:nvPr/>
        </p:nvSpPr>
        <p:spPr>
          <a:xfrm>
            <a:off x="554750" y="1693273"/>
            <a:ext cx="8815705" cy="35433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58470" marR="38227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across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activity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begins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locally 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somewhere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known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inception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</a:t>
            </a:r>
            <a:r>
              <a:rPr dirty="0" sz="1750" i="1">
                <a:latin typeface="Arial"/>
                <a:cs typeface="Arial"/>
              </a:rPr>
              <a:t>U</a:t>
            </a:r>
            <a:r>
              <a:rPr baseline="-21739" dirty="0" sz="1725" i="1">
                <a:latin typeface="Arial"/>
                <a:cs typeface="Arial"/>
              </a:rPr>
              <a:t>i</a:t>
            </a:r>
            <a:r>
              <a:rPr dirty="0" sz="1750">
                <a:latin typeface="Microsoft Sans Serif"/>
                <a:cs typeface="Microsoft Sans Serif"/>
              </a:rPr>
              <a:t>).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39814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>
                <a:latin typeface="Microsoft Sans Serif"/>
                <a:cs typeface="Microsoft Sans Serif"/>
              </a:rPr>
              <a:t>Partial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(PB)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takes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place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but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only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under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extremely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non-uniform field conditions.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10">
                <a:latin typeface="Microsoft Sans Serif"/>
                <a:cs typeface="Microsoft Sans Serif"/>
              </a:rPr>
              <a:t>PB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material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happen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several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ways: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318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algn="l" pos="831850"/>
                <a:tab algn="l" pos="832485"/>
              </a:tabLst>
            </a:pPr>
            <a:r>
              <a:rPr dirty="0" sz="1750" spc="5">
                <a:latin typeface="Microsoft Sans Serif"/>
                <a:cs typeface="Microsoft Sans Serif"/>
              </a:rPr>
              <a:t>Corona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(when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stable </a:t>
            </a:r>
            <a:r>
              <a:rPr dirty="0" sz="1750">
                <a:latin typeface="Microsoft Sans Serif"/>
                <a:cs typeface="Microsoft Sans Serif"/>
              </a:rPr>
              <a:t>PB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gaseous dielectrics)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318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algn="l" pos="831850"/>
                <a:tab algn="l" pos="832485"/>
              </a:tabLst>
            </a:pPr>
            <a:r>
              <a:rPr dirty="0" sz="1750">
                <a:latin typeface="Microsoft Sans Serif"/>
                <a:cs typeface="Microsoft Sans Serif"/>
              </a:rPr>
              <a:t>Internal</a:t>
            </a:r>
            <a:r>
              <a:rPr dirty="0" sz="1750" spc="5">
                <a:latin typeface="Microsoft Sans Serif"/>
                <a:cs typeface="Microsoft Sans Serif"/>
              </a:rPr>
              <a:t> breakdown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(when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PB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inside</a:t>
            </a:r>
            <a:r>
              <a:rPr dirty="0" sz="1750" spc="5">
                <a:latin typeface="Microsoft Sans Serif"/>
                <a:cs typeface="Microsoft Sans Serif"/>
              </a:rPr>
              <a:t> 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solid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liquid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dielectric)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831850" marR="17780">
              <a:lnSpc>
                <a:spcPct val="150900"/>
              </a:lnSpc>
              <a:buClr>
                <a:srgbClr val="0070BF"/>
              </a:buClr>
              <a:buChar char="–"/>
              <a:tabLst>
                <a:tab algn="l" pos="831850"/>
                <a:tab algn="l" pos="832485"/>
              </a:tabLst>
            </a:pPr>
            <a:r>
              <a:rPr dirty="0" sz="1750" spc="5">
                <a:latin typeface="Microsoft Sans Serif"/>
                <a:cs typeface="Microsoft Sans Serif"/>
              </a:rPr>
              <a:t>Surface </a:t>
            </a:r>
            <a:r>
              <a:rPr dirty="0" sz="1750">
                <a:latin typeface="Microsoft Sans Serif"/>
                <a:cs typeface="Microsoft Sans Serif"/>
              </a:rPr>
              <a:t>breakdown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tracking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(when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PB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takes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surface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solid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liquid,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gas)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47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6</a:t>
            </a:r>
          </a:p>
        </p:txBody>
      </p:sp>
      <p:sp>
        <p:nvSpPr>
          <p:cNvPr id="1048648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1276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Partial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Breakdown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Dielectrics</a:t>
            </a:r>
            <a:endParaRPr sz="2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1276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Partial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Breakdown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Dielectrics</a:t>
            </a:r>
            <a:endParaRPr sz="2650"/>
          </a:p>
        </p:txBody>
      </p:sp>
      <p:pic>
        <p:nvPicPr>
          <p:cNvPr id="209719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1357" y="1641348"/>
            <a:ext cx="8521099" cy="4497982"/>
          </a:xfrm>
          <a:prstGeom prst="rect"/>
        </p:spPr>
      </p:pic>
      <p:sp>
        <p:nvSpPr>
          <p:cNvPr id="104865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97649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Classification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Electric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Fields</a:t>
            </a:r>
            <a:endParaRPr sz="2650"/>
          </a:p>
        </p:txBody>
      </p:sp>
      <p:pic>
        <p:nvPicPr>
          <p:cNvPr id="209719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43009" y="1718200"/>
            <a:ext cx="8629648" cy="4542582"/>
          </a:xfrm>
          <a:prstGeom prst="rect"/>
        </p:spPr>
      </p:pic>
      <p:sp>
        <p:nvSpPr>
          <p:cNvPr id="1048656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/>
          <p:nvPr/>
        </p:nvSpPr>
        <p:spPr>
          <a:xfrm>
            <a:off x="618250" y="1693273"/>
            <a:ext cx="8340090" cy="774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degree 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uniformity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η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(also known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Schwaiger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factor)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 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uniformity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defined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follows: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58" name="object 3"/>
          <p:cNvSpPr txBox="1">
            <a:spLocks noGrp="1"/>
          </p:cNvSpPr>
          <p:nvPr>
            <p:ph type="body" idx="1"/>
          </p:nvPr>
        </p:nvSpPr>
        <p:spPr>
          <a:xfrm>
            <a:off x="590789" y="3704921"/>
            <a:ext cx="8876821" cy="23742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662940" marL="1085215" marR="1766570">
              <a:lnSpc>
                <a:spcPct val="150900"/>
              </a:lnSpc>
              <a:spcBef>
                <a:spcPts val="95"/>
              </a:spcBef>
            </a:pPr>
            <a:r>
              <a:rPr dirty="0"/>
              <a:t>where </a:t>
            </a:r>
            <a:r>
              <a:rPr dirty="0" spc="10"/>
              <a:t>Eˆ</a:t>
            </a:r>
            <a:r>
              <a:rPr baseline="-21739" dirty="0" sz="1725" spc="15"/>
              <a:t>mean</a:t>
            </a:r>
            <a:r>
              <a:rPr baseline="-21739" dirty="0" sz="1725" spc="22"/>
              <a:t> </a:t>
            </a:r>
            <a:r>
              <a:rPr dirty="0" sz="1750" spc="5"/>
              <a:t>= </a:t>
            </a:r>
            <a:r>
              <a:rPr dirty="0" sz="1750" spc="10"/>
              <a:t>peak </a:t>
            </a:r>
            <a:r>
              <a:rPr dirty="0" sz="1750"/>
              <a:t>values </a:t>
            </a:r>
            <a:r>
              <a:rPr dirty="0" sz="1750" spc="-5"/>
              <a:t>of </a:t>
            </a:r>
            <a:r>
              <a:rPr dirty="0" sz="1750"/>
              <a:t>the </a:t>
            </a:r>
            <a:r>
              <a:rPr dirty="0" sz="1750" spc="5"/>
              <a:t>mean </a:t>
            </a:r>
            <a:r>
              <a:rPr dirty="0" sz="1750"/>
              <a:t>field intensity </a:t>
            </a:r>
            <a:r>
              <a:rPr dirty="0" sz="1750" spc="5"/>
              <a:t>in a </a:t>
            </a:r>
            <a:r>
              <a:rPr dirty="0" sz="1750" spc="-5"/>
              <a:t>dielectric </a:t>
            </a:r>
            <a:r>
              <a:rPr dirty="0" sz="1750" spc="-450"/>
              <a:t> </a:t>
            </a:r>
            <a:r>
              <a:rPr dirty="0" sz="1750" spc="10"/>
              <a:t>Eˆ</a:t>
            </a:r>
            <a:r>
              <a:rPr baseline="-21739" dirty="0" sz="1725" spc="15"/>
              <a:t>max</a:t>
            </a:r>
            <a:r>
              <a:rPr baseline="-21739" dirty="0" sz="1725" spc="225"/>
              <a:t> </a:t>
            </a:r>
            <a:r>
              <a:rPr dirty="0" sz="1750" spc="5"/>
              <a:t>=</a:t>
            </a:r>
            <a:r>
              <a:rPr dirty="0" sz="1750" spc="20"/>
              <a:t> </a:t>
            </a:r>
            <a:r>
              <a:rPr dirty="0" sz="1750" spc="5"/>
              <a:t>maximum</a:t>
            </a:r>
            <a:r>
              <a:rPr dirty="0" sz="1750" spc="40"/>
              <a:t> </a:t>
            </a:r>
            <a:r>
              <a:rPr dirty="0" sz="1750"/>
              <a:t>field intensity</a:t>
            </a:r>
            <a:r>
              <a:rPr dirty="0" sz="1750" spc="5"/>
              <a:t> </a:t>
            </a:r>
            <a:r>
              <a:rPr dirty="0" sz="1750" spc="-5"/>
              <a:t>in</a:t>
            </a:r>
            <a:r>
              <a:rPr dirty="0" sz="1750"/>
              <a:t> </a:t>
            </a:r>
            <a:r>
              <a:rPr dirty="0" sz="1750" spc="5"/>
              <a:t>a</a:t>
            </a:r>
            <a:r>
              <a:rPr dirty="0" sz="1750" spc="35"/>
              <a:t> </a:t>
            </a:r>
            <a:r>
              <a:rPr dirty="0" sz="1750"/>
              <a:t>dielectric</a:t>
            </a:r>
            <a:endParaRPr sz="1750"/>
          </a:p>
          <a:p>
            <a:pPr marL="1085215" marR="43180">
              <a:lnSpc>
                <a:spcPct val="150900"/>
              </a:lnSpc>
            </a:pPr>
            <a:r>
              <a:rPr dirty="0"/>
              <a:t>Uˆ</a:t>
            </a:r>
            <a:r>
              <a:rPr dirty="0" spc="25"/>
              <a:t> </a:t>
            </a:r>
            <a:r>
              <a:rPr dirty="0"/>
              <a:t>is</a:t>
            </a:r>
            <a:r>
              <a:rPr dirty="0" spc="15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 spc="5"/>
              <a:t>peak</a:t>
            </a:r>
            <a:r>
              <a:rPr dirty="0" spc="15"/>
              <a:t> </a:t>
            </a:r>
            <a:r>
              <a:rPr dirty="0"/>
              <a:t>value</a:t>
            </a:r>
            <a:r>
              <a:rPr dirty="0" spc="5"/>
              <a:t> </a:t>
            </a:r>
            <a:r>
              <a:rPr dirty="0" spc="-5"/>
              <a:t>of</a:t>
            </a:r>
            <a:r>
              <a:rPr dirty="0" spc="40"/>
              <a:t> </a:t>
            </a:r>
            <a:r>
              <a:rPr dirty="0"/>
              <a:t>potential</a:t>
            </a:r>
            <a:r>
              <a:rPr dirty="0" spc="-25"/>
              <a:t> </a:t>
            </a:r>
            <a:r>
              <a:rPr dirty="0"/>
              <a:t>difference</a:t>
            </a:r>
            <a:r>
              <a:rPr dirty="0" spc="5"/>
              <a:t> </a:t>
            </a:r>
            <a:r>
              <a:rPr dirty="0"/>
              <a:t>applied</a:t>
            </a:r>
            <a:r>
              <a:rPr dirty="0" spc="-15"/>
              <a:t> </a:t>
            </a:r>
            <a:r>
              <a:rPr dirty="0" spc="5"/>
              <a:t>between</a:t>
            </a:r>
            <a:r>
              <a:rPr dirty="0" spc="10"/>
              <a:t> </a:t>
            </a:r>
            <a:r>
              <a:rPr dirty="0" spc="5"/>
              <a:t>the</a:t>
            </a:r>
            <a:r>
              <a:rPr dirty="0" spc="20"/>
              <a:t> </a:t>
            </a:r>
            <a:r>
              <a:rPr dirty="0"/>
              <a:t>two</a:t>
            </a:r>
            <a:r>
              <a:rPr dirty="0" spc="40"/>
              <a:t> </a:t>
            </a:r>
            <a:r>
              <a:rPr dirty="0"/>
              <a:t>electrodes </a:t>
            </a:r>
            <a:r>
              <a:rPr dirty="0" spc="-450"/>
              <a:t> </a:t>
            </a:r>
            <a:r>
              <a:rPr dirty="0" spc="5"/>
              <a:t>at</a:t>
            </a:r>
            <a:r>
              <a:rPr dirty="0" spc="25"/>
              <a:t> </a:t>
            </a:r>
            <a:r>
              <a:rPr dirty="0" spc="5"/>
              <a:t>a</a:t>
            </a:r>
            <a:r>
              <a:rPr dirty="0" spc="15"/>
              <a:t> </a:t>
            </a:r>
            <a:r>
              <a:rPr dirty="0"/>
              <a:t>distance </a:t>
            </a:r>
            <a:r>
              <a:rPr dirty="0" spc="5"/>
              <a:t>d</a:t>
            </a:r>
            <a:r>
              <a:rPr dirty="0" spc="15"/>
              <a:t> </a:t>
            </a:r>
            <a:r>
              <a:rPr dirty="0"/>
              <a:t>apart.</a:t>
            </a:r>
          </a:p>
          <a:p>
            <a:pPr indent="-382905" marL="422275" marR="489584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22275"/>
                <a:tab algn="l" pos="422909"/>
              </a:tabLst>
            </a:pPr>
            <a:r>
              <a:rPr dirty="0" spc="5"/>
              <a:t>The value</a:t>
            </a:r>
            <a:r>
              <a:rPr dirty="0" spc="-15"/>
              <a:t> </a:t>
            </a:r>
            <a:r>
              <a:rPr dirty="0" spc="5"/>
              <a:t>of</a:t>
            </a:r>
            <a:r>
              <a:rPr dirty="0" spc="35"/>
              <a:t> </a:t>
            </a:r>
            <a:r>
              <a:rPr dirty="0" spc="5"/>
              <a:t>η</a:t>
            </a:r>
            <a:r>
              <a:rPr dirty="0" spc="40"/>
              <a:t> </a:t>
            </a:r>
            <a:r>
              <a:rPr dirty="0" spc="-5"/>
              <a:t>lies</a:t>
            </a:r>
            <a:r>
              <a:rPr dirty="0" spc="30"/>
              <a:t> </a:t>
            </a:r>
            <a:r>
              <a:rPr dirty="0"/>
              <a:t>between</a:t>
            </a:r>
            <a:r>
              <a:rPr dirty="0" spc="-15"/>
              <a:t> </a:t>
            </a:r>
            <a:r>
              <a:rPr dirty="0" spc="5"/>
              <a:t>0</a:t>
            </a:r>
            <a:r>
              <a:rPr dirty="0" spc="25"/>
              <a:t> </a:t>
            </a:r>
            <a:r>
              <a:rPr dirty="0" spc="5"/>
              <a:t>to</a:t>
            </a:r>
            <a:r>
              <a:rPr dirty="0" spc="40"/>
              <a:t> </a:t>
            </a:r>
            <a:r>
              <a:rPr dirty="0" spc="5"/>
              <a:t>1,</a:t>
            </a:r>
            <a:r>
              <a:rPr dirty="0" spc="20"/>
              <a:t> </a:t>
            </a:r>
            <a:r>
              <a:rPr dirty="0" spc="10"/>
              <a:t>and</a:t>
            </a:r>
            <a:r>
              <a:rPr dirty="0" spc="5"/>
              <a:t> represents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40"/>
              <a:t> </a:t>
            </a:r>
            <a:r>
              <a:rPr dirty="0" spc="5"/>
              <a:t>degree of</a:t>
            </a:r>
            <a:r>
              <a:rPr dirty="0" spc="25"/>
              <a:t> </a:t>
            </a:r>
            <a:r>
              <a:rPr dirty="0" spc="-5"/>
              <a:t>utilization</a:t>
            </a:r>
            <a:r>
              <a:rPr dirty="0" spc="2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5"/>
              <a:t>the </a:t>
            </a:r>
            <a:r>
              <a:rPr dirty="0" spc="-450"/>
              <a:t> </a:t>
            </a:r>
            <a:r>
              <a:rPr dirty="0"/>
              <a:t>dielectric</a:t>
            </a:r>
            <a:r>
              <a:rPr dirty="0" spc="10"/>
              <a:t> </a:t>
            </a:r>
            <a:r>
              <a:rPr dirty="0"/>
              <a:t>between</a:t>
            </a:r>
            <a:r>
              <a:rPr dirty="0" spc="-25"/>
              <a:t> </a:t>
            </a:r>
            <a:r>
              <a:rPr dirty="0" spc="5"/>
              <a:t>the</a:t>
            </a:r>
            <a:r>
              <a:rPr dirty="0" spc="35"/>
              <a:t> </a:t>
            </a:r>
            <a:r>
              <a:rPr dirty="0"/>
              <a:t>two</a:t>
            </a:r>
            <a:r>
              <a:rPr dirty="0" spc="15"/>
              <a:t> </a:t>
            </a:r>
            <a:r>
              <a:rPr dirty="0"/>
              <a:t>electrodes.</a:t>
            </a:r>
          </a:p>
        </p:txBody>
      </p:sp>
      <p:sp>
        <p:nvSpPr>
          <p:cNvPr id="1048659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81813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Schwaiger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Factor</a:t>
            </a:r>
            <a:endParaRPr sz="2650"/>
          </a:p>
        </p:txBody>
      </p:sp>
      <p:pic>
        <p:nvPicPr>
          <p:cNvPr id="2097196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91076" y="2570988"/>
            <a:ext cx="1942185" cy="701039"/>
          </a:xfrm>
          <a:prstGeom prst="rect"/>
        </p:spPr>
      </p:pic>
      <p:pic>
        <p:nvPicPr>
          <p:cNvPr id="209719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910584" y="3364991"/>
            <a:ext cx="1557528" cy="423875"/>
          </a:xfrm>
          <a:prstGeom prst="rect"/>
        </p:spPr>
      </p:pic>
      <p:sp>
        <p:nvSpPr>
          <p:cNvPr id="1048660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1779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O</a:t>
            </a:r>
            <a:r>
              <a:rPr dirty="0" sz="2650" spc="-15">
                <a:solidFill>
                  <a:srgbClr val="0064BC"/>
                </a:solidFill>
              </a:rPr>
              <a:t>u</a:t>
            </a:r>
            <a:r>
              <a:rPr dirty="0" sz="2650" spc="-15">
                <a:solidFill>
                  <a:srgbClr val="0064BC"/>
                </a:solidFill>
              </a:rPr>
              <a:t>t</a:t>
            </a:r>
            <a:r>
              <a:rPr dirty="0" sz="2650">
                <a:solidFill>
                  <a:srgbClr val="0064BC"/>
                </a:solidFill>
              </a:rPr>
              <a:t>l</a:t>
            </a:r>
            <a:r>
              <a:rPr dirty="0" sz="2650" spc="-30">
                <a:solidFill>
                  <a:srgbClr val="0064BC"/>
                </a:solidFill>
              </a:rPr>
              <a:t>i</a:t>
            </a:r>
            <a:r>
              <a:rPr dirty="0" sz="2650" spc="-15">
                <a:solidFill>
                  <a:srgbClr val="0064BC"/>
                </a:solidFill>
              </a:rPr>
              <a:t>n</a:t>
            </a:r>
            <a:r>
              <a:rPr dirty="0" sz="2650" spc="-10">
                <a:solidFill>
                  <a:srgbClr val="0064BC"/>
                </a:solidFill>
              </a:rPr>
              <a:t>e</a:t>
            </a:r>
            <a:endParaRPr sz="2650"/>
          </a:p>
        </p:txBody>
      </p:sp>
      <p:sp>
        <p:nvSpPr>
          <p:cNvPr id="1048594" name="object 4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595" name="object 3"/>
          <p:cNvSpPr txBox="1"/>
          <p:nvPr/>
        </p:nvSpPr>
        <p:spPr>
          <a:xfrm>
            <a:off x="718842" y="1674397"/>
            <a:ext cx="6538595" cy="287591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Electric</a:t>
            </a:r>
            <a:r>
              <a:rPr b="1" dirty="0" sz="2200" spc="-4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Fields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2200" spc="-5">
                <a:latin typeface="Arial"/>
                <a:cs typeface="Arial"/>
              </a:rPr>
              <a:t>Introduction</a:t>
            </a:r>
            <a:endParaRPr sz="220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2200" spc="-5">
                <a:latin typeface="Arial"/>
                <a:cs typeface="Arial"/>
              </a:rPr>
              <a:t>Fundamentals</a:t>
            </a:r>
            <a:r>
              <a:rPr b="1" dirty="0" sz="2200" spc="-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of</a:t>
            </a:r>
            <a:r>
              <a:rPr b="1" dirty="0" sz="2200" spc="-25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electrostatics</a:t>
            </a:r>
            <a:endParaRPr sz="220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2200" spc="-5">
                <a:latin typeface="Arial"/>
                <a:cs typeface="Arial"/>
              </a:rPr>
              <a:t>Breakdown</a:t>
            </a:r>
            <a:r>
              <a:rPr b="1" dirty="0" sz="220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and</a:t>
            </a:r>
            <a:r>
              <a:rPr b="1" dirty="0" sz="220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electric</a:t>
            </a:r>
            <a:r>
              <a:rPr b="1" dirty="0" sz="2200" spc="-35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strength</a:t>
            </a:r>
            <a:r>
              <a:rPr b="1" dirty="0" sz="220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of dielectrics</a:t>
            </a:r>
            <a:endParaRPr sz="220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2200" spc="-5">
                <a:latin typeface="Arial"/>
                <a:cs typeface="Arial"/>
              </a:rPr>
              <a:t>Partial</a:t>
            </a:r>
            <a:r>
              <a:rPr b="1" dirty="0" sz="2200" spc="-30">
                <a:latin typeface="Arial"/>
                <a:cs typeface="Arial"/>
              </a:rPr>
              <a:t> </a:t>
            </a:r>
            <a:r>
              <a:rPr b="1" dirty="0" sz="2200">
                <a:latin typeface="Arial"/>
                <a:cs typeface="Arial"/>
              </a:rPr>
              <a:t>breakdown</a:t>
            </a:r>
            <a:r>
              <a:rPr b="1" dirty="0" sz="2200" spc="-40">
                <a:latin typeface="Arial"/>
                <a:cs typeface="Arial"/>
              </a:rPr>
              <a:t> </a:t>
            </a:r>
            <a:r>
              <a:rPr b="1" dirty="0" sz="2200" spc="-15">
                <a:latin typeface="Arial"/>
                <a:cs typeface="Arial"/>
              </a:rPr>
              <a:t>in </a:t>
            </a:r>
            <a:r>
              <a:rPr b="1" dirty="0" sz="2200" spc="-5">
                <a:latin typeface="Arial"/>
                <a:cs typeface="Arial"/>
              </a:rPr>
              <a:t>dielectrics</a:t>
            </a:r>
            <a:endParaRPr sz="220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2200" spc="-5">
                <a:latin typeface="Arial"/>
                <a:cs typeface="Arial"/>
              </a:rPr>
              <a:t>Classification</a:t>
            </a:r>
            <a:r>
              <a:rPr b="1" dirty="0" sz="2200" spc="-4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of</a:t>
            </a:r>
            <a:r>
              <a:rPr b="1" dirty="0" sz="2200" spc="-2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electric</a:t>
            </a:r>
            <a:r>
              <a:rPr b="1" dirty="0" sz="2200" spc="-2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fields</a:t>
            </a:r>
            <a:endParaRPr sz="220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2200" spc="-5">
                <a:latin typeface="Arial"/>
                <a:cs typeface="Arial"/>
              </a:rPr>
              <a:t>Effect</a:t>
            </a:r>
            <a:r>
              <a:rPr b="1" dirty="0" sz="2200" spc="-30">
                <a:latin typeface="Arial"/>
                <a:cs typeface="Arial"/>
              </a:rPr>
              <a:t> </a:t>
            </a:r>
            <a:r>
              <a:rPr b="1" dirty="0" sz="2200" spc="5">
                <a:latin typeface="Arial"/>
                <a:cs typeface="Arial"/>
              </a:rPr>
              <a:t>of</a:t>
            </a:r>
            <a:r>
              <a:rPr b="1" dirty="0" sz="2200" spc="-5">
                <a:latin typeface="Arial"/>
                <a:cs typeface="Arial"/>
              </a:rPr>
              <a:t> grounding </a:t>
            </a:r>
            <a:r>
              <a:rPr b="1" dirty="0" sz="2200" spc="5">
                <a:latin typeface="Arial"/>
                <a:cs typeface="Arial"/>
              </a:rPr>
              <a:t>on</a:t>
            </a:r>
            <a:r>
              <a:rPr b="1" dirty="0" sz="2200">
                <a:latin typeface="Arial"/>
                <a:cs typeface="Arial"/>
              </a:rPr>
              <a:t> </a:t>
            </a:r>
            <a:r>
              <a:rPr b="1" dirty="0" sz="2200" spc="-10">
                <a:latin typeface="Arial"/>
                <a:cs typeface="Arial"/>
              </a:rPr>
              <a:t>field</a:t>
            </a:r>
            <a:r>
              <a:rPr b="1" dirty="0" sz="2200" spc="-25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configurations</a:t>
            </a:r>
            <a:endParaRPr sz="220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2200" spc="-5">
                <a:latin typeface="Arial"/>
                <a:cs typeface="Arial"/>
              </a:rPr>
              <a:t>Control</a:t>
            </a:r>
            <a:r>
              <a:rPr b="1" dirty="0" sz="220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of</a:t>
            </a:r>
            <a:r>
              <a:rPr b="1" dirty="0" sz="2200" spc="-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electric</a:t>
            </a:r>
            <a:r>
              <a:rPr b="1" dirty="0" sz="2200" spc="-10">
                <a:latin typeface="Arial"/>
                <a:cs typeface="Arial"/>
              </a:rPr>
              <a:t> field</a:t>
            </a:r>
            <a:r>
              <a:rPr b="1" dirty="0" sz="2200" spc="-3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intensity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618250" y="1693273"/>
            <a:ext cx="8787765" cy="421195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Higher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value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η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represents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better use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properties</a:t>
            </a:r>
            <a:r>
              <a:rPr dirty="0" sz="1750" spc="-5">
                <a:latin typeface="Microsoft Sans Serif"/>
                <a:cs typeface="Microsoft Sans Serif"/>
              </a:rPr>
              <a:t> 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165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Thus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η,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dimensionless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quantity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enables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comparison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uniformity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conﬁgurations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formed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 </a:t>
            </a:r>
            <a:r>
              <a:rPr dirty="0" sz="1750" spc="-5">
                <a:latin typeface="Microsoft Sans Serif"/>
                <a:cs typeface="Microsoft Sans Serif"/>
              </a:rPr>
              <a:t>different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3843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compares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ideal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condition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intensity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(uniform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same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gap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distance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d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apart)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existing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actual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maximum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intensity.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With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knowledge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value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η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particular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configuration,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maximum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 intensity</a:t>
            </a:r>
            <a:r>
              <a:rPr dirty="0" sz="1750" spc="-5">
                <a:latin typeface="Microsoft Sans Serif"/>
                <a:cs typeface="Microsoft Sans Serif"/>
              </a:rPr>
              <a:t> or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maximum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easily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estimated.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1559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η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serves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ready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reference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important information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design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62" name="object 4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66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81813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Schwaiger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Factor</a:t>
            </a:r>
            <a:endParaRPr sz="26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618250" y="1693273"/>
            <a:ext cx="8363584" cy="1917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33464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exact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magnitude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maximum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simple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geometries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determined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analytically.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10">
                <a:latin typeface="Microsoft Sans Serif"/>
                <a:cs typeface="Microsoft Sans Serif"/>
              </a:rPr>
              <a:t>However,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complicated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shapes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electrodes,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numerical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estimation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techniques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finite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difference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method,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finite difference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5">
                <a:latin typeface="Microsoft Sans Serif"/>
                <a:cs typeface="Microsoft Sans Serif"/>
              </a:rPr>
              <a:t> domain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method,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simulation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method,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finite </a:t>
            </a:r>
            <a:r>
              <a:rPr dirty="0" sz="1750" spc="5">
                <a:latin typeface="Microsoft Sans Serif"/>
                <a:cs typeface="Microsoft Sans Serif"/>
              </a:rPr>
              <a:t>element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method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etc.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may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65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1</a:t>
            </a:r>
          </a:p>
        </p:txBody>
      </p:sp>
      <p:sp>
        <p:nvSpPr>
          <p:cNvPr id="1048666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81813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Schwaiger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Factor</a:t>
            </a:r>
            <a:endParaRPr sz="26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567450" y="1693273"/>
            <a:ext cx="5992495" cy="428371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445770" marR="15367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 a uniform </a:t>
            </a:r>
            <a:r>
              <a:rPr dirty="0" sz="1750">
                <a:latin typeface="Microsoft Sans Serif"/>
                <a:cs typeface="Microsoft Sans Serif"/>
              </a:rPr>
              <a:t>field, the potential is linearly distributed </a:t>
            </a:r>
            <a:r>
              <a:rPr dirty="0" sz="1750" spc="5">
                <a:latin typeface="Microsoft Sans Serif"/>
                <a:cs typeface="Microsoft Sans Serif"/>
              </a:rPr>
              <a:t>so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 the field lines and </a:t>
            </a:r>
            <a:r>
              <a:rPr dirty="0" sz="1750" spc="-5">
                <a:latin typeface="Microsoft Sans Serif"/>
                <a:cs typeface="Microsoft Sans Serif"/>
              </a:rPr>
              <a:t>equipotential lines </a:t>
            </a:r>
            <a:r>
              <a:rPr dirty="0" sz="1750" spc="5">
                <a:latin typeface="Microsoft Sans Serif"/>
                <a:cs typeface="Microsoft Sans Serif"/>
              </a:rPr>
              <a:t>make perfect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square</a:t>
            </a:r>
            <a:r>
              <a:rPr dirty="0" sz="1750" spc="-5">
                <a:latin typeface="Microsoft Sans Serif"/>
                <a:cs typeface="Microsoft Sans Serif"/>
              </a:rPr>
              <a:t> 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region.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45770" marR="685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Hence, </a:t>
            </a:r>
            <a:r>
              <a:rPr dirty="0" sz="1750">
                <a:latin typeface="Microsoft Sans Serif"/>
                <a:cs typeface="Microsoft Sans Serif"/>
              </a:rPr>
              <a:t>the electric field intensity is </a:t>
            </a:r>
            <a:r>
              <a:rPr dirty="0" sz="1750" spc="5">
                <a:latin typeface="Microsoft Sans Serif"/>
                <a:cs typeface="Microsoft Sans Serif"/>
              </a:rPr>
              <a:t>constant throughout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space</a:t>
            </a:r>
            <a:r>
              <a:rPr dirty="0" sz="1750">
                <a:latin typeface="Microsoft Sans Serif"/>
                <a:cs typeface="Microsoft Sans Serif"/>
              </a:rPr>
              <a:t> between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(see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figure).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18732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important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characteristic</a:t>
            </a:r>
            <a:r>
              <a:rPr dirty="0" sz="1750" spc="-5">
                <a:latin typeface="Microsoft Sans Serif"/>
                <a:cs typeface="Microsoft Sans Serif"/>
              </a:rPr>
              <a:t> 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uniform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such</a:t>
            </a:r>
            <a:r>
              <a:rPr dirty="0" sz="1750" spc="5">
                <a:latin typeface="Microsoft Sans Serif"/>
                <a:cs typeface="Microsoft Sans Serif"/>
              </a:rPr>
              <a:t> 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always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takes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place </a:t>
            </a:r>
            <a:r>
              <a:rPr dirty="0" sz="1750">
                <a:latin typeface="Microsoft Sans Serif"/>
                <a:cs typeface="Microsoft Sans Serif"/>
              </a:rPr>
              <a:t>without any partial </a:t>
            </a:r>
            <a:r>
              <a:rPr dirty="0" sz="1750" spc="5">
                <a:latin typeface="Microsoft Sans Serif"/>
                <a:cs typeface="Microsoft Sans Serif"/>
              </a:rPr>
              <a:t>breakdown </a:t>
            </a:r>
            <a:r>
              <a:rPr dirty="0" sz="1750">
                <a:latin typeface="Microsoft Sans Serif"/>
                <a:cs typeface="Microsoft Sans Serif"/>
              </a:rPr>
              <a:t>proceeding within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dielectric.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 uniform</a:t>
            </a:r>
            <a:r>
              <a:rPr dirty="0" sz="1750">
                <a:latin typeface="Microsoft Sans Serif"/>
                <a:cs typeface="Microsoft Sans Serif"/>
              </a:rPr>
              <a:t> fields,</a:t>
            </a:r>
            <a:endParaRPr sz="1750">
              <a:latin typeface="Microsoft Sans Serif"/>
              <a:cs typeface="Microsoft Sans Serif"/>
            </a:endParaRPr>
          </a:p>
          <a:p>
            <a:pPr marL="2632710">
              <a:lnSpc>
                <a:spcPct val="100000"/>
              </a:lnSpc>
              <a:spcBef>
                <a:spcPts val="1065"/>
              </a:spcBef>
            </a:pPr>
            <a:r>
              <a:rPr dirty="0" sz="1750" spc="5">
                <a:latin typeface="Microsoft Sans Serif"/>
                <a:cs typeface="Microsoft Sans Serif"/>
              </a:rPr>
              <a:t>U</a:t>
            </a:r>
            <a:r>
              <a:rPr baseline="-21739" dirty="0" sz="1725" spc="7">
                <a:latin typeface="Microsoft Sans Serif"/>
                <a:cs typeface="Microsoft Sans Serif"/>
              </a:rPr>
              <a:t>b</a:t>
            </a:r>
            <a:r>
              <a:rPr baseline="-21739" dirty="0" sz="1725" spc="217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</a:t>
            </a:r>
            <a:r>
              <a:rPr baseline="-21739" dirty="0" sz="1725" spc="7">
                <a:latin typeface="Microsoft Sans Serif"/>
                <a:cs typeface="Microsoft Sans Serif"/>
              </a:rPr>
              <a:t>i</a:t>
            </a:r>
            <a:endParaRPr baseline="-21739" sz="1725">
              <a:latin typeface="Microsoft Sans Serif"/>
              <a:cs typeface="Microsoft Sans Serif"/>
            </a:endParaRPr>
          </a:p>
          <a:p>
            <a:pPr marL="2632710">
              <a:lnSpc>
                <a:spcPct val="100000"/>
              </a:lnSpc>
              <a:spcBef>
                <a:spcPts val="1070"/>
              </a:spcBef>
            </a:pPr>
            <a:r>
              <a:rPr dirty="0" sz="1750" i="1" spc="5">
                <a:latin typeface="Arial"/>
                <a:cs typeface="Arial"/>
              </a:rPr>
              <a:t>η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668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4893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Uniform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Electric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Field</a:t>
            </a:r>
            <a:endParaRPr sz="2650"/>
          </a:p>
        </p:txBody>
      </p:sp>
      <p:pic>
        <p:nvPicPr>
          <p:cNvPr id="2097198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53007" y="1501140"/>
            <a:ext cx="2700801" cy="4949951"/>
          </a:xfrm>
          <a:prstGeom prst="rect"/>
        </p:spPr>
      </p:pic>
      <p:sp>
        <p:nvSpPr>
          <p:cNvPr id="1048669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554750" y="1846570"/>
            <a:ext cx="6179185" cy="448691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584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weakly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non-uniform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stable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partial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endParaRPr sz="1750">
              <a:latin typeface="Microsoft Sans Serif"/>
              <a:cs typeface="Microsoft Sans Serif"/>
            </a:endParaRPr>
          </a:p>
          <a:p>
            <a:pPr marL="458470" marR="777875">
              <a:lnSpc>
                <a:spcPct val="160600"/>
              </a:lnSpc>
              <a:spcBef>
                <a:spcPts val="15"/>
              </a:spcBef>
            </a:pPr>
            <a:r>
              <a:rPr dirty="0" sz="1750" spc="5">
                <a:latin typeface="Microsoft Sans Serif"/>
                <a:cs typeface="Microsoft Sans Serif"/>
              </a:rPr>
              <a:t>takes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place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before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complete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dielectrics.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Hence,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</a:t>
            </a:r>
            <a:r>
              <a:rPr dirty="0" sz="1750">
                <a:latin typeface="Microsoft Sans Serif"/>
                <a:cs typeface="Microsoft Sans Serif"/>
              </a:rPr>
              <a:t> fields,</a:t>
            </a:r>
            <a:endParaRPr sz="1750">
              <a:latin typeface="Microsoft Sans Serif"/>
              <a:cs typeface="Microsoft Sans Serif"/>
            </a:endParaRPr>
          </a:p>
          <a:p>
            <a:pPr marL="2645410">
              <a:lnSpc>
                <a:spcPct val="100000"/>
              </a:lnSpc>
              <a:spcBef>
                <a:spcPts val="1285"/>
              </a:spcBef>
            </a:pPr>
            <a:r>
              <a:rPr dirty="0" sz="1750" i="1" spc="5">
                <a:latin typeface="Arial"/>
                <a:cs typeface="Arial"/>
              </a:rPr>
              <a:t>U</a:t>
            </a:r>
            <a:r>
              <a:rPr baseline="-21739" dirty="0" sz="1725" i="1" spc="7">
                <a:latin typeface="Arial"/>
                <a:cs typeface="Arial"/>
              </a:rPr>
              <a:t>b</a:t>
            </a:r>
            <a:r>
              <a:rPr baseline="-21739" dirty="0" sz="1725" i="1" spc="457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≈</a:t>
            </a:r>
            <a:r>
              <a:rPr dirty="0" sz="1750" i="1" spc="44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U</a:t>
            </a:r>
            <a:r>
              <a:rPr baseline="-21739" dirty="0" sz="1725" i="1" spc="7">
                <a:latin typeface="Arial"/>
                <a:cs typeface="Arial"/>
              </a:rPr>
              <a:t>i</a:t>
            </a:r>
            <a:endParaRPr baseline="-21739" sz="1725">
              <a:latin typeface="Arial"/>
              <a:cs typeface="Arial"/>
            </a:endParaRPr>
          </a:p>
          <a:p>
            <a:pPr marL="2645410">
              <a:lnSpc>
                <a:spcPct val="100000"/>
              </a:lnSpc>
              <a:spcBef>
                <a:spcPts val="1280"/>
              </a:spcBef>
            </a:pPr>
            <a:r>
              <a:rPr dirty="0" sz="1750" i="1" spc="5">
                <a:latin typeface="Arial"/>
                <a:cs typeface="Arial"/>
              </a:rPr>
              <a:t>η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&lt;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1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(</a:t>
            </a:r>
            <a:r>
              <a:rPr dirty="0" sz="1750" i="1" spc="5">
                <a:latin typeface="Arial"/>
                <a:cs typeface="Arial"/>
              </a:rPr>
              <a:t> ≥</a:t>
            </a:r>
            <a:r>
              <a:rPr dirty="0" sz="1750" i="1" spc="-2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0.25)</a:t>
            </a:r>
            <a:endParaRPr sz="1750">
              <a:latin typeface="Arial"/>
              <a:cs typeface="Arial"/>
            </a:endParaRPr>
          </a:p>
          <a:p>
            <a:pPr indent="-382905" marL="458470" marR="518795">
              <a:lnSpc>
                <a:spcPts val="3379"/>
              </a:lnSpc>
              <a:spcBef>
                <a:spcPts val="320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lower</a:t>
            </a:r>
            <a:r>
              <a:rPr dirty="0" sz="1750" spc="5">
                <a:latin typeface="Microsoft Sans Serif"/>
                <a:cs typeface="Microsoft Sans Serif"/>
              </a:rPr>
              <a:t> value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limit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η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depends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upon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physical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conditions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between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>
              <a:lnSpc>
                <a:spcPct val="100000"/>
              </a:lnSpc>
              <a:spcBef>
                <a:spcPts val="950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-20">
                <a:latin typeface="Microsoft Sans Serif"/>
                <a:cs typeface="Microsoft Sans Serif"/>
              </a:rPr>
              <a:t>Typical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examples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include: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831850" marR="673100">
              <a:lnSpc>
                <a:spcPct val="161100"/>
              </a:lnSpc>
              <a:buClr>
                <a:srgbClr val="0070BF"/>
              </a:buClr>
              <a:buChar char="–"/>
              <a:tabLst>
                <a:tab algn="l" pos="831850"/>
                <a:tab algn="l" pos="832485"/>
              </a:tabLst>
            </a:pPr>
            <a:r>
              <a:rPr dirty="0" sz="1750">
                <a:latin typeface="Microsoft Sans Serif"/>
                <a:cs typeface="Microsoft Sans Serif"/>
              </a:rPr>
              <a:t>Radial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coaxial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cylinders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concentric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spheres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31850">
              <a:lnSpc>
                <a:spcPct val="100000"/>
              </a:lnSpc>
              <a:spcBef>
                <a:spcPts val="1270"/>
              </a:spcBef>
              <a:buClr>
                <a:srgbClr val="0070BF"/>
              </a:buClr>
              <a:buChar char="–"/>
              <a:tabLst>
                <a:tab algn="l" pos="831850"/>
                <a:tab algn="l" pos="832485"/>
              </a:tabLst>
            </a:pP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adjacent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spheres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71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4578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20">
                <a:solidFill>
                  <a:srgbClr val="0064BC"/>
                </a:solidFill>
              </a:rPr>
              <a:t>Weakly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Non-uniform</a:t>
            </a:r>
            <a:r>
              <a:rPr dirty="0" sz="2650" spc="1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Electric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Field</a:t>
            </a:r>
            <a:endParaRPr sz="2650"/>
          </a:p>
        </p:txBody>
      </p:sp>
      <p:pic>
        <p:nvPicPr>
          <p:cNvPr id="2097199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873240" y="1487424"/>
            <a:ext cx="2526791" cy="4946903"/>
          </a:xfrm>
          <a:prstGeom prst="rect"/>
        </p:spPr>
      </p:pic>
      <p:sp>
        <p:nvSpPr>
          <p:cNvPr id="1048672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667978" y="1799314"/>
            <a:ext cx="8338820" cy="2700655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457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>
                <a:latin typeface="Microsoft Sans Serif"/>
                <a:cs typeface="Microsoft Sans Serif"/>
              </a:rPr>
              <a:t>Non-uniform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configuration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very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important</a:t>
            </a:r>
            <a:r>
              <a:rPr dirty="0" sz="1750" spc="5">
                <a:latin typeface="Microsoft Sans Serif"/>
                <a:cs typeface="Microsoft Sans Serif"/>
              </a:rPr>
              <a:t> as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most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unfavourable</a:t>
            </a:r>
            <a:endParaRPr sz="1750">
              <a:latin typeface="Microsoft Sans Serif"/>
              <a:cs typeface="Microsoft Sans Serif"/>
            </a:endParaRPr>
          </a:p>
          <a:p>
            <a:pPr marL="445770">
              <a:lnSpc>
                <a:spcPct val="100000"/>
              </a:lnSpc>
              <a:spcBef>
                <a:spcPts val="1505"/>
              </a:spcBef>
            </a:pP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widespread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type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 </a:t>
            </a:r>
            <a:r>
              <a:rPr dirty="0" sz="1750">
                <a:latin typeface="Microsoft Sans Serif"/>
                <a:cs typeface="Microsoft Sans Serif"/>
              </a:rPr>
              <a:t>system.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68580">
              <a:lnSpc>
                <a:spcPct val="150900"/>
              </a:lnSpc>
              <a:spcBef>
                <a:spcPts val="90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>
                <a:latin typeface="Microsoft Sans Serif"/>
                <a:cs typeface="Microsoft Sans Serif"/>
              </a:rPr>
              <a:t>Unlike</a:t>
            </a:r>
            <a:r>
              <a:rPr dirty="0" sz="1750" spc="5">
                <a:latin typeface="Microsoft Sans Serif"/>
                <a:cs typeface="Microsoft Sans Serif"/>
              </a:rPr>
              <a:t> 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uniform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weakly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non-uniform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fields,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dielectrics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extremely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non-uniform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always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takes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place </a:t>
            </a:r>
            <a:r>
              <a:rPr dirty="0" sz="1750">
                <a:latin typeface="Microsoft Sans Serif"/>
                <a:cs typeface="Microsoft Sans Serif"/>
              </a:rPr>
              <a:t>after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stable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partial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phenomenon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able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configurations,</a:t>
            </a:r>
            <a:endParaRPr sz="1750">
              <a:latin typeface="Microsoft Sans Serif"/>
              <a:cs typeface="Microsoft Sans Serif"/>
            </a:endParaRPr>
          </a:p>
          <a:p>
            <a:pPr marL="3489325" marR="4146550">
              <a:lnSpc>
                <a:spcPts val="3370"/>
              </a:lnSpc>
              <a:spcBef>
                <a:spcPts val="90"/>
              </a:spcBef>
            </a:pPr>
            <a:r>
              <a:rPr dirty="0" sz="1750" i="1" spc="5">
                <a:latin typeface="Arial"/>
                <a:cs typeface="Arial"/>
              </a:rPr>
              <a:t>U</a:t>
            </a:r>
            <a:r>
              <a:rPr baseline="-21739" dirty="0" sz="1725" i="1" spc="7">
                <a:latin typeface="Arial"/>
                <a:cs typeface="Arial"/>
              </a:rPr>
              <a:t>b</a:t>
            </a:r>
            <a:r>
              <a:rPr baseline="-21739" dirty="0" sz="1725" i="1" spc="179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&gt;</a:t>
            </a:r>
            <a:r>
              <a:rPr dirty="0" sz="1750" i="1" spc="-40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U</a:t>
            </a:r>
            <a:r>
              <a:rPr baseline="-21739" dirty="0" sz="1725" i="1" spc="15">
                <a:latin typeface="Arial"/>
                <a:cs typeface="Arial"/>
              </a:rPr>
              <a:t>i </a:t>
            </a:r>
            <a:r>
              <a:rPr baseline="-21739" dirty="0" sz="1725" i="1" spc="-457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η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&lt;</a:t>
            </a:r>
            <a:r>
              <a:rPr dirty="0" sz="1750" i="1" spc="-2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67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4</a:t>
            </a:r>
          </a:p>
        </p:txBody>
      </p:sp>
      <p:sp>
        <p:nvSpPr>
          <p:cNvPr id="1048675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9099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Extremely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Non-uniform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Electric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Field</a:t>
            </a:r>
            <a:endParaRPr sz="26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9099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Extremely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Non-uniform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Electric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Field</a:t>
            </a:r>
            <a:endParaRPr sz="2650"/>
          </a:p>
        </p:txBody>
      </p:sp>
      <p:sp>
        <p:nvSpPr>
          <p:cNvPr id="1048677" name="object 3"/>
          <p:cNvSpPr txBox="1"/>
          <p:nvPr/>
        </p:nvSpPr>
        <p:spPr>
          <a:xfrm>
            <a:off x="618250" y="1693273"/>
            <a:ext cx="5715000" cy="2679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Figure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shows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typical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extremely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non-uniform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two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symmetrical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needle-needle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observed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tip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sharp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electrode,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subjected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very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stress,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but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elsewhere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same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electrodes,</a:t>
            </a:r>
            <a:r>
              <a:rPr dirty="0" sz="1750" spc="-5">
                <a:latin typeface="Microsoft Sans Serif"/>
                <a:cs typeface="Microsoft Sans Serif"/>
              </a:rPr>
              <a:t> it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may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moderately.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2097200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458711" y="1930216"/>
            <a:ext cx="3142916" cy="4335344"/>
          </a:xfrm>
          <a:prstGeom prst="rect"/>
        </p:spPr>
      </p:pic>
      <p:sp>
        <p:nvSpPr>
          <p:cNvPr id="1048678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 txBox="1"/>
          <p:nvPr/>
        </p:nvSpPr>
        <p:spPr>
          <a:xfrm>
            <a:off x="618250" y="1693273"/>
            <a:ext cx="8779510" cy="2679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39433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15">
                <a:latin typeface="Microsoft Sans Serif"/>
                <a:cs typeface="Microsoft Sans Serif"/>
              </a:rPr>
              <a:t>Previously,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configurations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shown are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formed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identical</a:t>
            </a:r>
            <a:r>
              <a:rPr dirty="0" sz="1750">
                <a:latin typeface="Microsoft Sans Serif"/>
                <a:cs typeface="Microsoft Sans Serif"/>
              </a:rPr>
              <a:t> pair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having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symmetrical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across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 cases,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configuration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has</a:t>
            </a:r>
            <a:r>
              <a:rPr dirty="0" sz="1750" spc="-5">
                <a:latin typeface="Microsoft Sans Serif"/>
                <a:cs typeface="Microsoft Sans Serif"/>
              </a:rPr>
              <a:t> symmetry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either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side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zero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line,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straight </a:t>
            </a:r>
            <a:r>
              <a:rPr dirty="0" sz="1750" spc="-5">
                <a:latin typeface="Microsoft Sans Serif"/>
                <a:cs typeface="Microsoft Sans Serif"/>
              </a:rPr>
              <a:t>line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falls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exactly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middle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 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3972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equipotential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>
                <a:latin typeface="Microsoft Sans Serif"/>
                <a:cs typeface="Microsoft Sans Serif"/>
              </a:rPr>
              <a:t> evenly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distributed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either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side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centre</a:t>
            </a:r>
            <a:r>
              <a:rPr dirty="0" sz="1750">
                <a:latin typeface="Microsoft Sans Serif"/>
                <a:cs typeface="Microsoft Sans Serif"/>
              </a:rPr>
              <a:t> line. </a:t>
            </a:r>
            <a:r>
              <a:rPr dirty="0" sz="1750" spc="-10">
                <a:latin typeface="Microsoft Sans Serif"/>
                <a:cs typeface="Microsoft Sans Serif"/>
              </a:rPr>
              <a:t>However,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practice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such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symmetrical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systems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rarely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present.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80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6</a:t>
            </a:r>
          </a:p>
        </p:txBody>
      </p:sp>
      <p:sp>
        <p:nvSpPr>
          <p:cNvPr id="1048681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8287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Effect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Grounding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on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Configuration</a:t>
            </a:r>
            <a:endParaRPr sz="26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618250" y="1693273"/>
            <a:ext cx="8705215" cy="2696211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Asymmetry</a:t>
            </a:r>
            <a:r>
              <a:rPr dirty="0" sz="1750" spc="6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configurations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introduced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ways: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>
                <a:latin typeface="Microsoft Sans Serif"/>
                <a:cs typeface="Microsoft Sans Serif"/>
              </a:rPr>
              <a:t> not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identical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903605">
              <a:lnSpc>
                <a:spcPct val="150900"/>
              </a:lnSpc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symmetric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(one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grounded)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Unsymmetrical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combinations,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sphere-plane,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rod-plane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etc.,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unipolar</a:t>
            </a:r>
            <a:r>
              <a:rPr dirty="0" sz="1750" spc="5">
                <a:latin typeface="Microsoft Sans Serif"/>
                <a:cs typeface="Microsoft Sans Serif"/>
              </a:rPr>
              <a:t> 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other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electrode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grounded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typical</a:t>
            </a:r>
            <a:r>
              <a:rPr dirty="0" sz="1750">
                <a:latin typeface="Microsoft Sans Serif"/>
                <a:cs typeface="Microsoft Sans Serif"/>
              </a:rPr>
              <a:t> examples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asymmetry.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83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7</a:t>
            </a:r>
          </a:p>
        </p:txBody>
      </p:sp>
      <p:sp>
        <p:nvSpPr>
          <p:cNvPr id="1048684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8287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Effect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Grounding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on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Configuration</a:t>
            </a:r>
            <a:endParaRPr sz="26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 txBox="1"/>
          <p:nvPr/>
        </p:nvSpPr>
        <p:spPr>
          <a:xfrm>
            <a:off x="618250" y="1693273"/>
            <a:ext cx="8592185" cy="774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Figure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shows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equipotential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identical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pairs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spherical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symmetrical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+U/2 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254">
                <a:latin typeface="Microsoft Sans Serif"/>
                <a:cs typeface="Microsoft Sans Serif"/>
              </a:rPr>
              <a:t>−U/2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respectively.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86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8287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Effect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Grounding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on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Configuration</a:t>
            </a:r>
            <a:endParaRPr sz="2650"/>
          </a:p>
        </p:txBody>
      </p:sp>
      <p:pic>
        <p:nvPicPr>
          <p:cNvPr id="2097201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91895" y="2691614"/>
            <a:ext cx="8715552" cy="3673580"/>
          </a:xfrm>
          <a:prstGeom prst="rect"/>
        </p:spPr>
      </p:pic>
      <p:sp>
        <p:nvSpPr>
          <p:cNvPr id="1048687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2"/>
          <p:cNvSpPr txBox="1"/>
          <p:nvPr/>
        </p:nvSpPr>
        <p:spPr>
          <a:xfrm>
            <a:off x="618250" y="1693273"/>
            <a:ext cx="8507095" cy="774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Figure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shows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same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electrode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pair</a:t>
            </a:r>
            <a:r>
              <a:rPr dirty="0" sz="1750" spc="5">
                <a:latin typeface="Microsoft Sans Serif"/>
                <a:cs typeface="Microsoft Sans Serif"/>
              </a:rPr>
              <a:t> 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magnitude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top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sphere</a:t>
            </a:r>
            <a:r>
              <a:rPr dirty="0" sz="1750">
                <a:latin typeface="Microsoft Sans Serif"/>
                <a:cs typeface="Microsoft Sans Serif"/>
              </a:rPr>
              <a:t> 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lower</a:t>
            </a:r>
            <a:r>
              <a:rPr dirty="0" sz="1750" spc="5">
                <a:latin typeface="Microsoft Sans Serif"/>
                <a:cs typeface="Microsoft Sans Serif"/>
              </a:rPr>
              <a:t> sphere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grounded.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89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8287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Effect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Grounding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on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Configuration</a:t>
            </a:r>
            <a:endParaRPr sz="2650"/>
          </a:p>
        </p:txBody>
      </p:sp>
      <p:pic>
        <p:nvPicPr>
          <p:cNvPr id="2097202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98500" y="2575560"/>
            <a:ext cx="8590280" cy="3880103"/>
          </a:xfrm>
          <a:prstGeom prst="rect"/>
        </p:spPr>
      </p:pic>
      <p:sp>
        <p:nvSpPr>
          <p:cNvPr id="1048690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618250" y="1693273"/>
            <a:ext cx="8731250" cy="383921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74803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power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systems,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used 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conductors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(that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carry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current)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-4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insulators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prevent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flow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undesired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paths).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76327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engineering,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particularly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interested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behaviour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placed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magnetic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8572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Magnetic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produced 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flowing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conductors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whereas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produced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difference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performance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governed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by: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strength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5080">
              <a:lnSpc>
                <a:spcPct val="150900"/>
              </a:lnSpc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stresses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developed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subjected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597" name="object 4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598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977389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>
                <a:solidFill>
                  <a:srgbClr val="0064BC"/>
                </a:solidFill>
              </a:rPr>
              <a:t>I</a:t>
            </a:r>
            <a:r>
              <a:rPr dirty="0" sz="2650" spc="-15">
                <a:solidFill>
                  <a:srgbClr val="0064BC"/>
                </a:solidFill>
              </a:rPr>
              <a:t>n</a:t>
            </a:r>
            <a:r>
              <a:rPr dirty="0" sz="2650" spc="-15">
                <a:solidFill>
                  <a:srgbClr val="0064BC"/>
                </a:solidFill>
              </a:rPr>
              <a:t>t</a:t>
            </a:r>
            <a:r>
              <a:rPr dirty="0" sz="2650" spc="-5">
                <a:solidFill>
                  <a:srgbClr val="0064BC"/>
                </a:solidFill>
              </a:rPr>
              <a:t>r</a:t>
            </a:r>
            <a:r>
              <a:rPr dirty="0" sz="2650" spc="-15">
                <a:solidFill>
                  <a:srgbClr val="0064BC"/>
                </a:solidFill>
              </a:rPr>
              <a:t>odu</a:t>
            </a:r>
            <a:r>
              <a:rPr dirty="0" sz="2650" spc="-30">
                <a:solidFill>
                  <a:srgbClr val="0064BC"/>
                </a:solidFill>
              </a:rPr>
              <a:t>c</a:t>
            </a:r>
            <a:r>
              <a:rPr dirty="0" sz="2650" spc="-15">
                <a:solidFill>
                  <a:srgbClr val="0064BC"/>
                </a:solidFill>
              </a:rPr>
              <a:t>t</a:t>
            </a:r>
            <a:r>
              <a:rPr dirty="0" sz="2650">
                <a:solidFill>
                  <a:srgbClr val="0064BC"/>
                </a:solidFill>
              </a:rPr>
              <a:t>i</a:t>
            </a:r>
            <a:r>
              <a:rPr dirty="0" sz="2650" spc="-15">
                <a:solidFill>
                  <a:srgbClr val="0064BC"/>
                </a:solidFill>
              </a:rPr>
              <a:t>o</a:t>
            </a:r>
            <a:r>
              <a:rPr dirty="0" sz="2650" spc="-10">
                <a:solidFill>
                  <a:srgbClr val="0064BC"/>
                </a:solidFill>
              </a:rPr>
              <a:t>n</a:t>
            </a:r>
            <a:endParaRPr sz="2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2"/>
          <p:cNvSpPr txBox="1"/>
          <p:nvPr/>
        </p:nvSpPr>
        <p:spPr>
          <a:xfrm>
            <a:off x="592850" y="1693273"/>
            <a:ext cx="8393430" cy="315341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-5">
                <a:latin typeface="Microsoft Sans Serif"/>
                <a:cs typeface="Microsoft Sans Serif"/>
              </a:rPr>
              <a:t>Following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observations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made: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937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algn="l" pos="793750"/>
                <a:tab algn="l" pos="79438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distribution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equipotential </a:t>
            </a:r>
            <a:r>
              <a:rPr dirty="0" sz="1750">
                <a:latin typeface="Microsoft Sans Serif"/>
                <a:cs typeface="Microsoft Sans Serif"/>
              </a:rPr>
              <a:t>lines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unsymmetrical.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93750" marR="380365">
              <a:lnSpc>
                <a:spcPct val="150900"/>
              </a:lnSpc>
              <a:buClr>
                <a:srgbClr val="0070BF"/>
              </a:buClr>
              <a:buChar char="–"/>
              <a:tabLst>
                <a:tab algn="l" pos="793750"/>
                <a:tab algn="l" pos="79438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equipotential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have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tendency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shift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closer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93750" marR="85725">
              <a:lnSpc>
                <a:spcPct val="150900"/>
              </a:lnSpc>
              <a:buClr>
                <a:srgbClr val="0070BF"/>
              </a:buClr>
              <a:buChar char="–"/>
              <a:tabLst>
                <a:tab algn="l" pos="793750"/>
                <a:tab algn="l" pos="794385"/>
              </a:tabLst>
            </a:pPr>
            <a:r>
              <a:rPr dirty="0" sz="1750">
                <a:latin typeface="Microsoft Sans Serif"/>
                <a:cs typeface="Microsoft Sans Serif"/>
              </a:rPr>
              <a:t>It </a:t>
            </a:r>
            <a:r>
              <a:rPr dirty="0" sz="1750" spc="5">
                <a:latin typeface="Microsoft Sans Serif"/>
                <a:cs typeface="Microsoft Sans Serif"/>
              </a:rPr>
              <a:t>results in </a:t>
            </a:r>
            <a:r>
              <a:rPr dirty="0" sz="1750" spc="-5">
                <a:latin typeface="Microsoft Sans Serif"/>
                <a:cs typeface="Microsoft Sans Serif"/>
              </a:rPr>
              <a:t>higher </a:t>
            </a:r>
            <a:r>
              <a:rPr dirty="0" sz="1750" spc="5">
                <a:latin typeface="Microsoft Sans Serif"/>
                <a:cs typeface="Microsoft Sans Serif"/>
              </a:rPr>
              <a:t>maximum </a:t>
            </a:r>
            <a:r>
              <a:rPr dirty="0" sz="1750">
                <a:latin typeface="Microsoft Sans Serif"/>
                <a:cs typeface="Microsoft Sans Serif"/>
              </a:rPr>
              <a:t>field intensity 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baseline="-21739" dirty="0" sz="1725" spc="15">
                <a:latin typeface="Microsoft Sans Serif"/>
                <a:cs typeface="Microsoft Sans Serif"/>
              </a:rPr>
              <a:t>max</a:t>
            </a:r>
            <a:r>
              <a:rPr baseline="-21739" dirty="0" sz="1725" spc="22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dielectric for </a:t>
            </a:r>
            <a:r>
              <a:rPr dirty="0" sz="1750" spc="5">
                <a:latin typeface="Microsoft Sans Serif"/>
                <a:cs typeface="Microsoft Sans Serif"/>
              </a:rPr>
              <a:t>the same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magnitude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across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gap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first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case.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20370" marR="177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conclude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grounding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one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introduces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non-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uniformity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hence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lower</a:t>
            </a:r>
            <a:r>
              <a:rPr dirty="0" sz="1750" spc="5">
                <a:latin typeface="Microsoft Sans Serif"/>
                <a:cs typeface="Microsoft Sans Serif"/>
              </a:rPr>
              <a:t> value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η.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92" name="object 4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69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8287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Effect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Grounding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on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Configuration</a:t>
            </a:r>
            <a:endParaRPr sz="26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8287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Effect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Grounding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on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Configuration</a:t>
            </a:r>
            <a:endParaRPr sz="2650"/>
          </a:p>
        </p:txBody>
      </p:sp>
      <p:pic>
        <p:nvPicPr>
          <p:cNvPr id="209720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78651" y="1706573"/>
            <a:ext cx="7399056" cy="2242110"/>
          </a:xfrm>
          <a:prstGeom prst="rect"/>
        </p:spPr>
      </p:pic>
      <p:pic>
        <p:nvPicPr>
          <p:cNvPr id="2097204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280827" y="4256770"/>
            <a:ext cx="7333647" cy="2184356"/>
          </a:xfrm>
          <a:prstGeom prst="rect"/>
        </p:spPr>
      </p:pic>
      <p:sp>
        <p:nvSpPr>
          <p:cNvPr id="1048695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3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  <p:sp>
        <p:nvSpPr>
          <p:cNvPr id="1048697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3</a:t>
            </a:r>
            <a:r>
              <a:rPr dirty="0"/>
              <a:t>2</a:t>
            </a:r>
          </a:p>
        </p:txBody>
      </p:sp>
      <p:sp>
        <p:nvSpPr>
          <p:cNvPr id="1048698" name="object 3"/>
          <p:cNvSpPr txBox="1"/>
          <p:nvPr/>
        </p:nvSpPr>
        <p:spPr>
          <a:xfrm>
            <a:off x="718778" y="1650612"/>
            <a:ext cx="8557895" cy="46094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More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uniform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better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dielectric.</a:t>
            </a:r>
            <a:r>
              <a:rPr dirty="0" sz="1750" spc="-10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ideal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accomplished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case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totally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uniform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field,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η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1.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However,</a:t>
            </a:r>
            <a:r>
              <a:rPr dirty="0" sz="1750">
                <a:latin typeface="Microsoft Sans Serif"/>
                <a:cs typeface="Microsoft Sans Serif"/>
              </a:rPr>
              <a:t> it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possible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practice.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24892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Non-uniformity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leads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uneconomical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insulating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materials.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non-uniformity,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3020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design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 </a:t>
            </a:r>
            <a:r>
              <a:rPr dirty="0" sz="1750" spc="5">
                <a:latin typeface="Microsoft Sans Serif"/>
                <a:cs typeface="Microsoft Sans Serif"/>
              </a:rPr>
              <a:t>should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done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due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consideration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estimated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maximum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intensity.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5">
                <a:latin typeface="Microsoft Sans Serif"/>
                <a:cs typeface="Microsoft Sans Serif"/>
              </a:rPr>
              <a:t>Following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methods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adopted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control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stress: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 spc="10">
                <a:latin typeface="Microsoft Sans Serif"/>
                <a:cs typeface="Microsoft Sans Serif"/>
              </a:rPr>
              <a:t>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shaping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conductors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 stress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concentrations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 spc="10">
                <a:latin typeface="Microsoft Sans Serif"/>
                <a:cs typeface="Microsoft Sans Serif"/>
              </a:rPr>
              <a:t>By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insertion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strength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points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107314">
              <a:lnSpc>
                <a:spcPct val="150900"/>
              </a:lnSpc>
              <a:buClr>
                <a:srgbClr val="0070BF"/>
              </a:buClr>
              <a:buChar char="–"/>
              <a:tabLst>
                <a:tab algn="l" pos="768350"/>
                <a:tab algn="l" pos="768985"/>
              </a:tabLst>
            </a:pPr>
            <a:r>
              <a:rPr dirty="0" sz="1750" spc="10">
                <a:latin typeface="Microsoft Sans Serif"/>
                <a:cs typeface="Microsoft Sans Serif"/>
              </a:rPr>
              <a:t>By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selection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appropriate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obtain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more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uniform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gradients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04788" y="396240"/>
            <a:ext cx="2830068" cy="3377184"/>
          </a:xfrm>
          <a:prstGeom prst="rect"/>
        </p:spPr>
      </p:pic>
      <p:pic>
        <p:nvPicPr>
          <p:cNvPr id="2097206" name="object 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740396" y="3858767"/>
            <a:ext cx="714755" cy="368045"/>
          </a:xfrm>
          <a:prstGeom prst="rect"/>
        </p:spPr>
      </p:pic>
      <p:pic>
        <p:nvPicPr>
          <p:cNvPr id="2097207" name="object 4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8584692" y="3817620"/>
            <a:ext cx="199644" cy="284480"/>
          </a:xfrm>
          <a:prstGeom prst="rect"/>
        </p:spPr>
      </p:pic>
      <p:sp>
        <p:nvSpPr>
          <p:cNvPr id="1048699" name="object 5"/>
          <p:cNvSpPr/>
          <p:nvPr/>
        </p:nvSpPr>
        <p:spPr>
          <a:xfrm>
            <a:off x="8915400" y="4052315"/>
            <a:ext cx="48895" cy="195580"/>
          </a:xfrm>
          <a:custGeom>
            <a:avLst/>
            <a:ahLst/>
            <a:rect l="l" t="t" r="r" b="b"/>
            <a:pathLst>
              <a:path w="48895" h="195579">
                <a:moveTo>
                  <a:pt x="16764" y="25146"/>
                </a:moveTo>
                <a:lnTo>
                  <a:pt x="15240" y="24384"/>
                </a:lnTo>
                <a:lnTo>
                  <a:pt x="12192" y="24384"/>
                </a:lnTo>
                <a:lnTo>
                  <a:pt x="10668" y="22860"/>
                </a:lnTo>
                <a:lnTo>
                  <a:pt x="4572" y="19812"/>
                </a:lnTo>
                <a:lnTo>
                  <a:pt x="1524" y="16764"/>
                </a:lnTo>
                <a:lnTo>
                  <a:pt x="1524" y="9144"/>
                </a:lnTo>
                <a:lnTo>
                  <a:pt x="4572" y="6096"/>
                </a:lnTo>
                <a:lnTo>
                  <a:pt x="13716" y="1524"/>
                </a:lnTo>
                <a:lnTo>
                  <a:pt x="18288" y="1524"/>
                </a:lnTo>
                <a:lnTo>
                  <a:pt x="21336" y="0"/>
                </a:lnTo>
                <a:lnTo>
                  <a:pt x="30480" y="0"/>
                </a:lnTo>
                <a:lnTo>
                  <a:pt x="33528" y="1524"/>
                </a:lnTo>
                <a:lnTo>
                  <a:pt x="36576" y="4572"/>
                </a:lnTo>
                <a:lnTo>
                  <a:pt x="38100" y="4572"/>
                </a:lnTo>
                <a:lnTo>
                  <a:pt x="41148" y="6096"/>
                </a:lnTo>
                <a:lnTo>
                  <a:pt x="42672" y="7620"/>
                </a:lnTo>
                <a:lnTo>
                  <a:pt x="44196" y="10668"/>
                </a:lnTo>
                <a:lnTo>
                  <a:pt x="44196" y="12192"/>
                </a:lnTo>
                <a:lnTo>
                  <a:pt x="45720" y="15240"/>
                </a:lnTo>
                <a:lnTo>
                  <a:pt x="47244" y="19812"/>
                </a:lnTo>
                <a:lnTo>
                  <a:pt x="48768" y="22860"/>
                </a:lnTo>
                <a:lnTo>
                  <a:pt x="16764" y="22860"/>
                </a:lnTo>
                <a:lnTo>
                  <a:pt x="16764" y="25146"/>
                </a:lnTo>
                <a:close/>
              </a:path>
              <a:path w="48895" h="195579">
                <a:moveTo>
                  <a:pt x="48768" y="25908"/>
                </a:moveTo>
                <a:lnTo>
                  <a:pt x="18288" y="25908"/>
                </a:lnTo>
                <a:lnTo>
                  <a:pt x="16764" y="25146"/>
                </a:lnTo>
                <a:lnTo>
                  <a:pt x="16764" y="22860"/>
                </a:lnTo>
                <a:lnTo>
                  <a:pt x="48768" y="22860"/>
                </a:lnTo>
                <a:lnTo>
                  <a:pt x="48768" y="25908"/>
                </a:lnTo>
                <a:close/>
              </a:path>
              <a:path w="48895" h="195579">
                <a:moveTo>
                  <a:pt x="16764" y="28956"/>
                </a:moveTo>
                <a:lnTo>
                  <a:pt x="15240" y="24384"/>
                </a:lnTo>
                <a:lnTo>
                  <a:pt x="16764" y="25908"/>
                </a:lnTo>
                <a:lnTo>
                  <a:pt x="16764" y="28956"/>
                </a:lnTo>
                <a:close/>
              </a:path>
              <a:path w="48895" h="195579">
                <a:moveTo>
                  <a:pt x="16764" y="25908"/>
                </a:moveTo>
                <a:lnTo>
                  <a:pt x="15240" y="24384"/>
                </a:lnTo>
                <a:lnTo>
                  <a:pt x="16764" y="25146"/>
                </a:lnTo>
                <a:lnTo>
                  <a:pt x="16764" y="25908"/>
                </a:lnTo>
                <a:close/>
              </a:path>
              <a:path w="48895" h="195579">
                <a:moveTo>
                  <a:pt x="47244" y="38100"/>
                </a:moveTo>
                <a:lnTo>
                  <a:pt x="15240" y="38100"/>
                </a:lnTo>
                <a:lnTo>
                  <a:pt x="15240" y="33528"/>
                </a:lnTo>
                <a:lnTo>
                  <a:pt x="16764" y="30480"/>
                </a:lnTo>
                <a:lnTo>
                  <a:pt x="16764" y="25146"/>
                </a:lnTo>
                <a:lnTo>
                  <a:pt x="18288" y="25908"/>
                </a:lnTo>
                <a:lnTo>
                  <a:pt x="48768" y="25908"/>
                </a:lnTo>
                <a:lnTo>
                  <a:pt x="48768" y="33528"/>
                </a:lnTo>
                <a:lnTo>
                  <a:pt x="47752" y="36576"/>
                </a:lnTo>
                <a:lnTo>
                  <a:pt x="47244" y="36576"/>
                </a:lnTo>
                <a:lnTo>
                  <a:pt x="47244" y="38100"/>
                </a:lnTo>
                <a:close/>
              </a:path>
              <a:path w="48895" h="195579">
                <a:moveTo>
                  <a:pt x="44196" y="89916"/>
                </a:moveTo>
                <a:lnTo>
                  <a:pt x="10668" y="89916"/>
                </a:lnTo>
                <a:lnTo>
                  <a:pt x="10668" y="77724"/>
                </a:lnTo>
                <a:lnTo>
                  <a:pt x="12192" y="73152"/>
                </a:lnTo>
                <a:lnTo>
                  <a:pt x="12192" y="59436"/>
                </a:lnTo>
                <a:lnTo>
                  <a:pt x="13716" y="54864"/>
                </a:lnTo>
                <a:lnTo>
                  <a:pt x="12192" y="54864"/>
                </a:lnTo>
                <a:lnTo>
                  <a:pt x="13716" y="51816"/>
                </a:lnTo>
                <a:lnTo>
                  <a:pt x="13716" y="39624"/>
                </a:lnTo>
                <a:lnTo>
                  <a:pt x="15240" y="36576"/>
                </a:lnTo>
                <a:lnTo>
                  <a:pt x="15240" y="38100"/>
                </a:lnTo>
                <a:lnTo>
                  <a:pt x="47244" y="38100"/>
                </a:lnTo>
                <a:lnTo>
                  <a:pt x="47244" y="50292"/>
                </a:lnTo>
                <a:lnTo>
                  <a:pt x="45720" y="50292"/>
                </a:lnTo>
                <a:lnTo>
                  <a:pt x="45720" y="59436"/>
                </a:lnTo>
                <a:lnTo>
                  <a:pt x="44196" y="65532"/>
                </a:lnTo>
                <a:lnTo>
                  <a:pt x="45720" y="65532"/>
                </a:lnTo>
                <a:lnTo>
                  <a:pt x="45720" y="68580"/>
                </a:lnTo>
                <a:lnTo>
                  <a:pt x="44196" y="74676"/>
                </a:lnTo>
                <a:lnTo>
                  <a:pt x="44196" y="89916"/>
                </a:lnTo>
                <a:close/>
              </a:path>
              <a:path w="48895" h="195579">
                <a:moveTo>
                  <a:pt x="47244" y="38100"/>
                </a:moveTo>
                <a:lnTo>
                  <a:pt x="47244" y="36576"/>
                </a:lnTo>
                <a:lnTo>
                  <a:pt x="47752" y="36576"/>
                </a:lnTo>
                <a:lnTo>
                  <a:pt x="47244" y="38100"/>
                </a:lnTo>
                <a:close/>
              </a:path>
              <a:path w="48895" h="195579">
                <a:moveTo>
                  <a:pt x="45720" y="65532"/>
                </a:moveTo>
                <a:lnTo>
                  <a:pt x="44196" y="65532"/>
                </a:lnTo>
                <a:lnTo>
                  <a:pt x="45720" y="62484"/>
                </a:lnTo>
                <a:lnTo>
                  <a:pt x="45720" y="65532"/>
                </a:lnTo>
                <a:close/>
              </a:path>
              <a:path w="48895" h="195579">
                <a:moveTo>
                  <a:pt x="42672" y="114300"/>
                </a:moveTo>
                <a:lnTo>
                  <a:pt x="9144" y="114300"/>
                </a:lnTo>
                <a:lnTo>
                  <a:pt x="9144" y="94488"/>
                </a:lnTo>
                <a:lnTo>
                  <a:pt x="10668" y="88392"/>
                </a:lnTo>
                <a:lnTo>
                  <a:pt x="10668" y="89916"/>
                </a:lnTo>
                <a:lnTo>
                  <a:pt x="44196" y="89916"/>
                </a:lnTo>
                <a:lnTo>
                  <a:pt x="44196" y="92964"/>
                </a:lnTo>
                <a:lnTo>
                  <a:pt x="43053" y="97536"/>
                </a:lnTo>
                <a:lnTo>
                  <a:pt x="42672" y="97536"/>
                </a:lnTo>
                <a:lnTo>
                  <a:pt x="42672" y="114300"/>
                </a:lnTo>
                <a:close/>
              </a:path>
              <a:path w="48895" h="195579">
                <a:moveTo>
                  <a:pt x="42672" y="99060"/>
                </a:moveTo>
                <a:lnTo>
                  <a:pt x="42672" y="97536"/>
                </a:lnTo>
                <a:lnTo>
                  <a:pt x="43053" y="97536"/>
                </a:lnTo>
                <a:lnTo>
                  <a:pt x="42672" y="99060"/>
                </a:lnTo>
                <a:close/>
              </a:path>
              <a:path w="48895" h="195579">
                <a:moveTo>
                  <a:pt x="41148" y="135636"/>
                </a:moveTo>
                <a:lnTo>
                  <a:pt x="6096" y="135636"/>
                </a:lnTo>
                <a:lnTo>
                  <a:pt x="7620" y="131064"/>
                </a:lnTo>
                <a:lnTo>
                  <a:pt x="7620" y="118872"/>
                </a:lnTo>
                <a:lnTo>
                  <a:pt x="9144" y="112776"/>
                </a:lnTo>
                <a:lnTo>
                  <a:pt x="9144" y="114300"/>
                </a:lnTo>
                <a:lnTo>
                  <a:pt x="42672" y="114300"/>
                </a:lnTo>
                <a:lnTo>
                  <a:pt x="42672" y="117348"/>
                </a:lnTo>
                <a:lnTo>
                  <a:pt x="41529" y="121920"/>
                </a:lnTo>
                <a:lnTo>
                  <a:pt x="41148" y="121920"/>
                </a:lnTo>
                <a:lnTo>
                  <a:pt x="41148" y="135636"/>
                </a:lnTo>
                <a:close/>
              </a:path>
              <a:path w="48895" h="195579">
                <a:moveTo>
                  <a:pt x="41148" y="123444"/>
                </a:moveTo>
                <a:lnTo>
                  <a:pt x="41148" y="121920"/>
                </a:lnTo>
                <a:lnTo>
                  <a:pt x="41529" y="121920"/>
                </a:lnTo>
                <a:lnTo>
                  <a:pt x="41148" y="123444"/>
                </a:lnTo>
                <a:close/>
              </a:path>
              <a:path w="48895" h="195579">
                <a:moveTo>
                  <a:pt x="3048" y="165608"/>
                </a:moveTo>
                <a:lnTo>
                  <a:pt x="3048" y="150876"/>
                </a:lnTo>
                <a:lnTo>
                  <a:pt x="4572" y="146304"/>
                </a:lnTo>
                <a:lnTo>
                  <a:pt x="4572" y="140208"/>
                </a:lnTo>
                <a:lnTo>
                  <a:pt x="6096" y="134112"/>
                </a:lnTo>
                <a:lnTo>
                  <a:pt x="6096" y="135636"/>
                </a:lnTo>
                <a:lnTo>
                  <a:pt x="41148" y="135636"/>
                </a:lnTo>
                <a:lnTo>
                  <a:pt x="39624" y="140208"/>
                </a:lnTo>
                <a:lnTo>
                  <a:pt x="39624" y="141732"/>
                </a:lnTo>
                <a:lnTo>
                  <a:pt x="38481" y="146304"/>
                </a:lnTo>
                <a:lnTo>
                  <a:pt x="38100" y="146304"/>
                </a:lnTo>
                <a:lnTo>
                  <a:pt x="38100" y="150876"/>
                </a:lnTo>
                <a:lnTo>
                  <a:pt x="37338" y="153924"/>
                </a:lnTo>
                <a:lnTo>
                  <a:pt x="24384" y="153924"/>
                </a:lnTo>
                <a:lnTo>
                  <a:pt x="15240" y="155448"/>
                </a:lnTo>
                <a:lnTo>
                  <a:pt x="11176" y="160866"/>
                </a:lnTo>
                <a:lnTo>
                  <a:pt x="4572" y="163068"/>
                </a:lnTo>
                <a:lnTo>
                  <a:pt x="3048" y="165608"/>
                </a:lnTo>
                <a:close/>
              </a:path>
              <a:path w="48895" h="195579">
                <a:moveTo>
                  <a:pt x="38100" y="147828"/>
                </a:moveTo>
                <a:lnTo>
                  <a:pt x="38100" y="146304"/>
                </a:lnTo>
                <a:lnTo>
                  <a:pt x="38481" y="146304"/>
                </a:lnTo>
                <a:lnTo>
                  <a:pt x="38100" y="147828"/>
                </a:lnTo>
                <a:close/>
              </a:path>
              <a:path w="48895" h="195579">
                <a:moveTo>
                  <a:pt x="11176" y="160866"/>
                </a:moveTo>
                <a:lnTo>
                  <a:pt x="15240" y="155448"/>
                </a:lnTo>
                <a:lnTo>
                  <a:pt x="24384" y="153924"/>
                </a:lnTo>
                <a:lnTo>
                  <a:pt x="30480" y="158496"/>
                </a:lnTo>
                <a:lnTo>
                  <a:pt x="33528" y="160020"/>
                </a:lnTo>
                <a:lnTo>
                  <a:pt x="13716" y="160020"/>
                </a:lnTo>
                <a:lnTo>
                  <a:pt x="11176" y="160866"/>
                </a:lnTo>
                <a:close/>
              </a:path>
              <a:path w="48895" h="195579">
                <a:moveTo>
                  <a:pt x="36576" y="161544"/>
                </a:moveTo>
                <a:lnTo>
                  <a:pt x="30480" y="158496"/>
                </a:lnTo>
                <a:lnTo>
                  <a:pt x="24384" y="153924"/>
                </a:lnTo>
                <a:lnTo>
                  <a:pt x="37338" y="153924"/>
                </a:lnTo>
                <a:lnTo>
                  <a:pt x="36957" y="155448"/>
                </a:lnTo>
                <a:lnTo>
                  <a:pt x="36576" y="155448"/>
                </a:lnTo>
                <a:lnTo>
                  <a:pt x="36576" y="161544"/>
                </a:lnTo>
                <a:close/>
              </a:path>
              <a:path w="48895" h="195579">
                <a:moveTo>
                  <a:pt x="36576" y="156972"/>
                </a:moveTo>
                <a:lnTo>
                  <a:pt x="36576" y="155448"/>
                </a:lnTo>
                <a:lnTo>
                  <a:pt x="36957" y="155448"/>
                </a:lnTo>
                <a:lnTo>
                  <a:pt x="36576" y="156972"/>
                </a:lnTo>
                <a:close/>
              </a:path>
              <a:path w="48895" h="195579">
                <a:moveTo>
                  <a:pt x="7620" y="166116"/>
                </a:moveTo>
                <a:lnTo>
                  <a:pt x="10668" y="161544"/>
                </a:lnTo>
                <a:lnTo>
                  <a:pt x="11176" y="160866"/>
                </a:lnTo>
                <a:lnTo>
                  <a:pt x="13716" y="160020"/>
                </a:lnTo>
                <a:lnTo>
                  <a:pt x="16764" y="160020"/>
                </a:lnTo>
                <a:lnTo>
                  <a:pt x="7620" y="166116"/>
                </a:lnTo>
                <a:close/>
              </a:path>
              <a:path w="48895" h="195579">
                <a:moveTo>
                  <a:pt x="36576" y="166116"/>
                </a:moveTo>
                <a:lnTo>
                  <a:pt x="7620" y="166116"/>
                </a:lnTo>
                <a:lnTo>
                  <a:pt x="16764" y="160020"/>
                </a:lnTo>
                <a:lnTo>
                  <a:pt x="33528" y="160020"/>
                </a:lnTo>
                <a:lnTo>
                  <a:pt x="36576" y="161544"/>
                </a:lnTo>
                <a:lnTo>
                  <a:pt x="36576" y="166116"/>
                </a:lnTo>
                <a:close/>
              </a:path>
              <a:path w="48895" h="195579">
                <a:moveTo>
                  <a:pt x="7620" y="166116"/>
                </a:moveTo>
                <a:lnTo>
                  <a:pt x="3048" y="166116"/>
                </a:lnTo>
                <a:lnTo>
                  <a:pt x="3048" y="165608"/>
                </a:lnTo>
                <a:lnTo>
                  <a:pt x="4572" y="163068"/>
                </a:lnTo>
                <a:lnTo>
                  <a:pt x="11176" y="160866"/>
                </a:lnTo>
                <a:lnTo>
                  <a:pt x="10668" y="161544"/>
                </a:lnTo>
                <a:lnTo>
                  <a:pt x="7620" y="166116"/>
                </a:lnTo>
                <a:close/>
              </a:path>
              <a:path w="48895" h="195579">
                <a:moveTo>
                  <a:pt x="35052" y="181355"/>
                </a:moveTo>
                <a:lnTo>
                  <a:pt x="35052" y="173736"/>
                </a:lnTo>
                <a:lnTo>
                  <a:pt x="36576" y="170688"/>
                </a:lnTo>
                <a:lnTo>
                  <a:pt x="36576" y="161544"/>
                </a:lnTo>
                <a:lnTo>
                  <a:pt x="39624" y="170688"/>
                </a:lnTo>
                <a:lnTo>
                  <a:pt x="36576" y="178308"/>
                </a:lnTo>
                <a:lnTo>
                  <a:pt x="35052" y="181355"/>
                </a:lnTo>
                <a:close/>
              </a:path>
              <a:path w="48895" h="195579">
                <a:moveTo>
                  <a:pt x="1524" y="166116"/>
                </a:moveTo>
                <a:lnTo>
                  <a:pt x="3048" y="163068"/>
                </a:lnTo>
                <a:lnTo>
                  <a:pt x="3048" y="164592"/>
                </a:lnTo>
                <a:lnTo>
                  <a:pt x="1524" y="166116"/>
                </a:lnTo>
                <a:close/>
              </a:path>
              <a:path w="48895" h="195579">
                <a:moveTo>
                  <a:pt x="1306" y="168510"/>
                </a:moveTo>
                <a:lnTo>
                  <a:pt x="1524" y="167640"/>
                </a:lnTo>
                <a:lnTo>
                  <a:pt x="3048" y="164592"/>
                </a:lnTo>
                <a:lnTo>
                  <a:pt x="3048" y="165608"/>
                </a:lnTo>
                <a:lnTo>
                  <a:pt x="1306" y="168510"/>
                </a:lnTo>
                <a:close/>
              </a:path>
              <a:path w="48895" h="195579">
                <a:moveTo>
                  <a:pt x="19812" y="195072"/>
                </a:moveTo>
                <a:lnTo>
                  <a:pt x="14962" y="194102"/>
                </a:lnTo>
                <a:lnTo>
                  <a:pt x="18288" y="193548"/>
                </a:lnTo>
                <a:lnTo>
                  <a:pt x="12192" y="193548"/>
                </a:lnTo>
                <a:lnTo>
                  <a:pt x="6096" y="192024"/>
                </a:lnTo>
                <a:lnTo>
                  <a:pt x="962" y="185607"/>
                </a:lnTo>
                <a:lnTo>
                  <a:pt x="0" y="179831"/>
                </a:lnTo>
                <a:lnTo>
                  <a:pt x="0" y="173736"/>
                </a:lnTo>
                <a:lnTo>
                  <a:pt x="1306" y="168510"/>
                </a:lnTo>
                <a:lnTo>
                  <a:pt x="3048" y="165608"/>
                </a:lnTo>
                <a:lnTo>
                  <a:pt x="3048" y="166116"/>
                </a:lnTo>
                <a:lnTo>
                  <a:pt x="36576" y="166116"/>
                </a:lnTo>
                <a:lnTo>
                  <a:pt x="36576" y="170688"/>
                </a:lnTo>
                <a:lnTo>
                  <a:pt x="35052" y="173736"/>
                </a:lnTo>
                <a:lnTo>
                  <a:pt x="33528" y="178308"/>
                </a:lnTo>
                <a:lnTo>
                  <a:pt x="35052" y="178308"/>
                </a:lnTo>
                <a:lnTo>
                  <a:pt x="35052" y="181355"/>
                </a:lnTo>
                <a:lnTo>
                  <a:pt x="33528" y="182879"/>
                </a:lnTo>
                <a:lnTo>
                  <a:pt x="32004" y="185928"/>
                </a:lnTo>
                <a:lnTo>
                  <a:pt x="27432" y="192024"/>
                </a:lnTo>
                <a:lnTo>
                  <a:pt x="23622" y="193548"/>
                </a:lnTo>
                <a:lnTo>
                  <a:pt x="18288" y="193548"/>
                </a:lnTo>
                <a:lnTo>
                  <a:pt x="14962" y="194102"/>
                </a:lnTo>
                <a:lnTo>
                  <a:pt x="22236" y="194102"/>
                </a:lnTo>
                <a:lnTo>
                  <a:pt x="19812" y="195072"/>
                </a:lnTo>
                <a:close/>
              </a:path>
              <a:path w="48895" h="195579">
                <a:moveTo>
                  <a:pt x="0" y="173736"/>
                </a:moveTo>
                <a:lnTo>
                  <a:pt x="0" y="170688"/>
                </a:lnTo>
                <a:lnTo>
                  <a:pt x="1306" y="168510"/>
                </a:lnTo>
                <a:lnTo>
                  <a:pt x="0" y="173736"/>
                </a:lnTo>
                <a:close/>
              </a:path>
              <a:path w="48895" h="195579">
                <a:moveTo>
                  <a:pt x="33528" y="178308"/>
                </a:moveTo>
                <a:lnTo>
                  <a:pt x="35052" y="173736"/>
                </a:lnTo>
                <a:lnTo>
                  <a:pt x="35052" y="175260"/>
                </a:lnTo>
                <a:lnTo>
                  <a:pt x="33528" y="178308"/>
                </a:lnTo>
                <a:close/>
              </a:path>
              <a:path w="48895" h="195579">
                <a:moveTo>
                  <a:pt x="35052" y="178308"/>
                </a:moveTo>
                <a:lnTo>
                  <a:pt x="33528" y="178308"/>
                </a:lnTo>
                <a:lnTo>
                  <a:pt x="35052" y="175260"/>
                </a:lnTo>
                <a:lnTo>
                  <a:pt x="35052" y="178308"/>
                </a:lnTo>
                <a:close/>
              </a:path>
              <a:path w="48895" h="195579">
                <a:moveTo>
                  <a:pt x="962" y="185607"/>
                </a:moveTo>
                <a:lnTo>
                  <a:pt x="0" y="184404"/>
                </a:lnTo>
                <a:lnTo>
                  <a:pt x="0" y="179831"/>
                </a:lnTo>
                <a:lnTo>
                  <a:pt x="962" y="185607"/>
                </a:lnTo>
                <a:close/>
              </a:path>
              <a:path w="48895" h="195579">
                <a:moveTo>
                  <a:pt x="27432" y="193548"/>
                </a:moveTo>
                <a:lnTo>
                  <a:pt x="23622" y="193548"/>
                </a:lnTo>
                <a:lnTo>
                  <a:pt x="27432" y="192024"/>
                </a:lnTo>
                <a:lnTo>
                  <a:pt x="32004" y="185928"/>
                </a:lnTo>
                <a:lnTo>
                  <a:pt x="33528" y="182879"/>
                </a:lnTo>
                <a:lnTo>
                  <a:pt x="35052" y="181355"/>
                </a:lnTo>
                <a:lnTo>
                  <a:pt x="35052" y="185928"/>
                </a:lnTo>
                <a:lnTo>
                  <a:pt x="27432" y="193548"/>
                </a:lnTo>
                <a:close/>
              </a:path>
              <a:path w="48895" h="195579">
                <a:moveTo>
                  <a:pt x="9144" y="195072"/>
                </a:moveTo>
                <a:lnTo>
                  <a:pt x="1524" y="188976"/>
                </a:lnTo>
                <a:lnTo>
                  <a:pt x="962" y="185607"/>
                </a:lnTo>
                <a:lnTo>
                  <a:pt x="6096" y="192024"/>
                </a:lnTo>
                <a:lnTo>
                  <a:pt x="12192" y="193548"/>
                </a:lnTo>
                <a:lnTo>
                  <a:pt x="14962" y="194102"/>
                </a:lnTo>
                <a:lnTo>
                  <a:pt x="9144" y="195072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grpSp>
        <p:nvGrpSpPr>
          <p:cNvPr id="94" name="object 6"/>
          <p:cNvGrpSpPr/>
          <p:nvPr/>
        </p:nvGrpSpPr>
        <p:grpSpPr>
          <a:xfrm>
            <a:off x="205740" y="713231"/>
            <a:ext cx="562610" cy="196850"/>
            <a:chOff x="205740" y="713231"/>
            <a:chExt cx="562610" cy="196850"/>
          </a:xfrm>
        </p:grpSpPr>
        <p:sp>
          <p:nvSpPr>
            <p:cNvPr id="1048700" name="object 7"/>
            <p:cNvSpPr/>
            <p:nvPr/>
          </p:nvSpPr>
          <p:spPr>
            <a:xfrm>
              <a:off x="205740" y="775716"/>
              <a:ext cx="494030" cy="45720"/>
            </a:xfrm>
            <a:custGeom>
              <a:avLst/>
              <a:ahLst/>
              <a:rect l="l" t="t" r="r" b="b"/>
              <a:pathLst>
                <a:path w="494030" h="45719">
                  <a:moveTo>
                    <a:pt x="463295" y="16763"/>
                  </a:moveTo>
                  <a:lnTo>
                    <a:pt x="463295" y="9144"/>
                  </a:lnTo>
                  <a:lnTo>
                    <a:pt x="464820" y="4571"/>
                  </a:lnTo>
                  <a:lnTo>
                    <a:pt x="469391" y="1523"/>
                  </a:lnTo>
                  <a:lnTo>
                    <a:pt x="473964" y="0"/>
                  </a:lnTo>
                  <a:lnTo>
                    <a:pt x="480060" y="1523"/>
                  </a:lnTo>
                  <a:lnTo>
                    <a:pt x="483108" y="4571"/>
                  </a:lnTo>
                  <a:lnTo>
                    <a:pt x="486156" y="6096"/>
                  </a:lnTo>
                  <a:lnTo>
                    <a:pt x="484632" y="6096"/>
                  </a:lnTo>
                  <a:lnTo>
                    <a:pt x="486156" y="7619"/>
                  </a:lnTo>
                  <a:lnTo>
                    <a:pt x="473964" y="7619"/>
                  </a:lnTo>
                  <a:lnTo>
                    <a:pt x="470915" y="9144"/>
                  </a:lnTo>
                  <a:lnTo>
                    <a:pt x="466343" y="9144"/>
                  </a:lnTo>
                  <a:lnTo>
                    <a:pt x="464820" y="12191"/>
                  </a:lnTo>
                  <a:lnTo>
                    <a:pt x="465124" y="12191"/>
                  </a:lnTo>
                  <a:lnTo>
                    <a:pt x="463295" y="16763"/>
                  </a:lnTo>
                  <a:close/>
                </a:path>
                <a:path w="494030" h="45719">
                  <a:moveTo>
                    <a:pt x="463295" y="18287"/>
                  </a:moveTo>
                  <a:lnTo>
                    <a:pt x="35052" y="18287"/>
                  </a:lnTo>
                  <a:lnTo>
                    <a:pt x="38100" y="16763"/>
                  </a:lnTo>
                  <a:lnTo>
                    <a:pt x="147827" y="16763"/>
                  </a:lnTo>
                  <a:lnTo>
                    <a:pt x="155447" y="15239"/>
                  </a:lnTo>
                  <a:lnTo>
                    <a:pt x="169164" y="15239"/>
                  </a:lnTo>
                  <a:lnTo>
                    <a:pt x="176784" y="13715"/>
                  </a:lnTo>
                  <a:lnTo>
                    <a:pt x="239268" y="13715"/>
                  </a:lnTo>
                  <a:lnTo>
                    <a:pt x="248412" y="12191"/>
                  </a:lnTo>
                  <a:lnTo>
                    <a:pt x="414528" y="12191"/>
                  </a:lnTo>
                  <a:lnTo>
                    <a:pt x="422147" y="10667"/>
                  </a:lnTo>
                  <a:lnTo>
                    <a:pt x="429768" y="10667"/>
                  </a:lnTo>
                  <a:lnTo>
                    <a:pt x="435864" y="9144"/>
                  </a:lnTo>
                  <a:lnTo>
                    <a:pt x="446532" y="9144"/>
                  </a:lnTo>
                  <a:lnTo>
                    <a:pt x="452628" y="7619"/>
                  </a:lnTo>
                  <a:lnTo>
                    <a:pt x="463804" y="7619"/>
                  </a:lnTo>
                  <a:lnTo>
                    <a:pt x="463295" y="9144"/>
                  </a:lnTo>
                  <a:lnTo>
                    <a:pt x="463295" y="18287"/>
                  </a:lnTo>
                  <a:close/>
                </a:path>
                <a:path w="494030" h="45719">
                  <a:moveTo>
                    <a:pt x="489966" y="28956"/>
                  </a:moveTo>
                  <a:lnTo>
                    <a:pt x="9143" y="28956"/>
                  </a:lnTo>
                  <a:lnTo>
                    <a:pt x="8381" y="28575"/>
                  </a:lnTo>
                  <a:lnTo>
                    <a:pt x="10667" y="27431"/>
                  </a:lnTo>
                  <a:lnTo>
                    <a:pt x="12191" y="27431"/>
                  </a:lnTo>
                  <a:lnTo>
                    <a:pt x="13716" y="25908"/>
                  </a:lnTo>
                  <a:lnTo>
                    <a:pt x="15240" y="25908"/>
                  </a:lnTo>
                  <a:lnTo>
                    <a:pt x="16764" y="24383"/>
                  </a:lnTo>
                  <a:lnTo>
                    <a:pt x="18288" y="24383"/>
                  </a:lnTo>
                  <a:lnTo>
                    <a:pt x="19812" y="22859"/>
                  </a:lnTo>
                  <a:lnTo>
                    <a:pt x="21336" y="22859"/>
                  </a:lnTo>
                  <a:lnTo>
                    <a:pt x="24384" y="21335"/>
                  </a:lnTo>
                  <a:lnTo>
                    <a:pt x="27432" y="21335"/>
                  </a:lnTo>
                  <a:lnTo>
                    <a:pt x="28955" y="19811"/>
                  </a:lnTo>
                  <a:lnTo>
                    <a:pt x="32003" y="18287"/>
                  </a:lnTo>
                  <a:lnTo>
                    <a:pt x="463295" y="18287"/>
                  </a:lnTo>
                  <a:lnTo>
                    <a:pt x="463295" y="16763"/>
                  </a:lnTo>
                  <a:lnTo>
                    <a:pt x="465200" y="12001"/>
                  </a:lnTo>
                  <a:lnTo>
                    <a:pt x="473964" y="7619"/>
                  </a:lnTo>
                  <a:lnTo>
                    <a:pt x="486156" y="7619"/>
                  </a:lnTo>
                  <a:lnTo>
                    <a:pt x="487680" y="9144"/>
                  </a:lnTo>
                  <a:lnTo>
                    <a:pt x="492252" y="12191"/>
                  </a:lnTo>
                  <a:lnTo>
                    <a:pt x="493776" y="18287"/>
                  </a:lnTo>
                  <a:lnTo>
                    <a:pt x="492252" y="22859"/>
                  </a:lnTo>
                  <a:lnTo>
                    <a:pt x="490728" y="25908"/>
                  </a:lnTo>
                  <a:lnTo>
                    <a:pt x="489966" y="28956"/>
                  </a:lnTo>
                  <a:close/>
                </a:path>
                <a:path w="494030" h="45719">
                  <a:moveTo>
                    <a:pt x="333756" y="10667"/>
                  </a:moveTo>
                  <a:lnTo>
                    <a:pt x="312420" y="10667"/>
                  </a:lnTo>
                  <a:lnTo>
                    <a:pt x="321564" y="9144"/>
                  </a:lnTo>
                  <a:lnTo>
                    <a:pt x="332232" y="9144"/>
                  </a:lnTo>
                  <a:lnTo>
                    <a:pt x="333756" y="10667"/>
                  </a:lnTo>
                  <a:close/>
                </a:path>
                <a:path w="494030" h="45719">
                  <a:moveTo>
                    <a:pt x="464820" y="12191"/>
                  </a:moveTo>
                  <a:lnTo>
                    <a:pt x="466343" y="9144"/>
                  </a:lnTo>
                  <a:lnTo>
                    <a:pt x="465200" y="12001"/>
                  </a:lnTo>
                  <a:lnTo>
                    <a:pt x="464820" y="12191"/>
                  </a:lnTo>
                  <a:close/>
                </a:path>
                <a:path w="494030" h="45719">
                  <a:moveTo>
                    <a:pt x="465200" y="12001"/>
                  </a:moveTo>
                  <a:lnTo>
                    <a:pt x="466343" y="9144"/>
                  </a:lnTo>
                  <a:lnTo>
                    <a:pt x="470915" y="9144"/>
                  </a:lnTo>
                  <a:lnTo>
                    <a:pt x="465200" y="12001"/>
                  </a:lnTo>
                  <a:close/>
                </a:path>
                <a:path w="494030" h="45719">
                  <a:moveTo>
                    <a:pt x="379476" y="12191"/>
                  </a:moveTo>
                  <a:lnTo>
                    <a:pt x="266699" y="12191"/>
                  </a:lnTo>
                  <a:lnTo>
                    <a:pt x="275844" y="10667"/>
                  </a:lnTo>
                  <a:lnTo>
                    <a:pt x="368808" y="10667"/>
                  </a:lnTo>
                  <a:lnTo>
                    <a:pt x="379476" y="12191"/>
                  </a:lnTo>
                  <a:close/>
                </a:path>
                <a:path w="494030" h="45719">
                  <a:moveTo>
                    <a:pt x="465124" y="12191"/>
                  </a:moveTo>
                  <a:lnTo>
                    <a:pt x="464820" y="12191"/>
                  </a:lnTo>
                  <a:lnTo>
                    <a:pt x="465200" y="12001"/>
                  </a:lnTo>
                  <a:lnTo>
                    <a:pt x="465124" y="12191"/>
                  </a:lnTo>
                  <a:close/>
                </a:path>
                <a:path w="494030" h="45719">
                  <a:moveTo>
                    <a:pt x="80772" y="15239"/>
                  </a:moveTo>
                  <a:lnTo>
                    <a:pt x="53340" y="15239"/>
                  </a:lnTo>
                  <a:lnTo>
                    <a:pt x="54864" y="13715"/>
                  </a:lnTo>
                  <a:lnTo>
                    <a:pt x="77724" y="13715"/>
                  </a:lnTo>
                  <a:lnTo>
                    <a:pt x="80772" y="15239"/>
                  </a:lnTo>
                  <a:close/>
                </a:path>
                <a:path w="494030" h="45719">
                  <a:moveTo>
                    <a:pt x="96012" y="16763"/>
                  </a:moveTo>
                  <a:lnTo>
                    <a:pt x="44196" y="16763"/>
                  </a:lnTo>
                  <a:lnTo>
                    <a:pt x="47243" y="15239"/>
                  </a:lnTo>
                  <a:lnTo>
                    <a:pt x="94488" y="15239"/>
                  </a:lnTo>
                  <a:lnTo>
                    <a:pt x="96012" y="16763"/>
                  </a:lnTo>
                  <a:close/>
                </a:path>
                <a:path w="494030" h="45719">
                  <a:moveTo>
                    <a:pt x="484632" y="36575"/>
                  </a:moveTo>
                  <a:lnTo>
                    <a:pt x="4572" y="36575"/>
                  </a:lnTo>
                  <a:lnTo>
                    <a:pt x="1524" y="35052"/>
                  </a:lnTo>
                  <a:lnTo>
                    <a:pt x="0" y="33527"/>
                  </a:lnTo>
                  <a:lnTo>
                    <a:pt x="1524" y="30479"/>
                  </a:lnTo>
                  <a:lnTo>
                    <a:pt x="1524" y="28956"/>
                  </a:lnTo>
                  <a:lnTo>
                    <a:pt x="4572" y="27431"/>
                  </a:lnTo>
                  <a:lnTo>
                    <a:pt x="6096" y="27431"/>
                  </a:lnTo>
                  <a:lnTo>
                    <a:pt x="8381" y="28575"/>
                  </a:lnTo>
                  <a:lnTo>
                    <a:pt x="7620" y="28956"/>
                  </a:lnTo>
                  <a:lnTo>
                    <a:pt x="489966" y="28956"/>
                  </a:lnTo>
                  <a:lnTo>
                    <a:pt x="489204" y="32004"/>
                  </a:lnTo>
                  <a:lnTo>
                    <a:pt x="484632" y="36575"/>
                  </a:lnTo>
                  <a:close/>
                </a:path>
                <a:path w="494030" h="45719">
                  <a:moveTo>
                    <a:pt x="9143" y="28956"/>
                  </a:moveTo>
                  <a:lnTo>
                    <a:pt x="7620" y="28956"/>
                  </a:lnTo>
                  <a:lnTo>
                    <a:pt x="8381" y="28575"/>
                  </a:lnTo>
                  <a:lnTo>
                    <a:pt x="9143" y="28956"/>
                  </a:lnTo>
                  <a:close/>
                </a:path>
                <a:path w="494030" h="45719">
                  <a:moveTo>
                    <a:pt x="475487" y="38100"/>
                  </a:moveTo>
                  <a:lnTo>
                    <a:pt x="7620" y="38100"/>
                  </a:lnTo>
                  <a:lnTo>
                    <a:pt x="6096" y="36575"/>
                  </a:lnTo>
                  <a:lnTo>
                    <a:pt x="478535" y="36575"/>
                  </a:lnTo>
                  <a:lnTo>
                    <a:pt x="475487" y="38100"/>
                  </a:lnTo>
                  <a:close/>
                </a:path>
                <a:path w="494030" h="45719">
                  <a:moveTo>
                    <a:pt x="451104" y="39623"/>
                  </a:moveTo>
                  <a:lnTo>
                    <a:pt x="12191" y="39623"/>
                  </a:lnTo>
                  <a:lnTo>
                    <a:pt x="9143" y="38100"/>
                  </a:lnTo>
                  <a:lnTo>
                    <a:pt x="457199" y="38100"/>
                  </a:lnTo>
                  <a:lnTo>
                    <a:pt x="451104" y="39623"/>
                  </a:lnTo>
                  <a:close/>
                </a:path>
                <a:path w="494030" h="45719">
                  <a:moveTo>
                    <a:pt x="21336" y="41148"/>
                  </a:moveTo>
                  <a:lnTo>
                    <a:pt x="18288" y="39623"/>
                  </a:lnTo>
                  <a:lnTo>
                    <a:pt x="21336" y="39623"/>
                  </a:lnTo>
                  <a:lnTo>
                    <a:pt x="21336" y="41148"/>
                  </a:lnTo>
                  <a:close/>
                </a:path>
                <a:path w="494030" h="45719">
                  <a:moveTo>
                    <a:pt x="35052" y="41148"/>
                  </a:moveTo>
                  <a:lnTo>
                    <a:pt x="22860" y="41148"/>
                  </a:lnTo>
                  <a:lnTo>
                    <a:pt x="21336" y="39623"/>
                  </a:lnTo>
                  <a:lnTo>
                    <a:pt x="38100" y="39623"/>
                  </a:lnTo>
                  <a:lnTo>
                    <a:pt x="35052" y="41148"/>
                  </a:lnTo>
                  <a:close/>
                </a:path>
                <a:path w="494030" h="45719">
                  <a:moveTo>
                    <a:pt x="53340" y="41148"/>
                  </a:moveTo>
                  <a:lnTo>
                    <a:pt x="35052" y="41148"/>
                  </a:lnTo>
                  <a:lnTo>
                    <a:pt x="38100" y="39623"/>
                  </a:lnTo>
                  <a:lnTo>
                    <a:pt x="56388" y="39623"/>
                  </a:lnTo>
                  <a:lnTo>
                    <a:pt x="53340" y="41148"/>
                  </a:lnTo>
                  <a:close/>
                </a:path>
                <a:path w="494030" h="45719">
                  <a:moveTo>
                    <a:pt x="259079" y="41148"/>
                  </a:moveTo>
                  <a:lnTo>
                    <a:pt x="73152" y="41148"/>
                  </a:lnTo>
                  <a:lnTo>
                    <a:pt x="70103" y="39623"/>
                  </a:lnTo>
                  <a:lnTo>
                    <a:pt x="268223" y="39623"/>
                  </a:lnTo>
                  <a:lnTo>
                    <a:pt x="259079" y="41148"/>
                  </a:lnTo>
                  <a:close/>
                </a:path>
                <a:path w="494030" h="45719">
                  <a:moveTo>
                    <a:pt x="432816" y="41148"/>
                  </a:moveTo>
                  <a:lnTo>
                    <a:pt x="348996" y="41148"/>
                  </a:lnTo>
                  <a:lnTo>
                    <a:pt x="339852" y="39623"/>
                  </a:lnTo>
                  <a:lnTo>
                    <a:pt x="438912" y="39623"/>
                  </a:lnTo>
                  <a:lnTo>
                    <a:pt x="432816" y="41148"/>
                  </a:lnTo>
                  <a:close/>
                </a:path>
                <a:path w="494030" h="45719">
                  <a:moveTo>
                    <a:pt x="231647" y="42671"/>
                  </a:moveTo>
                  <a:lnTo>
                    <a:pt x="79248" y="42671"/>
                  </a:lnTo>
                  <a:lnTo>
                    <a:pt x="77724" y="41148"/>
                  </a:lnTo>
                  <a:lnTo>
                    <a:pt x="240792" y="41148"/>
                  </a:lnTo>
                  <a:lnTo>
                    <a:pt x="231647" y="42671"/>
                  </a:lnTo>
                  <a:close/>
                </a:path>
                <a:path w="494030" h="45719">
                  <a:moveTo>
                    <a:pt x="150875" y="44196"/>
                  </a:moveTo>
                  <a:lnTo>
                    <a:pt x="100584" y="44196"/>
                  </a:lnTo>
                  <a:lnTo>
                    <a:pt x="96012" y="42671"/>
                  </a:lnTo>
                  <a:lnTo>
                    <a:pt x="158496" y="42671"/>
                  </a:lnTo>
                  <a:lnTo>
                    <a:pt x="150875" y="44196"/>
                  </a:lnTo>
                  <a:close/>
                </a:path>
                <a:path w="494030" h="45719">
                  <a:moveTo>
                    <a:pt x="131064" y="45719"/>
                  </a:moveTo>
                  <a:lnTo>
                    <a:pt x="124968" y="44196"/>
                  </a:lnTo>
                  <a:lnTo>
                    <a:pt x="132588" y="44196"/>
                  </a:lnTo>
                  <a:lnTo>
                    <a:pt x="131064" y="457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8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591311" y="713231"/>
              <a:ext cx="176784" cy="196596"/>
            </a:xfrm>
            <a:prstGeom prst="rect"/>
          </p:spPr>
        </p:pic>
      </p:grpSp>
      <p:pic>
        <p:nvPicPr>
          <p:cNvPr id="2097209" name="object 9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809244" y="1303020"/>
            <a:ext cx="528827" cy="383540"/>
          </a:xfrm>
          <a:prstGeom prst="rect"/>
        </p:spPr>
      </p:pic>
      <p:sp>
        <p:nvSpPr>
          <p:cNvPr id="1048701" name="object 10"/>
          <p:cNvSpPr/>
          <p:nvPr/>
        </p:nvSpPr>
        <p:spPr>
          <a:xfrm>
            <a:off x="1546860" y="1479816"/>
            <a:ext cx="224154" cy="121920"/>
          </a:xfrm>
          <a:custGeom>
            <a:avLst/>
            <a:ahLst/>
            <a:rect l="l" t="t" r="r" b="b"/>
            <a:pathLst>
              <a:path w="224155" h="121919">
                <a:moveTo>
                  <a:pt x="219456" y="85331"/>
                </a:moveTo>
                <a:lnTo>
                  <a:pt x="216408" y="82283"/>
                </a:lnTo>
                <a:lnTo>
                  <a:pt x="214884" y="80759"/>
                </a:lnTo>
                <a:lnTo>
                  <a:pt x="210312" y="79235"/>
                </a:lnTo>
                <a:lnTo>
                  <a:pt x="204216" y="77711"/>
                </a:lnTo>
                <a:lnTo>
                  <a:pt x="198120" y="80759"/>
                </a:lnTo>
                <a:lnTo>
                  <a:pt x="196088" y="83807"/>
                </a:lnTo>
                <a:lnTo>
                  <a:pt x="190500" y="83807"/>
                </a:lnTo>
                <a:lnTo>
                  <a:pt x="184404" y="85331"/>
                </a:lnTo>
                <a:lnTo>
                  <a:pt x="179832" y="85331"/>
                </a:lnTo>
                <a:lnTo>
                  <a:pt x="172212" y="86855"/>
                </a:lnTo>
                <a:lnTo>
                  <a:pt x="166116" y="86855"/>
                </a:lnTo>
                <a:lnTo>
                  <a:pt x="156972" y="88379"/>
                </a:lnTo>
                <a:lnTo>
                  <a:pt x="137160" y="88379"/>
                </a:lnTo>
                <a:lnTo>
                  <a:pt x="126492" y="89903"/>
                </a:lnTo>
                <a:lnTo>
                  <a:pt x="115824" y="89903"/>
                </a:lnTo>
                <a:lnTo>
                  <a:pt x="105156" y="91427"/>
                </a:lnTo>
                <a:lnTo>
                  <a:pt x="54864" y="91427"/>
                </a:lnTo>
                <a:lnTo>
                  <a:pt x="48768" y="89903"/>
                </a:lnTo>
                <a:lnTo>
                  <a:pt x="35052" y="89903"/>
                </a:lnTo>
                <a:lnTo>
                  <a:pt x="32004" y="88379"/>
                </a:lnTo>
                <a:lnTo>
                  <a:pt x="33528" y="88379"/>
                </a:lnTo>
                <a:lnTo>
                  <a:pt x="28956" y="86855"/>
                </a:lnTo>
                <a:lnTo>
                  <a:pt x="25908" y="86855"/>
                </a:lnTo>
                <a:lnTo>
                  <a:pt x="22860" y="85331"/>
                </a:lnTo>
                <a:lnTo>
                  <a:pt x="24384" y="86855"/>
                </a:lnTo>
                <a:lnTo>
                  <a:pt x="21336" y="85331"/>
                </a:lnTo>
                <a:lnTo>
                  <a:pt x="22860" y="85331"/>
                </a:lnTo>
                <a:lnTo>
                  <a:pt x="10668" y="79235"/>
                </a:lnTo>
                <a:lnTo>
                  <a:pt x="9144" y="80759"/>
                </a:lnTo>
                <a:lnTo>
                  <a:pt x="6096" y="82283"/>
                </a:lnTo>
                <a:lnTo>
                  <a:pt x="4572" y="83807"/>
                </a:lnTo>
                <a:lnTo>
                  <a:pt x="3048" y="86855"/>
                </a:lnTo>
                <a:lnTo>
                  <a:pt x="1524" y="88379"/>
                </a:lnTo>
                <a:lnTo>
                  <a:pt x="0" y="91427"/>
                </a:lnTo>
                <a:lnTo>
                  <a:pt x="0" y="95999"/>
                </a:lnTo>
                <a:lnTo>
                  <a:pt x="1524" y="99047"/>
                </a:lnTo>
                <a:lnTo>
                  <a:pt x="3048" y="100571"/>
                </a:lnTo>
                <a:lnTo>
                  <a:pt x="6096" y="105143"/>
                </a:lnTo>
                <a:lnTo>
                  <a:pt x="9144" y="106667"/>
                </a:lnTo>
                <a:lnTo>
                  <a:pt x="10668" y="109715"/>
                </a:lnTo>
                <a:lnTo>
                  <a:pt x="13716" y="111239"/>
                </a:lnTo>
                <a:lnTo>
                  <a:pt x="15240" y="111239"/>
                </a:lnTo>
                <a:lnTo>
                  <a:pt x="18288" y="112763"/>
                </a:lnTo>
                <a:lnTo>
                  <a:pt x="22860" y="114287"/>
                </a:lnTo>
                <a:lnTo>
                  <a:pt x="24384" y="115811"/>
                </a:lnTo>
                <a:lnTo>
                  <a:pt x="27432" y="115811"/>
                </a:lnTo>
                <a:lnTo>
                  <a:pt x="28956" y="117335"/>
                </a:lnTo>
                <a:lnTo>
                  <a:pt x="33528" y="117335"/>
                </a:lnTo>
                <a:lnTo>
                  <a:pt x="35052" y="118859"/>
                </a:lnTo>
                <a:lnTo>
                  <a:pt x="44196" y="118859"/>
                </a:lnTo>
                <a:lnTo>
                  <a:pt x="51816" y="120383"/>
                </a:lnTo>
                <a:lnTo>
                  <a:pt x="67056" y="120383"/>
                </a:lnTo>
                <a:lnTo>
                  <a:pt x="74676" y="121907"/>
                </a:lnTo>
                <a:lnTo>
                  <a:pt x="128016" y="121907"/>
                </a:lnTo>
                <a:lnTo>
                  <a:pt x="138684" y="120383"/>
                </a:lnTo>
                <a:lnTo>
                  <a:pt x="160020" y="120383"/>
                </a:lnTo>
                <a:lnTo>
                  <a:pt x="167640" y="118859"/>
                </a:lnTo>
                <a:lnTo>
                  <a:pt x="176784" y="118859"/>
                </a:lnTo>
                <a:lnTo>
                  <a:pt x="182880" y="117335"/>
                </a:lnTo>
                <a:lnTo>
                  <a:pt x="192024" y="117335"/>
                </a:lnTo>
                <a:lnTo>
                  <a:pt x="196596" y="115811"/>
                </a:lnTo>
                <a:lnTo>
                  <a:pt x="202692" y="115811"/>
                </a:lnTo>
                <a:lnTo>
                  <a:pt x="211836" y="111239"/>
                </a:lnTo>
                <a:lnTo>
                  <a:pt x="216408" y="109715"/>
                </a:lnTo>
                <a:lnTo>
                  <a:pt x="219456" y="103619"/>
                </a:lnTo>
                <a:lnTo>
                  <a:pt x="219456" y="91427"/>
                </a:lnTo>
                <a:lnTo>
                  <a:pt x="219456" y="85331"/>
                </a:lnTo>
                <a:close/>
              </a:path>
              <a:path w="224155" h="121919">
                <a:moveTo>
                  <a:pt x="224028" y="16764"/>
                </a:moveTo>
                <a:lnTo>
                  <a:pt x="222504" y="9144"/>
                </a:lnTo>
                <a:lnTo>
                  <a:pt x="219989" y="7251"/>
                </a:lnTo>
                <a:lnTo>
                  <a:pt x="219456" y="4572"/>
                </a:lnTo>
                <a:lnTo>
                  <a:pt x="214376" y="2540"/>
                </a:lnTo>
                <a:lnTo>
                  <a:pt x="213360" y="1524"/>
                </a:lnTo>
                <a:lnTo>
                  <a:pt x="211836" y="0"/>
                </a:lnTo>
                <a:lnTo>
                  <a:pt x="204216" y="0"/>
                </a:lnTo>
                <a:lnTo>
                  <a:pt x="202184" y="1524"/>
                </a:lnTo>
                <a:lnTo>
                  <a:pt x="198120" y="1524"/>
                </a:lnTo>
                <a:lnTo>
                  <a:pt x="192024" y="6096"/>
                </a:lnTo>
                <a:lnTo>
                  <a:pt x="190500" y="7620"/>
                </a:lnTo>
                <a:lnTo>
                  <a:pt x="185928" y="9144"/>
                </a:lnTo>
                <a:lnTo>
                  <a:pt x="188976" y="9144"/>
                </a:lnTo>
                <a:lnTo>
                  <a:pt x="184404" y="10668"/>
                </a:lnTo>
                <a:lnTo>
                  <a:pt x="182880" y="10668"/>
                </a:lnTo>
                <a:lnTo>
                  <a:pt x="178308" y="12192"/>
                </a:lnTo>
                <a:lnTo>
                  <a:pt x="179832" y="12192"/>
                </a:lnTo>
                <a:lnTo>
                  <a:pt x="173736" y="13716"/>
                </a:lnTo>
                <a:lnTo>
                  <a:pt x="169164" y="13716"/>
                </a:lnTo>
                <a:lnTo>
                  <a:pt x="163068" y="15240"/>
                </a:lnTo>
                <a:lnTo>
                  <a:pt x="164592" y="15240"/>
                </a:lnTo>
                <a:lnTo>
                  <a:pt x="156972" y="16764"/>
                </a:lnTo>
                <a:lnTo>
                  <a:pt x="134112" y="16764"/>
                </a:lnTo>
                <a:lnTo>
                  <a:pt x="124968" y="18288"/>
                </a:lnTo>
                <a:lnTo>
                  <a:pt x="102108" y="18288"/>
                </a:lnTo>
                <a:lnTo>
                  <a:pt x="94488" y="16764"/>
                </a:lnTo>
                <a:lnTo>
                  <a:pt x="92964" y="16764"/>
                </a:lnTo>
                <a:lnTo>
                  <a:pt x="85344" y="15240"/>
                </a:lnTo>
                <a:lnTo>
                  <a:pt x="86868" y="16764"/>
                </a:lnTo>
                <a:lnTo>
                  <a:pt x="77724" y="15240"/>
                </a:lnTo>
                <a:lnTo>
                  <a:pt x="54864" y="15240"/>
                </a:lnTo>
                <a:lnTo>
                  <a:pt x="48768" y="13716"/>
                </a:lnTo>
                <a:lnTo>
                  <a:pt x="42672" y="13716"/>
                </a:lnTo>
                <a:lnTo>
                  <a:pt x="38100" y="12192"/>
                </a:lnTo>
                <a:lnTo>
                  <a:pt x="35052" y="12192"/>
                </a:lnTo>
                <a:lnTo>
                  <a:pt x="33528" y="10668"/>
                </a:lnTo>
                <a:lnTo>
                  <a:pt x="25908" y="10668"/>
                </a:lnTo>
                <a:lnTo>
                  <a:pt x="24384" y="9144"/>
                </a:lnTo>
                <a:lnTo>
                  <a:pt x="18288" y="9144"/>
                </a:lnTo>
                <a:lnTo>
                  <a:pt x="13716" y="10668"/>
                </a:lnTo>
                <a:lnTo>
                  <a:pt x="6096" y="10668"/>
                </a:lnTo>
                <a:lnTo>
                  <a:pt x="1524" y="18288"/>
                </a:lnTo>
                <a:lnTo>
                  <a:pt x="1524" y="25908"/>
                </a:lnTo>
                <a:lnTo>
                  <a:pt x="3048" y="33528"/>
                </a:lnTo>
                <a:lnTo>
                  <a:pt x="9144" y="39624"/>
                </a:lnTo>
                <a:lnTo>
                  <a:pt x="18288" y="39624"/>
                </a:lnTo>
                <a:lnTo>
                  <a:pt x="19812" y="38862"/>
                </a:lnTo>
                <a:lnTo>
                  <a:pt x="21336" y="39624"/>
                </a:lnTo>
                <a:lnTo>
                  <a:pt x="20320" y="38608"/>
                </a:lnTo>
                <a:lnTo>
                  <a:pt x="20574" y="38481"/>
                </a:lnTo>
                <a:lnTo>
                  <a:pt x="22860" y="39624"/>
                </a:lnTo>
                <a:lnTo>
                  <a:pt x="24384" y="39624"/>
                </a:lnTo>
                <a:lnTo>
                  <a:pt x="27432" y="41148"/>
                </a:lnTo>
                <a:lnTo>
                  <a:pt x="27432" y="39624"/>
                </a:lnTo>
                <a:lnTo>
                  <a:pt x="33528" y="42672"/>
                </a:lnTo>
                <a:lnTo>
                  <a:pt x="38100" y="42672"/>
                </a:lnTo>
                <a:lnTo>
                  <a:pt x="42672" y="44196"/>
                </a:lnTo>
                <a:lnTo>
                  <a:pt x="44196" y="44196"/>
                </a:lnTo>
                <a:lnTo>
                  <a:pt x="51816" y="45720"/>
                </a:lnTo>
                <a:lnTo>
                  <a:pt x="73152" y="45720"/>
                </a:lnTo>
                <a:lnTo>
                  <a:pt x="82296" y="47244"/>
                </a:lnTo>
                <a:lnTo>
                  <a:pt x="89916" y="48768"/>
                </a:lnTo>
                <a:lnTo>
                  <a:pt x="89916" y="47244"/>
                </a:lnTo>
                <a:lnTo>
                  <a:pt x="97536" y="48768"/>
                </a:lnTo>
                <a:lnTo>
                  <a:pt x="106680" y="50292"/>
                </a:lnTo>
                <a:lnTo>
                  <a:pt x="144780" y="50292"/>
                </a:lnTo>
                <a:lnTo>
                  <a:pt x="152400" y="48768"/>
                </a:lnTo>
                <a:lnTo>
                  <a:pt x="160020" y="48768"/>
                </a:lnTo>
                <a:lnTo>
                  <a:pt x="167640" y="47244"/>
                </a:lnTo>
                <a:lnTo>
                  <a:pt x="175260" y="47244"/>
                </a:lnTo>
                <a:lnTo>
                  <a:pt x="181356" y="45720"/>
                </a:lnTo>
                <a:lnTo>
                  <a:pt x="182880" y="45720"/>
                </a:lnTo>
                <a:lnTo>
                  <a:pt x="188976" y="42672"/>
                </a:lnTo>
                <a:lnTo>
                  <a:pt x="190500" y="42672"/>
                </a:lnTo>
                <a:lnTo>
                  <a:pt x="199644" y="39624"/>
                </a:lnTo>
                <a:lnTo>
                  <a:pt x="201168" y="38100"/>
                </a:lnTo>
                <a:lnTo>
                  <a:pt x="205740" y="36576"/>
                </a:lnTo>
                <a:lnTo>
                  <a:pt x="207264" y="36576"/>
                </a:lnTo>
                <a:lnTo>
                  <a:pt x="208788" y="35052"/>
                </a:lnTo>
                <a:lnTo>
                  <a:pt x="211836" y="33528"/>
                </a:lnTo>
                <a:lnTo>
                  <a:pt x="219456" y="28956"/>
                </a:lnTo>
                <a:lnTo>
                  <a:pt x="219684" y="28016"/>
                </a:lnTo>
                <a:lnTo>
                  <a:pt x="222504" y="25908"/>
                </a:lnTo>
                <a:lnTo>
                  <a:pt x="224028" y="18288"/>
                </a:lnTo>
                <a:lnTo>
                  <a:pt x="223647" y="17526"/>
                </a:lnTo>
                <a:lnTo>
                  <a:pt x="224028" y="16764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10" name="object 11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1969008" y="1028700"/>
            <a:ext cx="1993392" cy="552958"/>
          </a:xfrm>
          <a:prstGeom prst="rect"/>
        </p:spPr>
      </p:pic>
      <p:sp>
        <p:nvSpPr>
          <p:cNvPr id="1048702" name="object 12"/>
          <p:cNvSpPr/>
          <p:nvPr/>
        </p:nvSpPr>
        <p:spPr>
          <a:xfrm>
            <a:off x="2278380" y="1664220"/>
            <a:ext cx="222885" cy="443865"/>
          </a:xfrm>
          <a:custGeom>
            <a:avLst/>
            <a:ahLst/>
            <a:rect l="l" t="t" r="r" b="b"/>
            <a:pathLst>
              <a:path w="222885" h="443864">
                <a:moveTo>
                  <a:pt x="202692" y="158496"/>
                </a:moveTo>
                <a:lnTo>
                  <a:pt x="199644" y="155448"/>
                </a:lnTo>
                <a:lnTo>
                  <a:pt x="192024" y="155448"/>
                </a:lnTo>
                <a:lnTo>
                  <a:pt x="187452" y="158496"/>
                </a:lnTo>
                <a:lnTo>
                  <a:pt x="188976" y="158496"/>
                </a:lnTo>
                <a:lnTo>
                  <a:pt x="202692" y="158496"/>
                </a:lnTo>
                <a:close/>
              </a:path>
              <a:path w="222885" h="443864">
                <a:moveTo>
                  <a:pt x="222504" y="233172"/>
                </a:moveTo>
                <a:lnTo>
                  <a:pt x="217919" y="227076"/>
                </a:lnTo>
                <a:lnTo>
                  <a:pt x="210312" y="225539"/>
                </a:lnTo>
                <a:lnTo>
                  <a:pt x="204216" y="225539"/>
                </a:lnTo>
                <a:lnTo>
                  <a:pt x="203936" y="225691"/>
                </a:lnTo>
                <a:lnTo>
                  <a:pt x="201472" y="213360"/>
                </a:lnTo>
                <a:lnTo>
                  <a:pt x="201168" y="211836"/>
                </a:lnTo>
                <a:lnTo>
                  <a:pt x="201168" y="213360"/>
                </a:lnTo>
                <a:lnTo>
                  <a:pt x="199644" y="207264"/>
                </a:lnTo>
                <a:lnTo>
                  <a:pt x="201168" y="207264"/>
                </a:lnTo>
                <a:lnTo>
                  <a:pt x="199644" y="201168"/>
                </a:lnTo>
                <a:lnTo>
                  <a:pt x="199644" y="185928"/>
                </a:lnTo>
                <a:lnTo>
                  <a:pt x="200660" y="182880"/>
                </a:lnTo>
                <a:lnTo>
                  <a:pt x="201168" y="181356"/>
                </a:lnTo>
                <a:lnTo>
                  <a:pt x="199644" y="182880"/>
                </a:lnTo>
                <a:lnTo>
                  <a:pt x="200787" y="180594"/>
                </a:lnTo>
                <a:lnTo>
                  <a:pt x="204216" y="178308"/>
                </a:lnTo>
                <a:lnTo>
                  <a:pt x="205740" y="176784"/>
                </a:lnTo>
                <a:lnTo>
                  <a:pt x="208788" y="170688"/>
                </a:lnTo>
                <a:lnTo>
                  <a:pt x="208788" y="164592"/>
                </a:lnTo>
                <a:lnTo>
                  <a:pt x="204216" y="160020"/>
                </a:lnTo>
                <a:lnTo>
                  <a:pt x="185928" y="160020"/>
                </a:lnTo>
                <a:lnTo>
                  <a:pt x="187452" y="158496"/>
                </a:lnTo>
                <a:lnTo>
                  <a:pt x="185928" y="158496"/>
                </a:lnTo>
                <a:lnTo>
                  <a:pt x="182880" y="160020"/>
                </a:lnTo>
                <a:lnTo>
                  <a:pt x="176784" y="166116"/>
                </a:lnTo>
                <a:lnTo>
                  <a:pt x="175260" y="169164"/>
                </a:lnTo>
                <a:lnTo>
                  <a:pt x="175260" y="170688"/>
                </a:lnTo>
                <a:lnTo>
                  <a:pt x="170688" y="184404"/>
                </a:lnTo>
                <a:lnTo>
                  <a:pt x="170688" y="190500"/>
                </a:lnTo>
                <a:lnTo>
                  <a:pt x="169164" y="196596"/>
                </a:lnTo>
                <a:lnTo>
                  <a:pt x="169164" y="198120"/>
                </a:lnTo>
                <a:lnTo>
                  <a:pt x="170688" y="202692"/>
                </a:lnTo>
                <a:lnTo>
                  <a:pt x="170688" y="217932"/>
                </a:lnTo>
                <a:lnTo>
                  <a:pt x="172212" y="224028"/>
                </a:lnTo>
                <a:lnTo>
                  <a:pt x="172212" y="231648"/>
                </a:lnTo>
                <a:lnTo>
                  <a:pt x="173418" y="237731"/>
                </a:lnTo>
                <a:lnTo>
                  <a:pt x="166116" y="237731"/>
                </a:lnTo>
                <a:lnTo>
                  <a:pt x="160020" y="239268"/>
                </a:lnTo>
                <a:lnTo>
                  <a:pt x="152400" y="240792"/>
                </a:lnTo>
                <a:lnTo>
                  <a:pt x="144780" y="240792"/>
                </a:lnTo>
                <a:lnTo>
                  <a:pt x="135636" y="242316"/>
                </a:lnTo>
                <a:lnTo>
                  <a:pt x="128016" y="242316"/>
                </a:lnTo>
                <a:lnTo>
                  <a:pt x="118872" y="243840"/>
                </a:lnTo>
                <a:lnTo>
                  <a:pt x="100584" y="243840"/>
                </a:lnTo>
                <a:lnTo>
                  <a:pt x="91440" y="245364"/>
                </a:lnTo>
                <a:lnTo>
                  <a:pt x="53340" y="245364"/>
                </a:lnTo>
                <a:lnTo>
                  <a:pt x="48107" y="246659"/>
                </a:lnTo>
                <a:lnTo>
                  <a:pt x="44196" y="245364"/>
                </a:lnTo>
                <a:lnTo>
                  <a:pt x="36576" y="245364"/>
                </a:lnTo>
                <a:lnTo>
                  <a:pt x="33528" y="243840"/>
                </a:lnTo>
                <a:lnTo>
                  <a:pt x="30480" y="243840"/>
                </a:lnTo>
                <a:lnTo>
                  <a:pt x="30480" y="246888"/>
                </a:lnTo>
                <a:lnTo>
                  <a:pt x="30480" y="248412"/>
                </a:lnTo>
                <a:lnTo>
                  <a:pt x="30365" y="246659"/>
                </a:lnTo>
                <a:lnTo>
                  <a:pt x="30480" y="246888"/>
                </a:lnTo>
                <a:lnTo>
                  <a:pt x="30480" y="243840"/>
                </a:lnTo>
                <a:lnTo>
                  <a:pt x="30480" y="242316"/>
                </a:lnTo>
                <a:lnTo>
                  <a:pt x="30480" y="239268"/>
                </a:lnTo>
                <a:lnTo>
                  <a:pt x="32004" y="237731"/>
                </a:lnTo>
                <a:lnTo>
                  <a:pt x="32004" y="230124"/>
                </a:lnTo>
                <a:lnTo>
                  <a:pt x="33020" y="227076"/>
                </a:lnTo>
                <a:lnTo>
                  <a:pt x="33528" y="225539"/>
                </a:lnTo>
                <a:lnTo>
                  <a:pt x="32004" y="227076"/>
                </a:lnTo>
                <a:lnTo>
                  <a:pt x="33528" y="224028"/>
                </a:lnTo>
                <a:lnTo>
                  <a:pt x="35052" y="219456"/>
                </a:lnTo>
                <a:lnTo>
                  <a:pt x="35052" y="210312"/>
                </a:lnTo>
                <a:lnTo>
                  <a:pt x="35433" y="208788"/>
                </a:lnTo>
                <a:lnTo>
                  <a:pt x="38100" y="198120"/>
                </a:lnTo>
                <a:lnTo>
                  <a:pt x="38100" y="192024"/>
                </a:lnTo>
                <a:lnTo>
                  <a:pt x="38481" y="190500"/>
                </a:lnTo>
                <a:lnTo>
                  <a:pt x="39624" y="185928"/>
                </a:lnTo>
                <a:lnTo>
                  <a:pt x="39624" y="187439"/>
                </a:lnTo>
                <a:lnTo>
                  <a:pt x="40005" y="185928"/>
                </a:lnTo>
                <a:lnTo>
                  <a:pt x="45720" y="163068"/>
                </a:lnTo>
                <a:lnTo>
                  <a:pt x="45720" y="161531"/>
                </a:lnTo>
                <a:lnTo>
                  <a:pt x="46863" y="156972"/>
                </a:lnTo>
                <a:lnTo>
                  <a:pt x="47244" y="155435"/>
                </a:lnTo>
                <a:lnTo>
                  <a:pt x="47244" y="150876"/>
                </a:lnTo>
                <a:lnTo>
                  <a:pt x="47244" y="146304"/>
                </a:lnTo>
                <a:lnTo>
                  <a:pt x="48768" y="138684"/>
                </a:lnTo>
                <a:lnTo>
                  <a:pt x="48768" y="140208"/>
                </a:lnTo>
                <a:lnTo>
                  <a:pt x="49072" y="138684"/>
                </a:lnTo>
                <a:lnTo>
                  <a:pt x="50292" y="132588"/>
                </a:lnTo>
                <a:lnTo>
                  <a:pt x="51816" y="129540"/>
                </a:lnTo>
                <a:lnTo>
                  <a:pt x="51816" y="126492"/>
                </a:lnTo>
                <a:lnTo>
                  <a:pt x="51816" y="123431"/>
                </a:lnTo>
                <a:lnTo>
                  <a:pt x="52120" y="121920"/>
                </a:lnTo>
                <a:lnTo>
                  <a:pt x="54864" y="108204"/>
                </a:lnTo>
                <a:lnTo>
                  <a:pt x="54864" y="103632"/>
                </a:lnTo>
                <a:lnTo>
                  <a:pt x="54864" y="99060"/>
                </a:lnTo>
                <a:lnTo>
                  <a:pt x="56388" y="99060"/>
                </a:lnTo>
                <a:lnTo>
                  <a:pt x="56388" y="96012"/>
                </a:lnTo>
                <a:lnTo>
                  <a:pt x="56388" y="89916"/>
                </a:lnTo>
                <a:lnTo>
                  <a:pt x="57912" y="82296"/>
                </a:lnTo>
                <a:lnTo>
                  <a:pt x="56388" y="82296"/>
                </a:lnTo>
                <a:lnTo>
                  <a:pt x="58521" y="71628"/>
                </a:lnTo>
                <a:lnTo>
                  <a:pt x="59436" y="67056"/>
                </a:lnTo>
                <a:lnTo>
                  <a:pt x="59436" y="60960"/>
                </a:lnTo>
                <a:lnTo>
                  <a:pt x="60960" y="54864"/>
                </a:lnTo>
                <a:lnTo>
                  <a:pt x="60960" y="48768"/>
                </a:lnTo>
                <a:lnTo>
                  <a:pt x="61341" y="47231"/>
                </a:lnTo>
                <a:lnTo>
                  <a:pt x="62484" y="42672"/>
                </a:lnTo>
                <a:lnTo>
                  <a:pt x="62484" y="38100"/>
                </a:lnTo>
                <a:lnTo>
                  <a:pt x="62484" y="36576"/>
                </a:lnTo>
                <a:lnTo>
                  <a:pt x="62992" y="35039"/>
                </a:lnTo>
                <a:lnTo>
                  <a:pt x="64008" y="32004"/>
                </a:lnTo>
                <a:lnTo>
                  <a:pt x="64008" y="28956"/>
                </a:lnTo>
                <a:lnTo>
                  <a:pt x="64008" y="21336"/>
                </a:lnTo>
                <a:lnTo>
                  <a:pt x="64008" y="18288"/>
                </a:lnTo>
                <a:lnTo>
                  <a:pt x="63500" y="16764"/>
                </a:lnTo>
                <a:lnTo>
                  <a:pt x="62484" y="13716"/>
                </a:lnTo>
                <a:lnTo>
                  <a:pt x="62484" y="12192"/>
                </a:lnTo>
                <a:lnTo>
                  <a:pt x="60960" y="10668"/>
                </a:lnTo>
                <a:lnTo>
                  <a:pt x="59436" y="7620"/>
                </a:lnTo>
                <a:lnTo>
                  <a:pt x="57912" y="3035"/>
                </a:lnTo>
                <a:lnTo>
                  <a:pt x="54864" y="1524"/>
                </a:lnTo>
                <a:lnTo>
                  <a:pt x="50292" y="0"/>
                </a:lnTo>
                <a:lnTo>
                  <a:pt x="45720" y="0"/>
                </a:lnTo>
                <a:lnTo>
                  <a:pt x="41148" y="1524"/>
                </a:lnTo>
                <a:lnTo>
                  <a:pt x="38100" y="4572"/>
                </a:lnTo>
                <a:lnTo>
                  <a:pt x="38100" y="6096"/>
                </a:lnTo>
                <a:lnTo>
                  <a:pt x="38100" y="19812"/>
                </a:lnTo>
                <a:lnTo>
                  <a:pt x="38100" y="21336"/>
                </a:lnTo>
                <a:lnTo>
                  <a:pt x="37439" y="19367"/>
                </a:lnTo>
                <a:lnTo>
                  <a:pt x="38100" y="19812"/>
                </a:lnTo>
                <a:lnTo>
                  <a:pt x="38100" y="6096"/>
                </a:lnTo>
                <a:lnTo>
                  <a:pt x="33528" y="10668"/>
                </a:lnTo>
                <a:lnTo>
                  <a:pt x="33528" y="16764"/>
                </a:lnTo>
                <a:lnTo>
                  <a:pt x="36576" y="18796"/>
                </a:lnTo>
                <a:lnTo>
                  <a:pt x="36576" y="27432"/>
                </a:lnTo>
                <a:lnTo>
                  <a:pt x="35052" y="32004"/>
                </a:lnTo>
                <a:lnTo>
                  <a:pt x="35052" y="36576"/>
                </a:lnTo>
                <a:lnTo>
                  <a:pt x="33528" y="42672"/>
                </a:lnTo>
                <a:lnTo>
                  <a:pt x="32004" y="44196"/>
                </a:lnTo>
                <a:lnTo>
                  <a:pt x="32004" y="50292"/>
                </a:lnTo>
                <a:lnTo>
                  <a:pt x="30480" y="56388"/>
                </a:lnTo>
                <a:lnTo>
                  <a:pt x="30480" y="64008"/>
                </a:lnTo>
                <a:lnTo>
                  <a:pt x="28956" y="71628"/>
                </a:lnTo>
                <a:lnTo>
                  <a:pt x="28956" y="70104"/>
                </a:lnTo>
                <a:lnTo>
                  <a:pt x="27432" y="77724"/>
                </a:lnTo>
                <a:lnTo>
                  <a:pt x="27432" y="88392"/>
                </a:lnTo>
                <a:lnTo>
                  <a:pt x="25908" y="96012"/>
                </a:lnTo>
                <a:lnTo>
                  <a:pt x="25908" y="94488"/>
                </a:lnTo>
                <a:lnTo>
                  <a:pt x="24384" y="103632"/>
                </a:lnTo>
                <a:lnTo>
                  <a:pt x="24384" y="102108"/>
                </a:lnTo>
                <a:lnTo>
                  <a:pt x="22860" y="109728"/>
                </a:lnTo>
                <a:lnTo>
                  <a:pt x="22860" y="111239"/>
                </a:lnTo>
                <a:lnTo>
                  <a:pt x="21336" y="118872"/>
                </a:lnTo>
                <a:lnTo>
                  <a:pt x="21336" y="124968"/>
                </a:lnTo>
                <a:lnTo>
                  <a:pt x="19812" y="132588"/>
                </a:lnTo>
                <a:lnTo>
                  <a:pt x="19812" y="134112"/>
                </a:lnTo>
                <a:lnTo>
                  <a:pt x="18288" y="141732"/>
                </a:lnTo>
                <a:lnTo>
                  <a:pt x="16764" y="150876"/>
                </a:lnTo>
                <a:lnTo>
                  <a:pt x="16764" y="149339"/>
                </a:lnTo>
                <a:lnTo>
                  <a:pt x="15240" y="156972"/>
                </a:lnTo>
                <a:lnTo>
                  <a:pt x="15240" y="155435"/>
                </a:lnTo>
                <a:lnTo>
                  <a:pt x="13716" y="163068"/>
                </a:lnTo>
                <a:lnTo>
                  <a:pt x="13716" y="169164"/>
                </a:lnTo>
                <a:lnTo>
                  <a:pt x="12192" y="173736"/>
                </a:lnTo>
                <a:lnTo>
                  <a:pt x="9144" y="185928"/>
                </a:lnTo>
                <a:lnTo>
                  <a:pt x="9144" y="187439"/>
                </a:lnTo>
                <a:lnTo>
                  <a:pt x="7620" y="193535"/>
                </a:lnTo>
                <a:lnTo>
                  <a:pt x="7620" y="198120"/>
                </a:lnTo>
                <a:lnTo>
                  <a:pt x="6096" y="204216"/>
                </a:lnTo>
                <a:lnTo>
                  <a:pt x="4572" y="208788"/>
                </a:lnTo>
                <a:lnTo>
                  <a:pt x="4572" y="217932"/>
                </a:lnTo>
                <a:lnTo>
                  <a:pt x="3048" y="220980"/>
                </a:lnTo>
                <a:lnTo>
                  <a:pt x="3048" y="224028"/>
                </a:lnTo>
                <a:lnTo>
                  <a:pt x="1524" y="228600"/>
                </a:lnTo>
                <a:lnTo>
                  <a:pt x="1524" y="236220"/>
                </a:lnTo>
                <a:lnTo>
                  <a:pt x="0" y="239268"/>
                </a:lnTo>
                <a:lnTo>
                  <a:pt x="0" y="252984"/>
                </a:lnTo>
                <a:lnTo>
                  <a:pt x="1524" y="256032"/>
                </a:lnTo>
                <a:lnTo>
                  <a:pt x="3048" y="260604"/>
                </a:lnTo>
                <a:lnTo>
                  <a:pt x="6096" y="263652"/>
                </a:lnTo>
                <a:lnTo>
                  <a:pt x="6096" y="265176"/>
                </a:lnTo>
                <a:lnTo>
                  <a:pt x="7620" y="266700"/>
                </a:lnTo>
                <a:lnTo>
                  <a:pt x="12192" y="269735"/>
                </a:lnTo>
                <a:lnTo>
                  <a:pt x="13716" y="271272"/>
                </a:lnTo>
                <a:lnTo>
                  <a:pt x="15240" y="271272"/>
                </a:lnTo>
                <a:lnTo>
                  <a:pt x="21336" y="274320"/>
                </a:lnTo>
                <a:lnTo>
                  <a:pt x="25908" y="274320"/>
                </a:lnTo>
                <a:lnTo>
                  <a:pt x="28956" y="275831"/>
                </a:lnTo>
                <a:lnTo>
                  <a:pt x="36576" y="275831"/>
                </a:lnTo>
                <a:lnTo>
                  <a:pt x="41148" y="277368"/>
                </a:lnTo>
                <a:lnTo>
                  <a:pt x="94488" y="277368"/>
                </a:lnTo>
                <a:lnTo>
                  <a:pt x="103632" y="275831"/>
                </a:lnTo>
                <a:lnTo>
                  <a:pt x="129540" y="275831"/>
                </a:lnTo>
                <a:lnTo>
                  <a:pt x="138684" y="274320"/>
                </a:lnTo>
                <a:lnTo>
                  <a:pt x="147828" y="274320"/>
                </a:lnTo>
                <a:lnTo>
                  <a:pt x="155448" y="272796"/>
                </a:lnTo>
                <a:lnTo>
                  <a:pt x="156972" y="272796"/>
                </a:lnTo>
                <a:lnTo>
                  <a:pt x="164592" y="271272"/>
                </a:lnTo>
                <a:lnTo>
                  <a:pt x="175260" y="271272"/>
                </a:lnTo>
                <a:lnTo>
                  <a:pt x="176784" y="270891"/>
                </a:lnTo>
                <a:lnTo>
                  <a:pt x="176784" y="286512"/>
                </a:lnTo>
                <a:lnTo>
                  <a:pt x="178308" y="297180"/>
                </a:lnTo>
                <a:lnTo>
                  <a:pt x="178308" y="384048"/>
                </a:lnTo>
                <a:lnTo>
                  <a:pt x="176784" y="393192"/>
                </a:lnTo>
                <a:lnTo>
                  <a:pt x="176784" y="434340"/>
                </a:lnTo>
                <a:lnTo>
                  <a:pt x="182880" y="441960"/>
                </a:lnTo>
                <a:lnTo>
                  <a:pt x="190500" y="441960"/>
                </a:lnTo>
                <a:lnTo>
                  <a:pt x="198120" y="443484"/>
                </a:lnTo>
                <a:lnTo>
                  <a:pt x="205740" y="437388"/>
                </a:lnTo>
                <a:lnTo>
                  <a:pt x="207264" y="429768"/>
                </a:lnTo>
                <a:lnTo>
                  <a:pt x="208788" y="426720"/>
                </a:lnTo>
                <a:lnTo>
                  <a:pt x="208788" y="402336"/>
                </a:lnTo>
                <a:lnTo>
                  <a:pt x="209092" y="400812"/>
                </a:lnTo>
                <a:lnTo>
                  <a:pt x="210312" y="394716"/>
                </a:lnTo>
                <a:lnTo>
                  <a:pt x="210312" y="295656"/>
                </a:lnTo>
                <a:lnTo>
                  <a:pt x="208788" y="284988"/>
                </a:lnTo>
                <a:lnTo>
                  <a:pt x="208788" y="272796"/>
                </a:lnTo>
                <a:lnTo>
                  <a:pt x="207606" y="265760"/>
                </a:lnTo>
                <a:lnTo>
                  <a:pt x="208788" y="265176"/>
                </a:lnTo>
                <a:lnTo>
                  <a:pt x="216408" y="263652"/>
                </a:lnTo>
                <a:lnTo>
                  <a:pt x="220980" y="257556"/>
                </a:lnTo>
                <a:lnTo>
                  <a:pt x="222504" y="251460"/>
                </a:lnTo>
                <a:lnTo>
                  <a:pt x="222504" y="248412"/>
                </a:lnTo>
                <a:lnTo>
                  <a:pt x="222504" y="246888"/>
                </a:lnTo>
                <a:lnTo>
                  <a:pt x="222504" y="239268"/>
                </a:lnTo>
                <a:lnTo>
                  <a:pt x="222504" y="233172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11" name="object 13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2654807" y="1770888"/>
            <a:ext cx="318516" cy="304800"/>
          </a:xfrm>
          <a:prstGeom prst="rect"/>
        </p:spPr>
      </p:pic>
      <p:pic>
        <p:nvPicPr>
          <p:cNvPr id="2097212" name="object 14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3086100" y="1708404"/>
            <a:ext cx="385572" cy="393191"/>
          </a:xfrm>
          <a:prstGeom prst="rect"/>
        </p:spPr>
      </p:pic>
      <p:pic>
        <p:nvPicPr>
          <p:cNvPr id="2097213" name="object 15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3572256" y="1650492"/>
            <a:ext cx="396240" cy="407670"/>
          </a:xfrm>
          <a:prstGeom prst="rect"/>
        </p:spPr>
      </p:pic>
      <p:pic>
        <p:nvPicPr>
          <p:cNvPr id="2097214" name="object 16"/>
          <p:cNvPicPr>
            <a:picLocks/>
          </p:cNvPicPr>
          <p:nvPr/>
        </p:nvPicPr>
        <p:blipFill>
          <a:blip xmlns:r="http://schemas.openxmlformats.org/officeDocument/2006/relationships" r:embed="rId10" cstate="print"/>
          <a:stretch>
            <a:fillRect/>
          </a:stretch>
        </p:blipFill>
        <p:spPr>
          <a:xfrm>
            <a:off x="1004316" y="2595372"/>
            <a:ext cx="318515" cy="374904"/>
          </a:xfrm>
          <a:prstGeom prst="rect"/>
        </p:spPr>
      </p:pic>
      <p:sp>
        <p:nvSpPr>
          <p:cNvPr id="1048703" name="object 17"/>
          <p:cNvSpPr/>
          <p:nvPr/>
        </p:nvSpPr>
        <p:spPr>
          <a:xfrm>
            <a:off x="1523987" y="2795028"/>
            <a:ext cx="140335" cy="100965"/>
          </a:xfrm>
          <a:custGeom>
            <a:avLst/>
            <a:ahLst/>
            <a:rect l="l" t="t" r="r" b="b"/>
            <a:pathLst>
              <a:path w="140335" h="100964">
                <a:moveTo>
                  <a:pt x="103632" y="79248"/>
                </a:moveTo>
                <a:lnTo>
                  <a:pt x="102108" y="76200"/>
                </a:lnTo>
                <a:lnTo>
                  <a:pt x="99060" y="73152"/>
                </a:lnTo>
                <a:lnTo>
                  <a:pt x="92964" y="70104"/>
                </a:lnTo>
                <a:lnTo>
                  <a:pt x="91440" y="68580"/>
                </a:lnTo>
                <a:lnTo>
                  <a:pt x="88392" y="67056"/>
                </a:lnTo>
                <a:lnTo>
                  <a:pt x="62484" y="67056"/>
                </a:lnTo>
                <a:lnTo>
                  <a:pt x="60960" y="68580"/>
                </a:lnTo>
                <a:lnTo>
                  <a:pt x="53340" y="68580"/>
                </a:lnTo>
                <a:lnTo>
                  <a:pt x="47244" y="70104"/>
                </a:lnTo>
                <a:lnTo>
                  <a:pt x="35052" y="70104"/>
                </a:lnTo>
                <a:lnTo>
                  <a:pt x="30480" y="68580"/>
                </a:lnTo>
                <a:lnTo>
                  <a:pt x="33528" y="70104"/>
                </a:lnTo>
                <a:lnTo>
                  <a:pt x="28956" y="68580"/>
                </a:lnTo>
                <a:lnTo>
                  <a:pt x="30480" y="68580"/>
                </a:lnTo>
                <a:lnTo>
                  <a:pt x="25908" y="67056"/>
                </a:lnTo>
                <a:lnTo>
                  <a:pt x="27432" y="67056"/>
                </a:lnTo>
                <a:lnTo>
                  <a:pt x="24384" y="65544"/>
                </a:lnTo>
                <a:lnTo>
                  <a:pt x="21336" y="62471"/>
                </a:lnTo>
                <a:lnTo>
                  <a:pt x="9144" y="62471"/>
                </a:lnTo>
                <a:lnTo>
                  <a:pt x="4572" y="67056"/>
                </a:lnTo>
                <a:lnTo>
                  <a:pt x="1524" y="71628"/>
                </a:lnTo>
                <a:lnTo>
                  <a:pt x="0" y="76200"/>
                </a:lnTo>
                <a:lnTo>
                  <a:pt x="1524" y="82296"/>
                </a:lnTo>
                <a:lnTo>
                  <a:pt x="4572" y="85344"/>
                </a:lnTo>
                <a:lnTo>
                  <a:pt x="6096" y="88392"/>
                </a:lnTo>
                <a:lnTo>
                  <a:pt x="9144" y="91440"/>
                </a:lnTo>
                <a:lnTo>
                  <a:pt x="12192" y="92964"/>
                </a:lnTo>
                <a:lnTo>
                  <a:pt x="13716" y="94488"/>
                </a:lnTo>
                <a:lnTo>
                  <a:pt x="16764" y="96012"/>
                </a:lnTo>
                <a:lnTo>
                  <a:pt x="18288" y="96012"/>
                </a:lnTo>
                <a:lnTo>
                  <a:pt x="22860" y="99060"/>
                </a:lnTo>
                <a:lnTo>
                  <a:pt x="24384" y="99060"/>
                </a:lnTo>
                <a:lnTo>
                  <a:pt x="28956" y="100584"/>
                </a:lnTo>
                <a:lnTo>
                  <a:pt x="56388" y="100584"/>
                </a:lnTo>
                <a:lnTo>
                  <a:pt x="65532" y="99060"/>
                </a:lnTo>
                <a:lnTo>
                  <a:pt x="80772" y="96012"/>
                </a:lnTo>
                <a:lnTo>
                  <a:pt x="88392" y="96012"/>
                </a:lnTo>
                <a:lnTo>
                  <a:pt x="91440" y="94488"/>
                </a:lnTo>
                <a:lnTo>
                  <a:pt x="92964" y="92964"/>
                </a:lnTo>
                <a:lnTo>
                  <a:pt x="96012" y="91440"/>
                </a:lnTo>
                <a:lnTo>
                  <a:pt x="102108" y="85344"/>
                </a:lnTo>
                <a:lnTo>
                  <a:pt x="103632" y="82296"/>
                </a:lnTo>
                <a:lnTo>
                  <a:pt x="103632" y="79248"/>
                </a:lnTo>
                <a:close/>
              </a:path>
              <a:path w="140335" h="100964">
                <a:moveTo>
                  <a:pt x="140220" y="16764"/>
                </a:moveTo>
                <a:lnTo>
                  <a:pt x="135648" y="12192"/>
                </a:lnTo>
                <a:lnTo>
                  <a:pt x="131076" y="10668"/>
                </a:lnTo>
                <a:lnTo>
                  <a:pt x="126504" y="10668"/>
                </a:lnTo>
                <a:lnTo>
                  <a:pt x="121932" y="9144"/>
                </a:lnTo>
                <a:lnTo>
                  <a:pt x="85356" y="9144"/>
                </a:lnTo>
                <a:lnTo>
                  <a:pt x="77736" y="10668"/>
                </a:lnTo>
                <a:lnTo>
                  <a:pt x="73164" y="10668"/>
                </a:lnTo>
                <a:lnTo>
                  <a:pt x="65544" y="9144"/>
                </a:lnTo>
                <a:lnTo>
                  <a:pt x="50304" y="9144"/>
                </a:lnTo>
                <a:lnTo>
                  <a:pt x="44208" y="7620"/>
                </a:lnTo>
                <a:lnTo>
                  <a:pt x="36588" y="7620"/>
                </a:lnTo>
                <a:lnTo>
                  <a:pt x="32016" y="6096"/>
                </a:lnTo>
                <a:lnTo>
                  <a:pt x="28968" y="6096"/>
                </a:lnTo>
                <a:lnTo>
                  <a:pt x="27444" y="4572"/>
                </a:lnTo>
                <a:lnTo>
                  <a:pt x="25920" y="4572"/>
                </a:lnTo>
                <a:lnTo>
                  <a:pt x="16776" y="0"/>
                </a:lnTo>
                <a:lnTo>
                  <a:pt x="9156" y="1524"/>
                </a:lnTo>
                <a:lnTo>
                  <a:pt x="4584" y="9144"/>
                </a:lnTo>
                <a:lnTo>
                  <a:pt x="1536" y="15240"/>
                </a:lnTo>
                <a:lnTo>
                  <a:pt x="3060" y="22860"/>
                </a:lnTo>
                <a:lnTo>
                  <a:pt x="9156" y="27432"/>
                </a:lnTo>
                <a:lnTo>
                  <a:pt x="12204" y="28956"/>
                </a:lnTo>
                <a:lnTo>
                  <a:pt x="13728" y="28956"/>
                </a:lnTo>
                <a:lnTo>
                  <a:pt x="16776" y="30480"/>
                </a:lnTo>
                <a:lnTo>
                  <a:pt x="15252" y="30480"/>
                </a:lnTo>
                <a:lnTo>
                  <a:pt x="18300" y="32004"/>
                </a:lnTo>
                <a:lnTo>
                  <a:pt x="22872" y="33528"/>
                </a:lnTo>
                <a:lnTo>
                  <a:pt x="25920" y="33528"/>
                </a:lnTo>
                <a:lnTo>
                  <a:pt x="35064" y="36576"/>
                </a:lnTo>
                <a:lnTo>
                  <a:pt x="39636" y="36576"/>
                </a:lnTo>
                <a:lnTo>
                  <a:pt x="45732" y="38100"/>
                </a:lnTo>
                <a:lnTo>
                  <a:pt x="57924" y="38100"/>
                </a:lnTo>
                <a:lnTo>
                  <a:pt x="64020" y="39624"/>
                </a:lnTo>
                <a:lnTo>
                  <a:pt x="96024" y="39624"/>
                </a:lnTo>
                <a:lnTo>
                  <a:pt x="103644" y="38100"/>
                </a:lnTo>
                <a:lnTo>
                  <a:pt x="105168" y="38100"/>
                </a:lnTo>
                <a:lnTo>
                  <a:pt x="111264" y="36576"/>
                </a:lnTo>
                <a:lnTo>
                  <a:pt x="117360" y="36576"/>
                </a:lnTo>
                <a:lnTo>
                  <a:pt x="121932" y="35052"/>
                </a:lnTo>
                <a:lnTo>
                  <a:pt x="126504" y="35052"/>
                </a:lnTo>
                <a:lnTo>
                  <a:pt x="131076" y="33528"/>
                </a:lnTo>
                <a:lnTo>
                  <a:pt x="135648" y="33528"/>
                </a:lnTo>
                <a:lnTo>
                  <a:pt x="140220" y="27432"/>
                </a:lnTo>
                <a:lnTo>
                  <a:pt x="140220" y="16764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15" name="object 18"/>
          <p:cNvPicPr>
            <a:picLocks/>
          </p:cNvPicPr>
          <p:nvPr/>
        </p:nvPicPr>
        <p:blipFill>
          <a:blip xmlns:r="http://schemas.openxmlformats.org/officeDocument/2006/relationships" r:embed="rId11" cstate="print"/>
          <a:stretch>
            <a:fillRect/>
          </a:stretch>
        </p:blipFill>
        <p:spPr>
          <a:xfrm>
            <a:off x="1894332" y="2714244"/>
            <a:ext cx="807719" cy="194310"/>
          </a:xfrm>
          <a:prstGeom prst="rect"/>
        </p:spPr>
      </p:pic>
      <p:pic>
        <p:nvPicPr>
          <p:cNvPr id="2097216" name="object 19"/>
          <p:cNvPicPr>
            <a:picLocks/>
          </p:cNvPicPr>
          <p:nvPr/>
        </p:nvPicPr>
        <p:blipFill>
          <a:blip xmlns:r="http://schemas.openxmlformats.org/officeDocument/2006/relationships" r:embed="rId12" cstate="print"/>
          <a:stretch>
            <a:fillRect/>
          </a:stretch>
        </p:blipFill>
        <p:spPr>
          <a:xfrm>
            <a:off x="2916935" y="2616708"/>
            <a:ext cx="417575" cy="519430"/>
          </a:xfrm>
          <a:prstGeom prst="rect"/>
        </p:spPr>
      </p:pic>
      <p:pic>
        <p:nvPicPr>
          <p:cNvPr id="2097217" name="object 20"/>
          <p:cNvPicPr>
            <a:picLocks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>
            <a:off x="3467100" y="2485644"/>
            <a:ext cx="1408176" cy="614172"/>
          </a:xfrm>
          <a:prstGeom prst="rect"/>
        </p:spPr>
      </p:pic>
      <p:pic>
        <p:nvPicPr>
          <p:cNvPr id="2097218" name="object 21"/>
          <p:cNvPicPr>
            <a:picLocks/>
          </p:cNvPicPr>
          <p:nvPr/>
        </p:nvPicPr>
        <p:blipFill>
          <a:blip xmlns:r="http://schemas.openxmlformats.org/officeDocument/2006/relationships" r:embed="rId14" cstate="print"/>
          <a:stretch>
            <a:fillRect/>
          </a:stretch>
        </p:blipFill>
        <p:spPr>
          <a:xfrm>
            <a:off x="5074920" y="2488692"/>
            <a:ext cx="643128" cy="478535"/>
          </a:xfrm>
          <a:prstGeom prst="rect"/>
        </p:spPr>
      </p:pic>
      <p:pic>
        <p:nvPicPr>
          <p:cNvPr id="2097219" name="object 22"/>
          <p:cNvPicPr>
            <a:picLocks/>
          </p:cNvPicPr>
          <p:nvPr/>
        </p:nvPicPr>
        <p:blipFill>
          <a:blip xmlns:r="http://schemas.openxmlformats.org/officeDocument/2006/relationships" r:embed="rId15" cstate="print"/>
          <a:stretch>
            <a:fillRect/>
          </a:stretch>
        </p:blipFill>
        <p:spPr>
          <a:xfrm>
            <a:off x="1481328" y="3429000"/>
            <a:ext cx="681227" cy="325120"/>
          </a:xfrm>
          <a:prstGeom prst="rect"/>
        </p:spPr>
      </p:pic>
      <p:sp>
        <p:nvSpPr>
          <p:cNvPr id="1048704" name="object 23"/>
          <p:cNvSpPr/>
          <p:nvPr/>
        </p:nvSpPr>
        <p:spPr>
          <a:xfrm>
            <a:off x="2414016" y="3572268"/>
            <a:ext cx="339725" cy="131445"/>
          </a:xfrm>
          <a:custGeom>
            <a:avLst/>
            <a:ahLst/>
            <a:rect l="l" t="t" r="r" b="b"/>
            <a:pathLst>
              <a:path w="339725" h="131445">
                <a:moveTo>
                  <a:pt x="251460" y="45720"/>
                </a:moveTo>
                <a:lnTo>
                  <a:pt x="250850" y="42672"/>
                </a:lnTo>
                <a:lnTo>
                  <a:pt x="249936" y="38100"/>
                </a:lnTo>
                <a:lnTo>
                  <a:pt x="248412" y="28956"/>
                </a:lnTo>
                <a:lnTo>
                  <a:pt x="240792" y="22860"/>
                </a:lnTo>
                <a:lnTo>
                  <a:pt x="231648" y="24384"/>
                </a:lnTo>
                <a:lnTo>
                  <a:pt x="222504" y="24384"/>
                </a:lnTo>
                <a:lnTo>
                  <a:pt x="217932" y="25908"/>
                </a:lnTo>
                <a:lnTo>
                  <a:pt x="214884" y="25908"/>
                </a:lnTo>
                <a:lnTo>
                  <a:pt x="210312" y="27432"/>
                </a:lnTo>
                <a:lnTo>
                  <a:pt x="211836" y="25908"/>
                </a:lnTo>
                <a:lnTo>
                  <a:pt x="205740" y="27432"/>
                </a:lnTo>
                <a:lnTo>
                  <a:pt x="187452" y="27432"/>
                </a:lnTo>
                <a:lnTo>
                  <a:pt x="179832" y="25908"/>
                </a:lnTo>
                <a:lnTo>
                  <a:pt x="163068" y="25908"/>
                </a:lnTo>
                <a:lnTo>
                  <a:pt x="155448" y="24384"/>
                </a:lnTo>
                <a:lnTo>
                  <a:pt x="146304" y="24384"/>
                </a:lnTo>
                <a:lnTo>
                  <a:pt x="137160" y="22860"/>
                </a:lnTo>
                <a:lnTo>
                  <a:pt x="138684" y="22860"/>
                </a:lnTo>
                <a:lnTo>
                  <a:pt x="129540" y="21336"/>
                </a:lnTo>
                <a:lnTo>
                  <a:pt x="128016" y="21336"/>
                </a:lnTo>
                <a:lnTo>
                  <a:pt x="120396" y="19812"/>
                </a:lnTo>
                <a:lnTo>
                  <a:pt x="111252" y="18288"/>
                </a:lnTo>
                <a:lnTo>
                  <a:pt x="102108" y="18288"/>
                </a:lnTo>
                <a:lnTo>
                  <a:pt x="94488" y="16764"/>
                </a:lnTo>
                <a:lnTo>
                  <a:pt x="85344" y="16764"/>
                </a:lnTo>
                <a:lnTo>
                  <a:pt x="77724" y="15240"/>
                </a:lnTo>
                <a:lnTo>
                  <a:pt x="71628" y="15240"/>
                </a:lnTo>
                <a:lnTo>
                  <a:pt x="64008" y="13716"/>
                </a:lnTo>
                <a:lnTo>
                  <a:pt x="67056" y="15240"/>
                </a:lnTo>
                <a:lnTo>
                  <a:pt x="62484" y="13716"/>
                </a:lnTo>
                <a:lnTo>
                  <a:pt x="60960" y="12192"/>
                </a:lnTo>
                <a:lnTo>
                  <a:pt x="53340" y="12192"/>
                </a:lnTo>
                <a:lnTo>
                  <a:pt x="48768" y="10668"/>
                </a:lnTo>
                <a:lnTo>
                  <a:pt x="42672" y="10668"/>
                </a:lnTo>
                <a:lnTo>
                  <a:pt x="39624" y="9144"/>
                </a:lnTo>
                <a:lnTo>
                  <a:pt x="41148" y="10668"/>
                </a:lnTo>
                <a:lnTo>
                  <a:pt x="38100" y="9144"/>
                </a:lnTo>
                <a:lnTo>
                  <a:pt x="38100" y="7620"/>
                </a:lnTo>
                <a:lnTo>
                  <a:pt x="32004" y="4572"/>
                </a:lnTo>
                <a:lnTo>
                  <a:pt x="30480" y="4572"/>
                </a:lnTo>
                <a:lnTo>
                  <a:pt x="27432" y="3048"/>
                </a:lnTo>
                <a:lnTo>
                  <a:pt x="25908" y="3048"/>
                </a:lnTo>
                <a:lnTo>
                  <a:pt x="22860" y="1524"/>
                </a:lnTo>
                <a:lnTo>
                  <a:pt x="19812" y="1524"/>
                </a:lnTo>
                <a:lnTo>
                  <a:pt x="16764" y="0"/>
                </a:lnTo>
                <a:lnTo>
                  <a:pt x="13716" y="0"/>
                </a:lnTo>
                <a:lnTo>
                  <a:pt x="9144" y="1524"/>
                </a:lnTo>
                <a:lnTo>
                  <a:pt x="7620" y="1524"/>
                </a:lnTo>
                <a:lnTo>
                  <a:pt x="3048" y="4572"/>
                </a:lnTo>
                <a:lnTo>
                  <a:pt x="0" y="9144"/>
                </a:lnTo>
                <a:lnTo>
                  <a:pt x="0" y="15240"/>
                </a:lnTo>
                <a:lnTo>
                  <a:pt x="1524" y="19812"/>
                </a:lnTo>
                <a:lnTo>
                  <a:pt x="6096" y="24384"/>
                </a:lnTo>
                <a:lnTo>
                  <a:pt x="9906" y="24384"/>
                </a:lnTo>
                <a:lnTo>
                  <a:pt x="12192" y="25908"/>
                </a:lnTo>
                <a:lnTo>
                  <a:pt x="13716" y="27432"/>
                </a:lnTo>
                <a:lnTo>
                  <a:pt x="15240" y="27432"/>
                </a:lnTo>
                <a:lnTo>
                  <a:pt x="18288" y="28956"/>
                </a:lnTo>
                <a:lnTo>
                  <a:pt x="21336" y="30480"/>
                </a:lnTo>
                <a:lnTo>
                  <a:pt x="19812" y="30480"/>
                </a:lnTo>
                <a:lnTo>
                  <a:pt x="22860" y="32004"/>
                </a:lnTo>
                <a:lnTo>
                  <a:pt x="24384" y="35052"/>
                </a:lnTo>
                <a:lnTo>
                  <a:pt x="30480" y="38100"/>
                </a:lnTo>
                <a:lnTo>
                  <a:pt x="33528" y="38100"/>
                </a:lnTo>
                <a:lnTo>
                  <a:pt x="35052" y="39624"/>
                </a:lnTo>
                <a:lnTo>
                  <a:pt x="38100" y="41148"/>
                </a:lnTo>
                <a:lnTo>
                  <a:pt x="44196" y="41148"/>
                </a:lnTo>
                <a:lnTo>
                  <a:pt x="53340" y="44196"/>
                </a:lnTo>
                <a:lnTo>
                  <a:pt x="53340" y="42672"/>
                </a:lnTo>
                <a:lnTo>
                  <a:pt x="57912" y="45720"/>
                </a:lnTo>
                <a:lnTo>
                  <a:pt x="60960" y="45720"/>
                </a:lnTo>
                <a:lnTo>
                  <a:pt x="68580" y="47244"/>
                </a:lnTo>
                <a:lnTo>
                  <a:pt x="74676" y="47244"/>
                </a:lnTo>
                <a:lnTo>
                  <a:pt x="97536" y="51816"/>
                </a:lnTo>
                <a:lnTo>
                  <a:pt x="106680" y="51816"/>
                </a:lnTo>
                <a:lnTo>
                  <a:pt x="115824" y="53340"/>
                </a:lnTo>
                <a:lnTo>
                  <a:pt x="123444" y="54864"/>
                </a:lnTo>
                <a:lnTo>
                  <a:pt x="132588" y="56388"/>
                </a:lnTo>
                <a:lnTo>
                  <a:pt x="134112" y="56388"/>
                </a:lnTo>
                <a:lnTo>
                  <a:pt x="141732" y="57912"/>
                </a:lnTo>
                <a:lnTo>
                  <a:pt x="152400" y="57912"/>
                </a:lnTo>
                <a:lnTo>
                  <a:pt x="160020" y="59436"/>
                </a:lnTo>
                <a:lnTo>
                  <a:pt x="169164" y="59436"/>
                </a:lnTo>
                <a:lnTo>
                  <a:pt x="176784" y="60960"/>
                </a:lnTo>
                <a:lnTo>
                  <a:pt x="185928" y="60960"/>
                </a:lnTo>
                <a:lnTo>
                  <a:pt x="193548" y="62484"/>
                </a:lnTo>
                <a:lnTo>
                  <a:pt x="202692" y="62484"/>
                </a:lnTo>
                <a:lnTo>
                  <a:pt x="208788" y="60960"/>
                </a:lnTo>
                <a:lnTo>
                  <a:pt x="216408" y="60960"/>
                </a:lnTo>
                <a:lnTo>
                  <a:pt x="217932" y="59436"/>
                </a:lnTo>
                <a:lnTo>
                  <a:pt x="225552" y="59436"/>
                </a:lnTo>
                <a:lnTo>
                  <a:pt x="225552" y="57912"/>
                </a:lnTo>
                <a:lnTo>
                  <a:pt x="234696" y="57912"/>
                </a:lnTo>
                <a:lnTo>
                  <a:pt x="237744" y="56388"/>
                </a:lnTo>
                <a:lnTo>
                  <a:pt x="246888" y="53340"/>
                </a:lnTo>
                <a:lnTo>
                  <a:pt x="251460" y="45720"/>
                </a:lnTo>
                <a:close/>
              </a:path>
              <a:path w="339725" h="131445">
                <a:moveTo>
                  <a:pt x="339229" y="111036"/>
                </a:moveTo>
                <a:lnTo>
                  <a:pt x="338328" y="105156"/>
                </a:lnTo>
                <a:lnTo>
                  <a:pt x="336804" y="96012"/>
                </a:lnTo>
                <a:lnTo>
                  <a:pt x="327660" y="91440"/>
                </a:lnTo>
                <a:lnTo>
                  <a:pt x="318516" y="92964"/>
                </a:lnTo>
                <a:lnTo>
                  <a:pt x="316992" y="92964"/>
                </a:lnTo>
                <a:lnTo>
                  <a:pt x="310896" y="94488"/>
                </a:lnTo>
                <a:lnTo>
                  <a:pt x="301752" y="94488"/>
                </a:lnTo>
                <a:lnTo>
                  <a:pt x="295656" y="96012"/>
                </a:lnTo>
                <a:lnTo>
                  <a:pt x="224028" y="96012"/>
                </a:lnTo>
                <a:lnTo>
                  <a:pt x="213360" y="94488"/>
                </a:lnTo>
                <a:lnTo>
                  <a:pt x="211836" y="94488"/>
                </a:lnTo>
                <a:lnTo>
                  <a:pt x="202692" y="92964"/>
                </a:lnTo>
                <a:lnTo>
                  <a:pt x="169164" y="92964"/>
                </a:lnTo>
                <a:lnTo>
                  <a:pt x="158496" y="91440"/>
                </a:lnTo>
                <a:lnTo>
                  <a:pt x="149352" y="91440"/>
                </a:lnTo>
                <a:lnTo>
                  <a:pt x="134112" y="88392"/>
                </a:lnTo>
                <a:lnTo>
                  <a:pt x="128016" y="88392"/>
                </a:lnTo>
                <a:lnTo>
                  <a:pt x="118872" y="85344"/>
                </a:lnTo>
                <a:lnTo>
                  <a:pt x="115824" y="85344"/>
                </a:lnTo>
                <a:lnTo>
                  <a:pt x="109728" y="82296"/>
                </a:lnTo>
                <a:lnTo>
                  <a:pt x="105156" y="77724"/>
                </a:lnTo>
                <a:lnTo>
                  <a:pt x="96012" y="77724"/>
                </a:lnTo>
                <a:lnTo>
                  <a:pt x="83820" y="86868"/>
                </a:lnTo>
                <a:lnTo>
                  <a:pt x="83820" y="96012"/>
                </a:lnTo>
                <a:lnTo>
                  <a:pt x="88392" y="102108"/>
                </a:lnTo>
                <a:lnTo>
                  <a:pt x="89916" y="105156"/>
                </a:lnTo>
                <a:lnTo>
                  <a:pt x="96012" y="111252"/>
                </a:lnTo>
                <a:lnTo>
                  <a:pt x="97536" y="111252"/>
                </a:lnTo>
                <a:lnTo>
                  <a:pt x="103632" y="114300"/>
                </a:lnTo>
                <a:lnTo>
                  <a:pt x="105156" y="115824"/>
                </a:lnTo>
                <a:lnTo>
                  <a:pt x="109728" y="115824"/>
                </a:lnTo>
                <a:lnTo>
                  <a:pt x="109728" y="117348"/>
                </a:lnTo>
                <a:lnTo>
                  <a:pt x="114300" y="117348"/>
                </a:lnTo>
                <a:lnTo>
                  <a:pt x="120396" y="120396"/>
                </a:lnTo>
                <a:lnTo>
                  <a:pt x="121920" y="120396"/>
                </a:lnTo>
                <a:lnTo>
                  <a:pt x="128016" y="121920"/>
                </a:lnTo>
                <a:lnTo>
                  <a:pt x="137160" y="123444"/>
                </a:lnTo>
                <a:lnTo>
                  <a:pt x="144780" y="124968"/>
                </a:lnTo>
                <a:lnTo>
                  <a:pt x="155448" y="124968"/>
                </a:lnTo>
                <a:lnTo>
                  <a:pt x="166116" y="126492"/>
                </a:lnTo>
                <a:lnTo>
                  <a:pt x="178308" y="126492"/>
                </a:lnTo>
                <a:lnTo>
                  <a:pt x="188976" y="128016"/>
                </a:lnTo>
                <a:lnTo>
                  <a:pt x="199644" y="128016"/>
                </a:lnTo>
                <a:lnTo>
                  <a:pt x="210312" y="129540"/>
                </a:lnTo>
                <a:lnTo>
                  <a:pt x="220980" y="129540"/>
                </a:lnTo>
                <a:lnTo>
                  <a:pt x="231648" y="131064"/>
                </a:lnTo>
                <a:lnTo>
                  <a:pt x="291084" y="131064"/>
                </a:lnTo>
                <a:lnTo>
                  <a:pt x="298704" y="129540"/>
                </a:lnTo>
                <a:lnTo>
                  <a:pt x="304800" y="129540"/>
                </a:lnTo>
                <a:lnTo>
                  <a:pt x="313944" y="128016"/>
                </a:lnTo>
                <a:lnTo>
                  <a:pt x="321564" y="128016"/>
                </a:lnTo>
                <a:lnTo>
                  <a:pt x="323088" y="126492"/>
                </a:lnTo>
                <a:lnTo>
                  <a:pt x="327660" y="124968"/>
                </a:lnTo>
                <a:lnTo>
                  <a:pt x="333603" y="121653"/>
                </a:lnTo>
                <a:lnTo>
                  <a:pt x="337566" y="116776"/>
                </a:lnTo>
                <a:lnTo>
                  <a:pt x="339229" y="11103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grpSp>
        <p:nvGrpSpPr>
          <p:cNvPr id="95" name="object 24"/>
          <p:cNvGrpSpPr/>
          <p:nvPr/>
        </p:nvGrpSpPr>
        <p:grpSpPr>
          <a:xfrm>
            <a:off x="2912364" y="3244596"/>
            <a:ext cx="1014094" cy="528955"/>
            <a:chOff x="2912364" y="3244596"/>
            <a:chExt cx="1014094" cy="528955"/>
          </a:xfrm>
        </p:grpSpPr>
        <p:pic>
          <p:nvPicPr>
            <p:cNvPr id="2097220" name="object 25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3044951" y="3244596"/>
              <a:ext cx="367283" cy="427990"/>
            </a:xfrm>
            <a:prstGeom prst="rect"/>
          </p:spPr>
        </p:pic>
        <p:sp>
          <p:nvSpPr>
            <p:cNvPr id="1048705" name="object 26"/>
            <p:cNvSpPr/>
            <p:nvPr/>
          </p:nvSpPr>
          <p:spPr>
            <a:xfrm>
              <a:off x="2912364" y="3709797"/>
              <a:ext cx="1014094" cy="64135"/>
            </a:xfrm>
            <a:custGeom>
              <a:avLst/>
              <a:ahLst/>
              <a:rect l="l" t="t" r="r" b="b"/>
              <a:pathLst>
                <a:path w="1014095" h="64135">
                  <a:moveTo>
                    <a:pt x="941832" y="11810"/>
                  </a:moveTo>
                  <a:lnTo>
                    <a:pt x="946403" y="8762"/>
                  </a:lnTo>
                  <a:lnTo>
                    <a:pt x="957071" y="8762"/>
                  </a:lnTo>
                  <a:lnTo>
                    <a:pt x="961643" y="7238"/>
                  </a:lnTo>
                  <a:lnTo>
                    <a:pt x="969263" y="7238"/>
                  </a:lnTo>
                  <a:lnTo>
                    <a:pt x="975359" y="5714"/>
                  </a:lnTo>
                  <a:lnTo>
                    <a:pt x="979932" y="4191"/>
                  </a:lnTo>
                  <a:lnTo>
                    <a:pt x="986027" y="4191"/>
                  </a:lnTo>
                  <a:lnTo>
                    <a:pt x="989075" y="2667"/>
                  </a:lnTo>
                  <a:lnTo>
                    <a:pt x="987551" y="2667"/>
                  </a:lnTo>
                  <a:lnTo>
                    <a:pt x="990600" y="1142"/>
                  </a:lnTo>
                  <a:lnTo>
                    <a:pt x="997362" y="0"/>
                  </a:lnTo>
                  <a:lnTo>
                    <a:pt x="1003553" y="1143"/>
                  </a:lnTo>
                  <a:lnTo>
                    <a:pt x="1008602" y="4571"/>
                  </a:lnTo>
                  <a:lnTo>
                    <a:pt x="1011935" y="10286"/>
                  </a:lnTo>
                  <a:lnTo>
                    <a:pt x="944879" y="10286"/>
                  </a:lnTo>
                  <a:lnTo>
                    <a:pt x="941832" y="11810"/>
                  </a:lnTo>
                  <a:close/>
                </a:path>
                <a:path w="1014095" h="64135">
                  <a:moveTo>
                    <a:pt x="986027" y="4191"/>
                  </a:moveTo>
                  <a:lnTo>
                    <a:pt x="984503" y="4191"/>
                  </a:lnTo>
                  <a:lnTo>
                    <a:pt x="987551" y="2667"/>
                  </a:lnTo>
                  <a:lnTo>
                    <a:pt x="986027" y="4191"/>
                  </a:lnTo>
                  <a:close/>
                </a:path>
                <a:path w="1014095" h="64135">
                  <a:moveTo>
                    <a:pt x="969263" y="7238"/>
                  </a:moveTo>
                  <a:lnTo>
                    <a:pt x="967739" y="7238"/>
                  </a:lnTo>
                  <a:lnTo>
                    <a:pt x="972311" y="5714"/>
                  </a:lnTo>
                  <a:lnTo>
                    <a:pt x="969263" y="7238"/>
                  </a:lnTo>
                  <a:close/>
                </a:path>
                <a:path w="1014095" h="64135">
                  <a:moveTo>
                    <a:pt x="990600" y="37718"/>
                  </a:moveTo>
                  <a:lnTo>
                    <a:pt x="10667" y="37718"/>
                  </a:lnTo>
                  <a:lnTo>
                    <a:pt x="7619" y="34670"/>
                  </a:lnTo>
                  <a:lnTo>
                    <a:pt x="4571" y="33146"/>
                  </a:lnTo>
                  <a:lnTo>
                    <a:pt x="1524" y="28575"/>
                  </a:lnTo>
                  <a:lnTo>
                    <a:pt x="0" y="22478"/>
                  </a:lnTo>
                  <a:lnTo>
                    <a:pt x="1524" y="17906"/>
                  </a:lnTo>
                  <a:lnTo>
                    <a:pt x="4571" y="13335"/>
                  </a:lnTo>
                  <a:lnTo>
                    <a:pt x="10667" y="10286"/>
                  </a:lnTo>
                  <a:lnTo>
                    <a:pt x="16763" y="11810"/>
                  </a:lnTo>
                  <a:lnTo>
                    <a:pt x="21335" y="11810"/>
                  </a:lnTo>
                  <a:lnTo>
                    <a:pt x="24383" y="13335"/>
                  </a:lnTo>
                  <a:lnTo>
                    <a:pt x="106679" y="13335"/>
                  </a:lnTo>
                  <a:lnTo>
                    <a:pt x="114300" y="14859"/>
                  </a:lnTo>
                  <a:lnTo>
                    <a:pt x="124967" y="14859"/>
                  </a:lnTo>
                  <a:lnTo>
                    <a:pt x="132587" y="16383"/>
                  </a:lnTo>
                  <a:lnTo>
                    <a:pt x="141732" y="16383"/>
                  </a:lnTo>
                  <a:lnTo>
                    <a:pt x="150875" y="17906"/>
                  </a:lnTo>
                  <a:lnTo>
                    <a:pt x="160019" y="17906"/>
                  </a:lnTo>
                  <a:lnTo>
                    <a:pt x="169163" y="19430"/>
                  </a:lnTo>
                  <a:lnTo>
                    <a:pt x="179832" y="20954"/>
                  </a:lnTo>
                  <a:lnTo>
                    <a:pt x="201167" y="20954"/>
                  </a:lnTo>
                  <a:lnTo>
                    <a:pt x="211835" y="22478"/>
                  </a:lnTo>
                  <a:lnTo>
                    <a:pt x="356616" y="22478"/>
                  </a:lnTo>
                  <a:lnTo>
                    <a:pt x="370332" y="24002"/>
                  </a:lnTo>
                  <a:lnTo>
                    <a:pt x="435863" y="24002"/>
                  </a:lnTo>
                  <a:lnTo>
                    <a:pt x="449579" y="25527"/>
                  </a:lnTo>
                  <a:lnTo>
                    <a:pt x="477011" y="25527"/>
                  </a:lnTo>
                  <a:lnTo>
                    <a:pt x="489203" y="27051"/>
                  </a:lnTo>
                  <a:lnTo>
                    <a:pt x="502919" y="28575"/>
                  </a:lnTo>
                  <a:lnTo>
                    <a:pt x="527303" y="28575"/>
                  </a:lnTo>
                  <a:lnTo>
                    <a:pt x="541019" y="30099"/>
                  </a:lnTo>
                  <a:lnTo>
                    <a:pt x="1007588" y="30099"/>
                  </a:lnTo>
                  <a:lnTo>
                    <a:pt x="1005839" y="31622"/>
                  </a:lnTo>
                  <a:lnTo>
                    <a:pt x="996695" y="36194"/>
                  </a:lnTo>
                  <a:lnTo>
                    <a:pt x="995171" y="36194"/>
                  </a:lnTo>
                  <a:lnTo>
                    <a:pt x="990600" y="37718"/>
                  </a:lnTo>
                  <a:close/>
                </a:path>
                <a:path w="1014095" h="64135">
                  <a:moveTo>
                    <a:pt x="941832" y="11810"/>
                  </a:moveTo>
                  <a:lnTo>
                    <a:pt x="931163" y="11810"/>
                  </a:lnTo>
                  <a:lnTo>
                    <a:pt x="932687" y="10286"/>
                  </a:lnTo>
                  <a:lnTo>
                    <a:pt x="944117" y="10286"/>
                  </a:lnTo>
                  <a:lnTo>
                    <a:pt x="941832" y="11810"/>
                  </a:lnTo>
                  <a:close/>
                </a:path>
                <a:path w="1014095" h="64135">
                  <a:moveTo>
                    <a:pt x="1007588" y="30099"/>
                  </a:moveTo>
                  <a:lnTo>
                    <a:pt x="609600" y="30099"/>
                  </a:lnTo>
                  <a:lnTo>
                    <a:pt x="623316" y="28575"/>
                  </a:lnTo>
                  <a:lnTo>
                    <a:pt x="637032" y="28575"/>
                  </a:lnTo>
                  <a:lnTo>
                    <a:pt x="650747" y="27051"/>
                  </a:lnTo>
                  <a:lnTo>
                    <a:pt x="694943" y="27051"/>
                  </a:lnTo>
                  <a:lnTo>
                    <a:pt x="708659" y="25527"/>
                  </a:lnTo>
                  <a:lnTo>
                    <a:pt x="751332" y="25527"/>
                  </a:lnTo>
                  <a:lnTo>
                    <a:pt x="765047" y="24002"/>
                  </a:lnTo>
                  <a:lnTo>
                    <a:pt x="777239" y="24002"/>
                  </a:lnTo>
                  <a:lnTo>
                    <a:pt x="778763" y="22478"/>
                  </a:lnTo>
                  <a:lnTo>
                    <a:pt x="803147" y="22478"/>
                  </a:lnTo>
                  <a:lnTo>
                    <a:pt x="815339" y="20954"/>
                  </a:lnTo>
                  <a:lnTo>
                    <a:pt x="826008" y="20954"/>
                  </a:lnTo>
                  <a:lnTo>
                    <a:pt x="838200" y="19430"/>
                  </a:lnTo>
                  <a:lnTo>
                    <a:pt x="847343" y="19430"/>
                  </a:lnTo>
                  <a:lnTo>
                    <a:pt x="858011" y="17906"/>
                  </a:lnTo>
                  <a:lnTo>
                    <a:pt x="868679" y="17906"/>
                  </a:lnTo>
                  <a:lnTo>
                    <a:pt x="877824" y="16383"/>
                  </a:lnTo>
                  <a:lnTo>
                    <a:pt x="885443" y="16383"/>
                  </a:lnTo>
                  <a:lnTo>
                    <a:pt x="894587" y="14859"/>
                  </a:lnTo>
                  <a:lnTo>
                    <a:pt x="902208" y="14859"/>
                  </a:lnTo>
                  <a:lnTo>
                    <a:pt x="911351" y="13335"/>
                  </a:lnTo>
                  <a:lnTo>
                    <a:pt x="917447" y="13335"/>
                  </a:lnTo>
                  <a:lnTo>
                    <a:pt x="925067" y="11810"/>
                  </a:lnTo>
                  <a:lnTo>
                    <a:pt x="941832" y="11810"/>
                  </a:lnTo>
                  <a:lnTo>
                    <a:pt x="944879" y="10286"/>
                  </a:lnTo>
                  <a:lnTo>
                    <a:pt x="1011935" y="10286"/>
                  </a:lnTo>
                  <a:lnTo>
                    <a:pt x="1013983" y="16192"/>
                  </a:lnTo>
                  <a:lnTo>
                    <a:pt x="1013459" y="22097"/>
                  </a:lnTo>
                  <a:lnTo>
                    <a:pt x="1010650" y="27431"/>
                  </a:lnTo>
                  <a:lnTo>
                    <a:pt x="1007588" y="30099"/>
                  </a:lnTo>
                  <a:close/>
                </a:path>
                <a:path w="1014095" h="64135">
                  <a:moveTo>
                    <a:pt x="25908" y="13335"/>
                  </a:moveTo>
                  <a:lnTo>
                    <a:pt x="24383" y="13335"/>
                  </a:lnTo>
                  <a:lnTo>
                    <a:pt x="22859" y="11810"/>
                  </a:lnTo>
                  <a:lnTo>
                    <a:pt x="25908" y="13335"/>
                  </a:lnTo>
                  <a:close/>
                </a:path>
                <a:path w="1014095" h="64135">
                  <a:moveTo>
                    <a:pt x="188975" y="20954"/>
                  </a:moveTo>
                  <a:lnTo>
                    <a:pt x="179832" y="20954"/>
                  </a:lnTo>
                  <a:lnTo>
                    <a:pt x="178308" y="19430"/>
                  </a:lnTo>
                  <a:lnTo>
                    <a:pt x="188975" y="20954"/>
                  </a:lnTo>
                  <a:close/>
                </a:path>
                <a:path w="1014095" h="64135">
                  <a:moveTo>
                    <a:pt x="981455" y="39243"/>
                  </a:moveTo>
                  <a:lnTo>
                    <a:pt x="13716" y="39243"/>
                  </a:lnTo>
                  <a:lnTo>
                    <a:pt x="13716" y="37718"/>
                  </a:lnTo>
                  <a:lnTo>
                    <a:pt x="986027" y="37718"/>
                  </a:lnTo>
                  <a:lnTo>
                    <a:pt x="981455" y="39243"/>
                  </a:lnTo>
                  <a:close/>
                </a:path>
                <a:path w="1014095" h="64135">
                  <a:moveTo>
                    <a:pt x="22859" y="40767"/>
                  </a:moveTo>
                  <a:lnTo>
                    <a:pt x="21335" y="40767"/>
                  </a:lnTo>
                  <a:lnTo>
                    <a:pt x="19811" y="39243"/>
                  </a:lnTo>
                  <a:lnTo>
                    <a:pt x="22859" y="40767"/>
                  </a:lnTo>
                  <a:close/>
                </a:path>
                <a:path w="1014095" h="64135">
                  <a:moveTo>
                    <a:pt x="978408" y="40767"/>
                  </a:moveTo>
                  <a:lnTo>
                    <a:pt x="22859" y="40767"/>
                  </a:lnTo>
                  <a:lnTo>
                    <a:pt x="19811" y="39243"/>
                  </a:lnTo>
                  <a:lnTo>
                    <a:pt x="982979" y="39243"/>
                  </a:lnTo>
                  <a:lnTo>
                    <a:pt x="978408" y="40767"/>
                  </a:lnTo>
                  <a:close/>
                </a:path>
                <a:path w="1014095" h="64135">
                  <a:moveTo>
                    <a:pt x="964692" y="42291"/>
                  </a:moveTo>
                  <a:lnTo>
                    <a:pt x="27432" y="42291"/>
                  </a:lnTo>
                  <a:lnTo>
                    <a:pt x="24383" y="40767"/>
                  </a:lnTo>
                  <a:lnTo>
                    <a:pt x="970787" y="40767"/>
                  </a:lnTo>
                  <a:lnTo>
                    <a:pt x="964692" y="42291"/>
                  </a:lnTo>
                  <a:close/>
                </a:path>
                <a:path w="1014095" h="64135">
                  <a:moveTo>
                    <a:pt x="949451" y="43814"/>
                  </a:moveTo>
                  <a:lnTo>
                    <a:pt x="45719" y="43814"/>
                  </a:lnTo>
                  <a:lnTo>
                    <a:pt x="41147" y="42291"/>
                  </a:lnTo>
                  <a:lnTo>
                    <a:pt x="955547" y="42291"/>
                  </a:lnTo>
                  <a:lnTo>
                    <a:pt x="949451" y="43814"/>
                  </a:lnTo>
                  <a:close/>
                </a:path>
                <a:path w="1014095" h="64135">
                  <a:moveTo>
                    <a:pt x="934211" y="45338"/>
                  </a:moveTo>
                  <a:lnTo>
                    <a:pt x="89916" y="45338"/>
                  </a:lnTo>
                  <a:lnTo>
                    <a:pt x="82295" y="43814"/>
                  </a:lnTo>
                  <a:lnTo>
                    <a:pt x="940308" y="43814"/>
                  </a:lnTo>
                  <a:lnTo>
                    <a:pt x="934211" y="45338"/>
                  </a:lnTo>
                  <a:close/>
                </a:path>
                <a:path w="1014095" h="64135">
                  <a:moveTo>
                    <a:pt x="922019" y="46862"/>
                  </a:moveTo>
                  <a:lnTo>
                    <a:pt x="121919" y="46862"/>
                  </a:lnTo>
                  <a:lnTo>
                    <a:pt x="112775" y="45338"/>
                  </a:lnTo>
                  <a:lnTo>
                    <a:pt x="928116" y="45338"/>
                  </a:lnTo>
                  <a:lnTo>
                    <a:pt x="922019" y="46862"/>
                  </a:lnTo>
                  <a:close/>
                </a:path>
                <a:path w="1014095" h="64135">
                  <a:moveTo>
                    <a:pt x="906779" y="48386"/>
                  </a:moveTo>
                  <a:lnTo>
                    <a:pt x="129539" y="48386"/>
                  </a:lnTo>
                  <a:lnTo>
                    <a:pt x="129539" y="46862"/>
                  </a:lnTo>
                  <a:lnTo>
                    <a:pt x="914400" y="46862"/>
                  </a:lnTo>
                  <a:lnTo>
                    <a:pt x="906779" y="48386"/>
                  </a:lnTo>
                  <a:close/>
                </a:path>
                <a:path w="1014095" h="64135">
                  <a:moveTo>
                    <a:pt x="888492" y="49910"/>
                  </a:moveTo>
                  <a:lnTo>
                    <a:pt x="147827" y="49910"/>
                  </a:lnTo>
                  <a:lnTo>
                    <a:pt x="138683" y="48386"/>
                  </a:lnTo>
                  <a:lnTo>
                    <a:pt x="897635" y="48386"/>
                  </a:lnTo>
                  <a:lnTo>
                    <a:pt x="888492" y="49910"/>
                  </a:lnTo>
                  <a:close/>
                </a:path>
                <a:path w="1014095" h="64135">
                  <a:moveTo>
                    <a:pt x="851916" y="52959"/>
                  </a:moveTo>
                  <a:lnTo>
                    <a:pt x="175259" y="52959"/>
                  </a:lnTo>
                  <a:lnTo>
                    <a:pt x="156971" y="49910"/>
                  </a:lnTo>
                  <a:lnTo>
                    <a:pt x="871727" y="49910"/>
                  </a:lnTo>
                  <a:lnTo>
                    <a:pt x="861059" y="51435"/>
                  </a:lnTo>
                  <a:lnTo>
                    <a:pt x="862583" y="51435"/>
                  </a:lnTo>
                  <a:lnTo>
                    <a:pt x="851916" y="52959"/>
                  </a:lnTo>
                  <a:close/>
                </a:path>
                <a:path w="1014095" h="64135">
                  <a:moveTo>
                    <a:pt x="829055" y="54483"/>
                  </a:moveTo>
                  <a:lnTo>
                    <a:pt x="198119" y="54483"/>
                  </a:lnTo>
                  <a:lnTo>
                    <a:pt x="187451" y="52959"/>
                  </a:lnTo>
                  <a:lnTo>
                    <a:pt x="839724" y="52959"/>
                  </a:lnTo>
                  <a:lnTo>
                    <a:pt x="829055" y="54483"/>
                  </a:lnTo>
                  <a:close/>
                </a:path>
                <a:path w="1014095" h="64135">
                  <a:moveTo>
                    <a:pt x="316991" y="56006"/>
                  </a:moveTo>
                  <a:lnTo>
                    <a:pt x="292608" y="56006"/>
                  </a:lnTo>
                  <a:lnTo>
                    <a:pt x="280416" y="54483"/>
                  </a:lnTo>
                  <a:lnTo>
                    <a:pt x="329183" y="54483"/>
                  </a:lnTo>
                  <a:lnTo>
                    <a:pt x="316991" y="56006"/>
                  </a:lnTo>
                  <a:close/>
                </a:path>
                <a:path w="1014095" h="64135">
                  <a:moveTo>
                    <a:pt x="792479" y="56006"/>
                  </a:moveTo>
                  <a:lnTo>
                    <a:pt x="355092" y="56006"/>
                  </a:lnTo>
                  <a:lnTo>
                    <a:pt x="341375" y="54483"/>
                  </a:lnTo>
                  <a:lnTo>
                    <a:pt x="804671" y="54483"/>
                  </a:lnTo>
                  <a:lnTo>
                    <a:pt x="792479" y="56006"/>
                  </a:lnTo>
                  <a:close/>
                </a:path>
                <a:path w="1014095" h="64135">
                  <a:moveTo>
                    <a:pt x="768095" y="57530"/>
                  </a:moveTo>
                  <a:lnTo>
                    <a:pt x="381000" y="57530"/>
                  </a:lnTo>
                  <a:lnTo>
                    <a:pt x="368808" y="56006"/>
                  </a:lnTo>
                  <a:lnTo>
                    <a:pt x="780287" y="56006"/>
                  </a:lnTo>
                  <a:lnTo>
                    <a:pt x="768095" y="57530"/>
                  </a:lnTo>
                  <a:close/>
                </a:path>
                <a:path w="1014095" h="64135">
                  <a:moveTo>
                    <a:pt x="461771" y="59054"/>
                  </a:moveTo>
                  <a:lnTo>
                    <a:pt x="448055" y="57530"/>
                  </a:lnTo>
                  <a:lnTo>
                    <a:pt x="460247" y="57530"/>
                  </a:lnTo>
                  <a:lnTo>
                    <a:pt x="461771" y="59054"/>
                  </a:lnTo>
                  <a:close/>
                </a:path>
                <a:path w="1014095" h="64135">
                  <a:moveTo>
                    <a:pt x="640079" y="62102"/>
                  </a:moveTo>
                  <a:lnTo>
                    <a:pt x="499871" y="62102"/>
                  </a:lnTo>
                  <a:lnTo>
                    <a:pt x="486155" y="60578"/>
                  </a:lnTo>
                  <a:lnTo>
                    <a:pt x="473963" y="59054"/>
                  </a:lnTo>
                  <a:lnTo>
                    <a:pt x="460247" y="57530"/>
                  </a:lnTo>
                  <a:lnTo>
                    <a:pt x="766571" y="57530"/>
                  </a:lnTo>
                  <a:lnTo>
                    <a:pt x="752855" y="59054"/>
                  </a:lnTo>
                  <a:lnTo>
                    <a:pt x="696467" y="59054"/>
                  </a:lnTo>
                  <a:lnTo>
                    <a:pt x="681227" y="60578"/>
                  </a:lnTo>
                  <a:lnTo>
                    <a:pt x="653795" y="60578"/>
                  </a:lnTo>
                  <a:lnTo>
                    <a:pt x="640079" y="62102"/>
                  </a:lnTo>
                  <a:close/>
                </a:path>
                <a:path w="1014095" h="64135">
                  <a:moveTo>
                    <a:pt x="597408" y="63627"/>
                  </a:moveTo>
                  <a:lnTo>
                    <a:pt x="554735" y="63627"/>
                  </a:lnTo>
                  <a:lnTo>
                    <a:pt x="539495" y="62102"/>
                  </a:lnTo>
                  <a:lnTo>
                    <a:pt x="611124" y="62102"/>
                  </a:lnTo>
                  <a:lnTo>
                    <a:pt x="597408" y="636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221" name="object 27"/>
          <p:cNvPicPr>
            <a:picLocks/>
          </p:cNvPicPr>
          <p:nvPr/>
        </p:nvPicPr>
        <p:blipFill>
          <a:blip xmlns:r="http://schemas.openxmlformats.org/officeDocument/2006/relationships" r:embed="rId17" cstate="print"/>
          <a:stretch>
            <a:fillRect/>
          </a:stretch>
        </p:blipFill>
        <p:spPr>
          <a:xfrm>
            <a:off x="3235452" y="3849624"/>
            <a:ext cx="328183" cy="402843"/>
          </a:xfrm>
          <a:prstGeom prst="rect"/>
        </p:spPr>
      </p:pic>
      <p:pic>
        <p:nvPicPr>
          <p:cNvPr id="2097222" name="object 28"/>
          <p:cNvPicPr>
            <a:picLocks/>
          </p:cNvPicPr>
          <p:nvPr/>
        </p:nvPicPr>
        <p:blipFill>
          <a:blip xmlns:r="http://schemas.openxmlformats.org/officeDocument/2006/relationships" r:embed="rId18" cstate="print"/>
          <a:stretch>
            <a:fillRect/>
          </a:stretch>
        </p:blipFill>
        <p:spPr>
          <a:xfrm>
            <a:off x="4203191" y="3493008"/>
            <a:ext cx="411480" cy="252983"/>
          </a:xfrm>
          <a:prstGeom prst="rect"/>
        </p:spPr>
      </p:pic>
      <p:pic>
        <p:nvPicPr>
          <p:cNvPr id="2097223" name="object 29"/>
          <p:cNvPicPr>
            <a:picLocks/>
          </p:cNvPicPr>
          <p:nvPr/>
        </p:nvPicPr>
        <p:blipFill>
          <a:blip xmlns:r="http://schemas.openxmlformats.org/officeDocument/2006/relationships" r:embed="rId19" cstate="print"/>
          <a:stretch>
            <a:fillRect/>
          </a:stretch>
        </p:blipFill>
        <p:spPr>
          <a:xfrm>
            <a:off x="4777740" y="3488435"/>
            <a:ext cx="364236" cy="464820"/>
          </a:xfrm>
          <a:prstGeom prst="rect"/>
        </p:spPr>
      </p:pic>
      <p:sp>
        <p:nvSpPr>
          <p:cNvPr id="1048706" name="object 30"/>
          <p:cNvSpPr/>
          <p:nvPr/>
        </p:nvSpPr>
        <p:spPr>
          <a:xfrm>
            <a:off x="5314175" y="3598176"/>
            <a:ext cx="230504" cy="121920"/>
          </a:xfrm>
          <a:custGeom>
            <a:avLst/>
            <a:ahLst/>
            <a:rect l="l" t="t" r="r" b="b"/>
            <a:pathLst>
              <a:path w="230504" h="121920">
                <a:moveTo>
                  <a:pt x="219456" y="9144"/>
                </a:moveTo>
                <a:lnTo>
                  <a:pt x="213360" y="1524"/>
                </a:lnTo>
                <a:lnTo>
                  <a:pt x="210312" y="1524"/>
                </a:lnTo>
                <a:lnTo>
                  <a:pt x="207264" y="0"/>
                </a:lnTo>
                <a:lnTo>
                  <a:pt x="202526" y="1181"/>
                </a:lnTo>
                <a:lnTo>
                  <a:pt x="196596" y="0"/>
                </a:lnTo>
                <a:lnTo>
                  <a:pt x="194056" y="2032"/>
                </a:lnTo>
                <a:lnTo>
                  <a:pt x="192024" y="3048"/>
                </a:lnTo>
                <a:lnTo>
                  <a:pt x="193548" y="1524"/>
                </a:lnTo>
                <a:lnTo>
                  <a:pt x="188976" y="1524"/>
                </a:lnTo>
                <a:lnTo>
                  <a:pt x="187452" y="3048"/>
                </a:lnTo>
                <a:lnTo>
                  <a:pt x="187452" y="13716"/>
                </a:lnTo>
                <a:lnTo>
                  <a:pt x="186537" y="14325"/>
                </a:lnTo>
                <a:lnTo>
                  <a:pt x="186944" y="13716"/>
                </a:lnTo>
                <a:lnTo>
                  <a:pt x="187452" y="13716"/>
                </a:lnTo>
                <a:lnTo>
                  <a:pt x="187452" y="3048"/>
                </a:lnTo>
                <a:lnTo>
                  <a:pt x="176784" y="3048"/>
                </a:lnTo>
                <a:lnTo>
                  <a:pt x="169164" y="4572"/>
                </a:lnTo>
                <a:lnTo>
                  <a:pt x="155448" y="4572"/>
                </a:lnTo>
                <a:lnTo>
                  <a:pt x="147828" y="6096"/>
                </a:lnTo>
                <a:lnTo>
                  <a:pt x="106680" y="6096"/>
                </a:lnTo>
                <a:lnTo>
                  <a:pt x="99060" y="7620"/>
                </a:lnTo>
                <a:lnTo>
                  <a:pt x="77724" y="7620"/>
                </a:lnTo>
                <a:lnTo>
                  <a:pt x="71628" y="6096"/>
                </a:lnTo>
                <a:lnTo>
                  <a:pt x="64008" y="6096"/>
                </a:lnTo>
                <a:lnTo>
                  <a:pt x="62484" y="7620"/>
                </a:lnTo>
                <a:lnTo>
                  <a:pt x="33528" y="7620"/>
                </a:lnTo>
                <a:lnTo>
                  <a:pt x="30480" y="9144"/>
                </a:lnTo>
                <a:lnTo>
                  <a:pt x="32004" y="7620"/>
                </a:lnTo>
                <a:lnTo>
                  <a:pt x="28956" y="9144"/>
                </a:lnTo>
                <a:lnTo>
                  <a:pt x="27432" y="9144"/>
                </a:lnTo>
                <a:lnTo>
                  <a:pt x="22860" y="7620"/>
                </a:lnTo>
                <a:lnTo>
                  <a:pt x="15240" y="7620"/>
                </a:lnTo>
                <a:lnTo>
                  <a:pt x="12192" y="9144"/>
                </a:lnTo>
                <a:lnTo>
                  <a:pt x="4572" y="10668"/>
                </a:lnTo>
                <a:lnTo>
                  <a:pt x="0" y="16764"/>
                </a:lnTo>
                <a:lnTo>
                  <a:pt x="3048" y="32004"/>
                </a:lnTo>
                <a:lnTo>
                  <a:pt x="9144" y="38100"/>
                </a:lnTo>
                <a:lnTo>
                  <a:pt x="16764" y="36576"/>
                </a:lnTo>
                <a:lnTo>
                  <a:pt x="19812" y="38100"/>
                </a:lnTo>
                <a:lnTo>
                  <a:pt x="51816" y="38100"/>
                </a:lnTo>
                <a:lnTo>
                  <a:pt x="57912" y="39624"/>
                </a:lnTo>
                <a:lnTo>
                  <a:pt x="64008" y="38100"/>
                </a:lnTo>
                <a:lnTo>
                  <a:pt x="68580" y="38100"/>
                </a:lnTo>
                <a:lnTo>
                  <a:pt x="76200" y="39624"/>
                </a:lnTo>
                <a:lnTo>
                  <a:pt x="132588" y="39624"/>
                </a:lnTo>
                <a:lnTo>
                  <a:pt x="141732" y="38100"/>
                </a:lnTo>
                <a:lnTo>
                  <a:pt x="156972" y="38100"/>
                </a:lnTo>
                <a:lnTo>
                  <a:pt x="164592" y="36576"/>
                </a:lnTo>
                <a:lnTo>
                  <a:pt x="179832" y="36576"/>
                </a:lnTo>
                <a:lnTo>
                  <a:pt x="181584" y="36131"/>
                </a:lnTo>
                <a:lnTo>
                  <a:pt x="182880" y="38100"/>
                </a:lnTo>
                <a:lnTo>
                  <a:pt x="187452" y="39624"/>
                </a:lnTo>
                <a:lnTo>
                  <a:pt x="201168" y="35052"/>
                </a:lnTo>
                <a:lnTo>
                  <a:pt x="202692" y="34290"/>
                </a:lnTo>
                <a:lnTo>
                  <a:pt x="205740" y="35052"/>
                </a:lnTo>
                <a:lnTo>
                  <a:pt x="209550" y="33528"/>
                </a:lnTo>
                <a:lnTo>
                  <a:pt x="213360" y="32004"/>
                </a:lnTo>
                <a:lnTo>
                  <a:pt x="219456" y="24384"/>
                </a:lnTo>
                <a:lnTo>
                  <a:pt x="219456" y="21336"/>
                </a:lnTo>
                <a:lnTo>
                  <a:pt x="219456" y="15240"/>
                </a:lnTo>
                <a:lnTo>
                  <a:pt x="219456" y="9144"/>
                </a:lnTo>
                <a:close/>
              </a:path>
              <a:path w="230504" h="121920">
                <a:moveTo>
                  <a:pt x="230124" y="79235"/>
                </a:moveTo>
                <a:lnTo>
                  <a:pt x="222504" y="71615"/>
                </a:lnTo>
                <a:lnTo>
                  <a:pt x="211836" y="71615"/>
                </a:lnTo>
                <a:lnTo>
                  <a:pt x="208788" y="70091"/>
                </a:lnTo>
                <a:lnTo>
                  <a:pt x="205740" y="70091"/>
                </a:lnTo>
                <a:lnTo>
                  <a:pt x="201168" y="71615"/>
                </a:lnTo>
                <a:lnTo>
                  <a:pt x="187452" y="71615"/>
                </a:lnTo>
                <a:lnTo>
                  <a:pt x="182880" y="73139"/>
                </a:lnTo>
                <a:lnTo>
                  <a:pt x="172212" y="73139"/>
                </a:lnTo>
                <a:lnTo>
                  <a:pt x="166116" y="74663"/>
                </a:lnTo>
                <a:lnTo>
                  <a:pt x="161544" y="74663"/>
                </a:lnTo>
                <a:lnTo>
                  <a:pt x="155448" y="76187"/>
                </a:lnTo>
                <a:lnTo>
                  <a:pt x="143256" y="76187"/>
                </a:lnTo>
                <a:lnTo>
                  <a:pt x="137160" y="77711"/>
                </a:lnTo>
                <a:lnTo>
                  <a:pt x="129540" y="77711"/>
                </a:lnTo>
                <a:lnTo>
                  <a:pt x="124968" y="79235"/>
                </a:lnTo>
                <a:lnTo>
                  <a:pt x="118872" y="79235"/>
                </a:lnTo>
                <a:lnTo>
                  <a:pt x="112776" y="80759"/>
                </a:lnTo>
                <a:lnTo>
                  <a:pt x="108204" y="82283"/>
                </a:lnTo>
                <a:lnTo>
                  <a:pt x="106680" y="82283"/>
                </a:lnTo>
                <a:lnTo>
                  <a:pt x="102108" y="83807"/>
                </a:lnTo>
                <a:lnTo>
                  <a:pt x="97536" y="83807"/>
                </a:lnTo>
                <a:lnTo>
                  <a:pt x="92964" y="85331"/>
                </a:lnTo>
                <a:lnTo>
                  <a:pt x="88392" y="85331"/>
                </a:lnTo>
                <a:lnTo>
                  <a:pt x="85344" y="86855"/>
                </a:lnTo>
                <a:lnTo>
                  <a:pt x="80772" y="86855"/>
                </a:lnTo>
                <a:lnTo>
                  <a:pt x="76200" y="88379"/>
                </a:lnTo>
                <a:lnTo>
                  <a:pt x="73152" y="88379"/>
                </a:lnTo>
                <a:lnTo>
                  <a:pt x="71628" y="89903"/>
                </a:lnTo>
                <a:lnTo>
                  <a:pt x="66294" y="89903"/>
                </a:lnTo>
                <a:lnTo>
                  <a:pt x="65532" y="88379"/>
                </a:lnTo>
                <a:lnTo>
                  <a:pt x="64008" y="83807"/>
                </a:lnTo>
                <a:lnTo>
                  <a:pt x="62865" y="83235"/>
                </a:lnTo>
                <a:lnTo>
                  <a:pt x="62865" y="89903"/>
                </a:lnTo>
                <a:lnTo>
                  <a:pt x="62484" y="89903"/>
                </a:lnTo>
                <a:lnTo>
                  <a:pt x="60960" y="88379"/>
                </a:lnTo>
                <a:lnTo>
                  <a:pt x="62865" y="89903"/>
                </a:lnTo>
                <a:lnTo>
                  <a:pt x="62865" y="83235"/>
                </a:lnTo>
                <a:lnTo>
                  <a:pt x="57912" y="80759"/>
                </a:lnTo>
                <a:lnTo>
                  <a:pt x="53340" y="80759"/>
                </a:lnTo>
                <a:lnTo>
                  <a:pt x="48768" y="82283"/>
                </a:lnTo>
                <a:lnTo>
                  <a:pt x="44196" y="86855"/>
                </a:lnTo>
                <a:lnTo>
                  <a:pt x="44196" y="99047"/>
                </a:lnTo>
                <a:lnTo>
                  <a:pt x="45720" y="102095"/>
                </a:lnTo>
                <a:lnTo>
                  <a:pt x="47244" y="106667"/>
                </a:lnTo>
                <a:lnTo>
                  <a:pt x="47244" y="109715"/>
                </a:lnTo>
                <a:lnTo>
                  <a:pt x="48768" y="112763"/>
                </a:lnTo>
                <a:lnTo>
                  <a:pt x="51816" y="117335"/>
                </a:lnTo>
                <a:lnTo>
                  <a:pt x="57912" y="120383"/>
                </a:lnTo>
                <a:lnTo>
                  <a:pt x="64008" y="120383"/>
                </a:lnTo>
                <a:lnTo>
                  <a:pt x="65532" y="121907"/>
                </a:lnTo>
                <a:lnTo>
                  <a:pt x="73152" y="121907"/>
                </a:lnTo>
                <a:lnTo>
                  <a:pt x="76200" y="120383"/>
                </a:lnTo>
                <a:lnTo>
                  <a:pt x="82296" y="120383"/>
                </a:lnTo>
                <a:lnTo>
                  <a:pt x="83820" y="118859"/>
                </a:lnTo>
                <a:lnTo>
                  <a:pt x="86868" y="118859"/>
                </a:lnTo>
                <a:lnTo>
                  <a:pt x="91440" y="117335"/>
                </a:lnTo>
                <a:lnTo>
                  <a:pt x="97536" y="117335"/>
                </a:lnTo>
                <a:lnTo>
                  <a:pt x="99060" y="115811"/>
                </a:lnTo>
                <a:lnTo>
                  <a:pt x="103632" y="115811"/>
                </a:lnTo>
                <a:lnTo>
                  <a:pt x="109728" y="114287"/>
                </a:lnTo>
                <a:lnTo>
                  <a:pt x="108204" y="114287"/>
                </a:lnTo>
                <a:lnTo>
                  <a:pt x="114300" y="112763"/>
                </a:lnTo>
                <a:lnTo>
                  <a:pt x="112776" y="114287"/>
                </a:lnTo>
                <a:lnTo>
                  <a:pt x="117348" y="112763"/>
                </a:lnTo>
                <a:lnTo>
                  <a:pt x="123444" y="112763"/>
                </a:lnTo>
                <a:lnTo>
                  <a:pt x="129540" y="111239"/>
                </a:lnTo>
                <a:lnTo>
                  <a:pt x="134112" y="109715"/>
                </a:lnTo>
                <a:lnTo>
                  <a:pt x="152400" y="109715"/>
                </a:lnTo>
                <a:lnTo>
                  <a:pt x="158496" y="108191"/>
                </a:lnTo>
                <a:lnTo>
                  <a:pt x="170688" y="108191"/>
                </a:lnTo>
                <a:lnTo>
                  <a:pt x="176784" y="106667"/>
                </a:lnTo>
                <a:lnTo>
                  <a:pt x="188976" y="106667"/>
                </a:lnTo>
                <a:lnTo>
                  <a:pt x="193548" y="105143"/>
                </a:lnTo>
                <a:lnTo>
                  <a:pt x="222504" y="105143"/>
                </a:lnTo>
                <a:lnTo>
                  <a:pt x="227076" y="100571"/>
                </a:lnTo>
                <a:lnTo>
                  <a:pt x="230124" y="97523"/>
                </a:lnTo>
                <a:lnTo>
                  <a:pt x="230124" y="94475"/>
                </a:lnTo>
                <a:lnTo>
                  <a:pt x="230124" y="91427"/>
                </a:lnTo>
                <a:lnTo>
                  <a:pt x="230124" y="79235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24" name="object 31"/>
          <p:cNvPicPr>
            <a:picLocks/>
          </p:cNvPicPr>
          <p:nvPr/>
        </p:nvPicPr>
        <p:blipFill>
          <a:blip xmlns:r="http://schemas.openxmlformats.org/officeDocument/2006/relationships" r:embed="rId20" cstate="print"/>
          <a:stretch>
            <a:fillRect/>
          </a:stretch>
        </p:blipFill>
        <p:spPr>
          <a:xfrm>
            <a:off x="5722620" y="3409188"/>
            <a:ext cx="454151" cy="287020"/>
          </a:xfrm>
          <a:prstGeom prst="rect"/>
        </p:spPr>
      </p:pic>
      <p:pic>
        <p:nvPicPr>
          <p:cNvPr id="2097225" name="object 32"/>
          <p:cNvPicPr>
            <a:picLocks/>
          </p:cNvPicPr>
          <p:nvPr/>
        </p:nvPicPr>
        <p:blipFill>
          <a:blip xmlns:r="http://schemas.openxmlformats.org/officeDocument/2006/relationships" r:embed="rId21" cstate="print"/>
          <a:stretch>
            <a:fillRect/>
          </a:stretch>
        </p:blipFill>
        <p:spPr>
          <a:xfrm>
            <a:off x="1065275" y="4727448"/>
            <a:ext cx="463296" cy="382778"/>
          </a:xfrm>
          <a:prstGeom prst="rect"/>
        </p:spPr>
      </p:pic>
      <p:sp>
        <p:nvSpPr>
          <p:cNvPr id="1048707" name="object 33"/>
          <p:cNvSpPr/>
          <p:nvPr/>
        </p:nvSpPr>
        <p:spPr>
          <a:xfrm>
            <a:off x="1780019" y="4934724"/>
            <a:ext cx="219710" cy="139065"/>
          </a:xfrm>
          <a:custGeom>
            <a:avLst/>
            <a:ahLst/>
            <a:rect l="l" t="t" r="r" b="b"/>
            <a:pathLst>
              <a:path w="219710" h="139064">
                <a:moveTo>
                  <a:pt x="201180" y="117335"/>
                </a:moveTo>
                <a:lnTo>
                  <a:pt x="195084" y="109715"/>
                </a:lnTo>
                <a:lnTo>
                  <a:pt x="187464" y="108191"/>
                </a:lnTo>
                <a:lnTo>
                  <a:pt x="181368" y="108191"/>
                </a:lnTo>
                <a:lnTo>
                  <a:pt x="175272" y="106667"/>
                </a:lnTo>
                <a:lnTo>
                  <a:pt x="173748" y="106667"/>
                </a:lnTo>
                <a:lnTo>
                  <a:pt x="164604" y="105143"/>
                </a:lnTo>
                <a:lnTo>
                  <a:pt x="156984" y="103619"/>
                </a:lnTo>
                <a:lnTo>
                  <a:pt x="150888" y="103619"/>
                </a:lnTo>
                <a:lnTo>
                  <a:pt x="143268" y="102095"/>
                </a:lnTo>
                <a:lnTo>
                  <a:pt x="137172" y="100571"/>
                </a:lnTo>
                <a:lnTo>
                  <a:pt x="138696" y="102095"/>
                </a:lnTo>
                <a:lnTo>
                  <a:pt x="120408" y="97523"/>
                </a:lnTo>
                <a:lnTo>
                  <a:pt x="121932" y="97523"/>
                </a:lnTo>
                <a:lnTo>
                  <a:pt x="115836" y="95999"/>
                </a:lnTo>
                <a:lnTo>
                  <a:pt x="114312" y="95999"/>
                </a:lnTo>
                <a:lnTo>
                  <a:pt x="108216" y="94475"/>
                </a:lnTo>
                <a:lnTo>
                  <a:pt x="102120" y="94475"/>
                </a:lnTo>
                <a:lnTo>
                  <a:pt x="96024" y="92951"/>
                </a:lnTo>
                <a:lnTo>
                  <a:pt x="89928" y="92951"/>
                </a:lnTo>
                <a:lnTo>
                  <a:pt x="83832" y="91427"/>
                </a:lnTo>
                <a:lnTo>
                  <a:pt x="77736" y="91427"/>
                </a:lnTo>
                <a:lnTo>
                  <a:pt x="71640" y="89903"/>
                </a:lnTo>
                <a:lnTo>
                  <a:pt x="67068" y="89903"/>
                </a:lnTo>
                <a:lnTo>
                  <a:pt x="57924" y="86855"/>
                </a:lnTo>
                <a:lnTo>
                  <a:pt x="59448" y="86855"/>
                </a:lnTo>
                <a:lnTo>
                  <a:pt x="56400" y="85331"/>
                </a:lnTo>
                <a:lnTo>
                  <a:pt x="54876" y="83807"/>
                </a:lnTo>
                <a:lnTo>
                  <a:pt x="48780" y="79235"/>
                </a:lnTo>
                <a:lnTo>
                  <a:pt x="41160" y="77711"/>
                </a:lnTo>
                <a:lnTo>
                  <a:pt x="28968" y="86855"/>
                </a:lnTo>
                <a:lnTo>
                  <a:pt x="27444" y="95999"/>
                </a:lnTo>
                <a:lnTo>
                  <a:pt x="30492" y="102095"/>
                </a:lnTo>
                <a:lnTo>
                  <a:pt x="38112" y="109715"/>
                </a:lnTo>
                <a:lnTo>
                  <a:pt x="41160" y="111239"/>
                </a:lnTo>
                <a:lnTo>
                  <a:pt x="41160" y="112763"/>
                </a:lnTo>
                <a:lnTo>
                  <a:pt x="44208" y="114287"/>
                </a:lnTo>
                <a:lnTo>
                  <a:pt x="45732" y="115811"/>
                </a:lnTo>
                <a:lnTo>
                  <a:pt x="50304" y="117335"/>
                </a:lnTo>
                <a:lnTo>
                  <a:pt x="48780" y="117335"/>
                </a:lnTo>
                <a:lnTo>
                  <a:pt x="53352" y="118859"/>
                </a:lnTo>
                <a:lnTo>
                  <a:pt x="56400" y="120383"/>
                </a:lnTo>
                <a:lnTo>
                  <a:pt x="60972" y="121907"/>
                </a:lnTo>
                <a:lnTo>
                  <a:pt x="67068" y="121907"/>
                </a:lnTo>
                <a:lnTo>
                  <a:pt x="71640" y="123431"/>
                </a:lnTo>
                <a:lnTo>
                  <a:pt x="73164" y="123431"/>
                </a:lnTo>
                <a:lnTo>
                  <a:pt x="79260" y="124955"/>
                </a:lnTo>
                <a:lnTo>
                  <a:pt x="83832" y="124955"/>
                </a:lnTo>
                <a:lnTo>
                  <a:pt x="85356" y="126479"/>
                </a:lnTo>
                <a:lnTo>
                  <a:pt x="91452" y="126479"/>
                </a:lnTo>
                <a:lnTo>
                  <a:pt x="99072" y="128003"/>
                </a:lnTo>
                <a:lnTo>
                  <a:pt x="103644" y="128003"/>
                </a:lnTo>
                <a:lnTo>
                  <a:pt x="109740" y="129527"/>
                </a:lnTo>
                <a:lnTo>
                  <a:pt x="106692" y="129527"/>
                </a:lnTo>
                <a:lnTo>
                  <a:pt x="118884" y="132575"/>
                </a:lnTo>
                <a:lnTo>
                  <a:pt x="118884" y="131051"/>
                </a:lnTo>
                <a:lnTo>
                  <a:pt x="124980" y="134099"/>
                </a:lnTo>
                <a:lnTo>
                  <a:pt x="131076" y="134099"/>
                </a:lnTo>
                <a:lnTo>
                  <a:pt x="132600" y="135623"/>
                </a:lnTo>
                <a:lnTo>
                  <a:pt x="140220" y="135623"/>
                </a:lnTo>
                <a:lnTo>
                  <a:pt x="146316" y="137147"/>
                </a:lnTo>
                <a:lnTo>
                  <a:pt x="153936" y="137147"/>
                </a:lnTo>
                <a:lnTo>
                  <a:pt x="160032" y="138671"/>
                </a:lnTo>
                <a:lnTo>
                  <a:pt x="160032" y="137147"/>
                </a:lnTo>
                <a:lnTo>
                  <a:pt x="169176" y="138671"/>
                </a:lnTo>
                <a:lnTo>
                  <a:pt x="193560" y="138671"/>
                </a:lnTo>
                <a:lnTo>
                  <a:pt x="199656" y="132575"/>
                </a:lnTo>
                <a:lnTo>
                  <a:pt x="199961" y="131051"/>
                </a:lnTo>
                <a:lnTo>
                  <a:pt x="201180" y="124955"/>
                </a:lnTo>
                <a:lnTo>
                  <a:pt x="201180" y="117335"/>
                </a:lnTo>
                <a:close/>
              </a:path>
              <a:path w="219710" h="139064">
                <a:moveTo>
                  <a:pt x="219468" y="24384"/>
                </a:moveTo>
                <a:lnTo>
                  <a:pt x="218325" y="22098"/>
                </a:lnTo>
                <a:lnTo>
                  <a:pt x="217944" y="19812"/>
                </a:lnTo>
                <a:lnTo>
                  <a:pt x="214896" y="12192"/>
                </a:lnTo>
                <a:lnTo>
                  <a:pt x="209181" y="7620"/>
                </a:lnTo>
                <a:lnTo>
                  <a:pt x="207264" y="6096"/>
                </a:lnTo>
                <a:lnTo>
                  <a:pt x="198132" y="7620"/>
                </a:lnTo>
                <a:lnTo>
                  <a:pt x="195084" y="7620"/>
                </a:lnTo>
                <a:lnTo>
                  <a:pt x="190500" y="9144"/>
                </a:lnTo>
                <a:lnTo>
                  <a:pt x="179844" y="9144"/>
                </a:lnTo>
                <a:lnTo>
                  <a:pt x="178320" y="10668"/>
                </a:lnTo>
                <a:lnTo>
                  <a:pt x="141744" y="10668"/>
                </a:lnTo>
                <a:lnTo>
                  <a:pt x="134124" y="9144"/>
                </a:lnTo>
                <a:lnTo>
                  <a:pt x="120408" y="9144"/>
                </a:lnTo>
                <a:lnTo>
                  <a:pt x="112788" y="7620"/>
                </a:lnTo>
                <a:lnTo>
                  <a:pt x="35064" y="7620"/>
                </a:lnTo>
                <a:lnTo>
                  <a:pt x="30492" y="6096"/>
                </a:lnTo>
                <a:lnTo>
                  <a:pt x="28968" y="6096"/>
                </a:lnTo>
                <a:lnTo>
                  <a:pt x="25920" y="4572"/>
                </a:lnTo>
                <a:lnTo>
                  <a:pt x="27444" y="4572"/>
                </a:lnTo>
                <a:lnTo>
                  <a:pt x="22872" y="3048"/>
                </a:lnTo>
                <a:lnTo>
                  <a:pt x="15252" y="0"/>
                </a:lnTo>
                <a:lnTo>
                  <a:pt x="6096" y="4572"/>
                </a:lnTo>
                <a:lnTo>
                  <a:pt x="0" y="19812"/>
                </a:lnTo>
                <a:lnTo>
                  <a:pt x="3048" y="27432"/>
                </a:lnTo>
                <a:lnTo>
                  <a:pt x="10680" y="32004"/>
                </a:lnTo>
                <a:lnTo>
                  <a:pt x="13728" y="33528"/>
                </a:lnTo>
                <a:lnTo>
                  <a:pt x="15252" y="33528"/>
                </a:lnTo>
                <a:lnTo>
                  <a:pt x="18300" y="35052"/>
                </a:lnTo>
                <a:lnTo>
                  <a:pt x="22872" y="36576"/>
                </a:lnTo>
                <a:lnTo>
                  <a:pt x="25920" y="38100"/>
                </a:lnTo>
                <a:lnTo>
                  <a:pt x="28968" y="38100"/>
                </a:lnTo>
                <a:lnTo>
                  <a:pt x="32016" y="39624"/>
                </a:lnTo>
                <a:lnTo>
                  <a:pt x="36588" y="39624"/>
                </a:lnTo>
                <a:lnTo>
                  <a:pt x="35064" y="38100"/>
                </a:lnTo>
                <a:lnTo>
                  <a:pt x="39636" y="39624"/>
                </a:lnTo>
                <a:lnTo>
                  <a:pt x="67068" y="39624"/>
                </a:lnTo>
                <a:lnTo>
                  <a:pt x="76212" y="41148"/>
                </a:lnTo>
                <a:lnTo>
                  <a:pt x="111264" y="41148"/>
                </a:lnTo>
                <a:lnTo>
                  <a:pt x="118884" y="42672"/>
                </a:lnTo>
                <a:lnTo>
                  <a:pt x="126504" y="42672"/>
                </a:lnTo>
                <a:lnTo>
                  <a:pt x="132600" y="44196"/>
                </a:lnTo>
                <a:lnTo>
                  <a:pt x="152412" y="44196"/>
                </a:lnTo>
                <a:lnTo>
                  <a:pt x="152412" y="45720"/>
                </a:lnTo>
                <a:lnTo>
                  <a:pt x="178320" y="45720"/>
                </a:lnTo>
                <a:lnTo>
                  <a:pt x="181368" y="44196"/>
                </a:lnTo>
                <a:lnTo>
                  <a:pt x="187452" y="44196"/>
                </a:lnTo>
                <a:lnTo>
                  <a:pt x="192036" y="42672"/>
                </a:lnTo>
                <a:lnTo>
                  <a:pt x="195084" y="42672"/>
                </a:lnTo>
                <a:lnTo>
                  <a:pt x="198132" y="42672"/>
                </a:lnTo>
                <a:lnTo>
                  <a:pt x="200875" y="41757"/>
                </a:lnTo>
                <a:lnTo>
                  <a:pt x="202704" y="42672"/>
                </a:lnTo>
                <a:lnTo>
                  <a:pt x="208788" y="39624"/>
                </a:lnTo>
                <a:lnTo>
                  <a:pt x="209397" y="39014"/>
                </a:lnTo>
                <a:lnTo>
                  <a:pt x="214896" y="38100"/>
                </a:lnTo>
                <a:lnTo>
                  <a:pt x="219468" y="28956"/>
                </a:lnTo>
                <a:lnTo>
                  <a:pt x="219011" y="26212"/>
                </a:lnTo>
                <a:lnTo>
                  <a:pt x="219468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26" name="object 34"/>
          <p:cNvPicPr>
            <a:picLocks/>
          </p:cNvPicPr>
          <p:nvPr/>
        </p:nvPicPr>
        <p:blipFill>
          <a:blip xmlns:r="http://schemas.openxmlformats.org/officeDocument/2006/relationships" r:embed="rId22" cstate="print"/>
          <a:stretch>
            <a:fillRect/>
          </a:stretch>
        </p:blipFill>
        <p:spPr>
          <a:xfrm>
            <a:off x="2302764" y="4651248"/>
            <a:ext cx="405384" cy="344170"/>
          </a:xfrm>
          <a:prstGeom prst="rect"/>
        </p:spPr>
      </p:pic>
      <p:grpSp>
        <p:nvGrpSpPr>
          <p:cNvPr id="96" name="object 35"/>
          <p:cNvGrpSpPr/>
          <p:nvPr/>
        </p:nvGrpSpPr>
        <p:grpSpPr>
          <a:xfrm>
            <a:off x="2804159" y="4812791"/>
            <a:ext cx="262255" cy="218440"/>
            <a:chOff x="2804159" y="4812791"/>
            <a:chExt cx="262255" cy="218440"/>
          </a:xfrm>
        </p:grpSpPr>
        <p:pic>
          <p:nvPicPr>
            <p:cNvPr id="2097227" name="object 36"/>
            <p:cNvPicPr>
              <a:picLocks/>
            </p:cNvPicPr>
            <p:nvPr/>
          </p:nvPicPr>
          <p:blipFill>
            <a:blip xmlns:r="http://schemas.openxmlformats.org/officeDocument/2006/relationships" r:embed="rId23" cstate="print"/>
            <a:stretch>
              <a:fillRect/>
            </a:stretch>
          </p:blipFill>
          <p:spPr>
            <a:xfrm>
              <a:off x="2837687" y="4821935"/>
              <a:ext cx="166116" cy="208787"/>
            </a:xfrm>
            <a:prstGeom prst="rect"/>
          </p:spPr>
        </p:pic>
        <p:sp>
          <p:nvSpPr>
            <p:cNvPr id="1048708" name="object 37"/>
            <p:cNvSpPr/>
            <p:nvPr/>
          </p:nvSpPr>
          <p:spPr>
            <a:xfrm>
              <a:off x="2804159" y="4812791"/>
              <a:ext cx="262255" cy="205740"/>
            </a:xfrm>
            <a:custGeom>
              <a:avLst/>
              <a:ahLst/>
              <a:rect l="l" t="t" r="r" b="b"/>
              <a:pathLst>
                <a:path w="262255" h="205739">
                  <a:moveTo>
                    <a:pt x="13716" y="27432"/>
                  </a:moveTo>
                  <a:lnTo>
                    <a:pt x="6096" y="27432"/>
                  </a:lnTo>
                  <a:lnTo>
                    <a:pt x="0" y="21336"/>
                  </a:lnTo>
                  <a:lnTo>
                    <a:pt x="0" y="7620"/>
                  </a:lnTo>
                  <a:lnTo>
                    <a:pt x="6096" y="1524"/>
                  </a:lnTo>
                  <a:lnTo>
                    <a:pt x="12192" y="0"/>
                  </a:lnTo>
                  <a:lnTo>
                    <a:pt x="21336" y="0"/>
                  </a:lnTo>
                  <a:lnTo>
                    <a:pt x="22860" y="1524"/>
                  </a:lnTo>
                  <a:lnTo>
                    <a:pt x="28956" y="1524"/>
                  </a:lnTo>
                  <a:lnTo>
                    <a:pt x="32004" y="3048"/>
                  </a:lnTo>
                  <a:lnTo>
                    <a:pt x="33528" y="6096"/>
                  </a:lnTo>
                  <a:lnTo>
                    <a:pt x="36576" y="9144"/>
                  </a:lnTo>
                  <a:lnTo>
                    <a:pt x="38100" y="9144"/>
                  </a:lnTo>
                  <a:lnTo>
                    <a:pt x="45720" y="16764"/>
                  </a:lnTo>
                  <a:lnTo>
                    <a:pt x="46736" y="16764"/>
                  </a:lnTo>
                  <a:lnTo>
                    <a:pt x="48768" y="19812"/>
                  </a:lnTo>
                  <a:lnTo>
                    <a:pt x="53340" y="22860"/>
                  </a:lnTo>
                  <a:lnTo>
                    <a:pt x="54864" y="24384"/>
                  </a:lnTo>
                  <a:lnTo>
                    <a:pt x="12192" y="24384"/>
                  </a:lnTo>
                  <a:lnTo>
                    <a:pt x="13716" y="27432"/>
                  </a:lnTo>
                  <a:close/>
                </a:path>
                <a:path w="262255" h="205739">
                  <a:moveTo>
                    <a:pt x="38100" y="9144"/>
                  </a:moveTo>
                  <a:lnTo>
                    <a:pt x="36576" y="9144"/>
                  </a:lnTo>
                  <a:lnTo>
                    <a:pt x="33528" y="6096"/>
                  </a:lnTo>
                  <a:lnTo>
                    <a:pt x="36576" y="7620"/>
                  </a:lnTo>
                  <a:lnTo>
                    <a:pt x="38100" y="9144"/>
                  </a:lnTo>
                  <a:close/>
                </a:path>
                <a:path w="262255" h="205739">
                  <a:moveTo>
                    <a:pt x="46736" y="16764"/>
                  </a:moveTo>
                  <a:lnTo>
                    <a:pt x="45720" y="16764"/>
                  </a:lnTo>
                  <a:lnTo>
                    <a:pt x="45720" y="15240"/>
                  </a:lnTo>
                  <a:lnTo>
                    <a:pt x="46736" y="16764"/>
                  </a:lnTo>
                  <a:close/>
                </a:path>
                <a:path w="262255" h="205739">
                  <a:moveTo>
                    <a:pt x="18288" y="28956"/>
                  </a:moveTo>
                  <a:lnTo>
                    <a:pt x="15240" y="27432"/>
                  </a:lnTo>
                  <a:lnTo>
                    <a:pt x="13716" y="27432"/>
                  </a:lnTo>
                  <a:lnTo>
                    <a:pt x="12192" y="24384"/>
                  </a:lnTo>
                  <a:lnTo>
                    <a:pt x="16256" y="27432"/>
                  </a:lnTo>
                  <a:lnTo>
                    <a:pt x="15240" y="27432"/>
                  </a:lnTo>
                  <a:lnTo>
                    <a:pt x="16764" y="28956"/>
                  </a:lnTo>
                  <a:lnTo>
                    <a:pt x="18288" y="28956"/>
                  </a:lnTo>
                  <a:close/>
                </a:path>
                <a:path w="262255" h="205739">
                  <a:moveTo>
                    <a:pt x="58782" y="29609"/>
                  </a:moveTo>
                  <a:lnTo>
                    <a:pt x="57912" y="28956"/>
                  </a:lnTo>
                  <a:lnTo>
                    <a:pt x="18288" y="28956"/>
                  </a:lnTo>
                  <a:lnTo>
                    <a:pt x="12192" y="24384"/>
                  </a:lnTo>
                  <a:lnTo>
                    <a:pt x="54864" y="24384"/>
                  </a:lnTo>
                  <a:lnTo>
                    <a:pt x="58782" y="29609"/>
                  </a:lnTo>
                  <a:close/>
                </a:path>
                <a:path w="262255" h="205739">
                  <a:moveTo>
                    <a:pt x="61976" y="32004"/>
                  </a:moveTo>
                  <a:lnTo>
                    <a:pt x="21336" y="32004"/>
                  </a:lnTo>
                  <a:lnTo>
                    <a:pt x="18288" y="30480"/>
                  </a:lnTo>
                  <a:lnTo>
                    <a:pt x="13716" y="27432"/>
                  </a:lnTo>
                  <a:lnTo>
                    <a:pt x="16764" y="28956"/>
                  </a:lnTo>
                  <a:lnTo>
                    <a:pt x="57912" y="28956"/>
                  </a:lnTo>
                  <a:lnTo>
                    <a:pt x="59436" y="30480"/>
                  </a:lnTo>
                  <a:lnTo>
                    <a:pt x="59944" y="30480"/>
                  </a:lnTo>
                  <a:lnTo>
                    <a:pt x="61976" y="32004"/>
                  </a:lnTo>
                  <a:close/>
                </a:path>
                <a:path w="262255" h="205739">
                  <a:moveTo>
                    <a:pt x="18288" y="28956"/>
                  </a:moveTo>
                  <a:lnTo>
                    <a:pt x="16764" y="28956"/>
                  </a:lnTo>
                  <a:lnTo>
                    <a:pt x="15240" y="27432"/>
                  </a:lnTo>
                  <a:lnTo>
                    <a:pt x="18288" y="28956"/>
                  </a:lnTo>
                  <a:close/>
                </a:path>
                <a:path w="262255" h="205739">
                  <a:moveTo>
                    <a:pt x="59436" y="30480"/>
                  </a:moveTo>
                  <a:lnTo>
                    <a:pt x="57912" y="28956"/>
                  </a:lnTo>
                  <a:lnTo>
                    <a:pt x="58782" y="29609"/>
                  </a:lnTo>
                  <a:lnTo>
                    <a:pt x="59436" y="30480"/>
                  </a:lnTo>
                  <a:close/>
                </a:path>
                <a:path w="262255" h="205739">
                  <a:moveTo>
                    <a:pt x="59944" y="30480"/>
                  </a:moveTo>
                  <a:lnTo>
                    <a:pt x="59436" y="30480"/>
                  </a:lnTo>
                  <a:lnTo>
                    <a:pt x="58782" y="29609"/>
                  </a:lnTo>
                  <a:lnTo>
                    <a:pt x="59944" y="30480"/>
                  </a:lnTo>
                  <a:close/>
                </a:path>
                <a:path w="262255" h="205739">
                  <a:moveTo>
                    <a:pt x="89916" y="60960"/>
                  </a:moveTo>
                  <a:lnTo>
                    <a:pt x="48768" y="60960"/>
                  </a:lnTo>
                  <a:lnTo>
                    <a:pt x="33528" y="45720"/>
                  </a:lnTo>
                  <a:lnTo>
                    <a:pt x="30480" y="41148"/>
                  </a:lnTo>
                  <a:lnTo>
                    <a:pt x="28956" y="41148"/>
                  </a:lnTo>
                  <a:lnTo>
                    <a:pt x="21336" y="33528"/>
                  </a:lnTo>
                  <a:lnTo>
                    <a:pt x="22860" y="33528"/>
                  </a:lnTo>
                  <a:lnTo>
                    <a:pt x="18288" y="30480"/>
                  </a:lnTo>
                  <a:lnTo>
                    <a:pt x="21336" y="32004"/>
                  </a:lnTo>
                  <a:lnTo>
                    <a:pt x="61976" y="32004"/>
                  </a:lnTo>
                  <a:lnTo>
                    <a:pt x="64008" y="33528"/>
                  </a:lnTo>
                  <a:lnTo>
                    <a:pt x="71628" y="41148"/>
                  </a:lnTo>
                  <a:lnTo>
                    <a:pt x="75057" y="45720"/>
                  </a:lnTo>
                  <a:lnTo>
                    <a:pt x="74676" y="45720"/>
                  </a:lnTo>
                  <a:lnTo>
                    <a:pt x="89916" y="60960"/>
                  </a:lnTo>
                  <a:close/>
                </a:path>
                <a:path w="262255" h="205739">
                  <a:moveTo>
                    <a:pt x="76200" y="47244"/>
                  </a:moveTo>
                  <a:lnTo>
                    <a:pt x="74676" y="45720"/>
                  </a:lnTo>
                  <a:lnTo>
                    <a:pt x="75057" y="45720"/>
                  </a:lnTo>
                  <a:lnTo>
                    <a:pt x="76200" y="47244"/>
                  </a:lnTo>
                  <a:close/>
                </a:path>
                <a:path w="262255" h="205739">
                  <a:moveTo>
                    <a:pt x="121920" y="89916"/>
                  </a:moveTo>
                  <a:lnTo>
                    <a:pt x="74676" y="89916"/>
                  </a:lnTo>
                  <a:lnTo>
                    <a:pt x="67056" y="80772"/>
                  </a:lnTo>
                  <a:lnTo>
                    <a:pt x="53340" y="67056"/>
                  </a:lnTo>
                  <a:lnTo>
                    <a:pt x="47244" y="59436"/>
                  </a:lnTo>
                  <a:lnTo>
                    <a:pt x="48768" y="60960"/>
                  </a:lnTo>
                  <a:lnTo>
                    <a:pt x="89916" y="60960"/>
                  </a:lnTo>
                  <a:lnTo>
                    <a:pt x="103632" y="74676"/>
                  </a:lnTo>
                  <a:lnTo>
                    <a:pt x="105156" y="74676"/>
                  </a:lnTo>
                  <a:lnTo>
                    <a:pt x="112776" y="82296"/>
                  </a:lnTo>
                  <a:lnTo>
                    <a:pt x="121920" y="89916"/>
                  </a:lnTo>
                  <a:close/>
                </a:path>
                <a:path w="262255" h="205739">
                  <a:moveTo>
                    <a:pt x="185928" y="173736"/>
                  </a:moveTo>
                  <a:lnTo>
                    <a:pt x="176784" y="167640"/>
                  </a:lnTo>
                  <a:lnTo>
                    <a:pt x="167640" y="163068"/>
                  </a:lnTo>
                  <a:lnTo>
                    <a:pt x="149352" y="150876"/>
                  </a:lnTo>
                  <a:lnTo>
                    <a:pt x="138684" y="144780"/>
                  </a:lnTo>
                  <a:lnTo>
                    <a:pt x="138684" y="143256"/>
                  </a:lnTo>
                  <a:lnTo>
                    <a:pt x="128016" y="135636"/>
                  </a:lnTo>
                  <a:lnTo>
                    <a:pt x="118872" y="128016"/>
                  </a:lnTo>
                  <a:lnTo>
                    <a:pt x="109728" y="121920"/>
                  </a:lnTo>
                  <a:lnTo>
                    <a:pt x="109728" y="120396"/>
                  </a:lnTo>
                  <a:lnTo>
                    <a:pt x="91440" y="105156"/>
                  </a:lnTo>
                  <a:lnTo>
                    <a:pt x="76200" y="89916"/>
                  </a:lnTo>
                  <a:lnTo>
                    <a:pt x="120396" y="89916"/>
                  </a:lnTo>
                  <a:lnTo>
                    <a:pt x="129540" y="96012"/>
                  </a:lnTo>
                  <a:lnTo>
                    <a:pt x="147828" y="111252"/>
                  </a:lnTo>
                  <a:lnTo>
                    <a:pt x="166116" y="123444"/>
                  </a:lnTo>
                  <a:lnTo>
                    <a:pt x="176784" y="129540"/>
                  </a:lnTo>
                  <a:lnTo>
                    <a:pt x="185928" y="135636"/>
                  </a:lnTo>
                  <a:lnTo>
                    <a:pt x="184404" y="135636"/>
                  </a:lnTo>
                  <a:lnTo>
                    <a:pt x="193548" y="140208"/>
                  </a:lnTo>
                  <a:lnTo>
                    <a:pt x="201168" y="144780"/>
                  </a:lnTo>
                  <a:lnTo>
                    <a:pt x="202692" y="144780"/>
                  </a:lnTo>
                  <a:lnTo>
                    <a:pt x="210311" y="149352"/>
                  </a:lnTo>
                  <a:lnTo>
                    <a:pt x="208787" y="149352"/>
                  </a:lnTo>
                  <a:lnTo>
                    <a:pt x="216408" y="152400"/>
                  </a:lnTo>
                  <a:lnTo>
                    <a:pt x="216408" y="153924"/>
                  </a:lnTo>
                  <a:lnTo>
                    <a:pt x="224028" y="156972"/>
                  </a:lnTo>
                  <a:lnTo>
                    <a:pt x="230123" y="161544"/>
                  </a:lnTo>
                  <a:lnTo>
                    <a:pt x="231648" y="161544"/>
                  </a:lnTo>
                  <a:lnTo>
                    <a:pt x="234696" y="163068"/>
                  </a:lnTo>
                  <a:lnTo>
                    <a:pt x="243840" y="169164"/>
                  </a:lnTo>
                  <a:lnTo>
                    <a:pt x="245364" y="169164"/>
                  </a:lnTo>
                  <a:lnTo>
                    <a:pt x="251460" y="172212"/>
                  </a:lnTo>
                  <a:lnTo>
                    <a:pt x="184404" y="172212"/>
                  </a:lnTo>
                  <a:lnTo>
                    <a:pt x="185928" y="173736"/>
                  </a:lnTo>
                  <a:close/>
                </a:path>
                <a:path w="262255" h="205739">
                  <a:moveTo>
                    <a:pt x="231648" y="161544"/>
                  </a:moveTo>
                  <a:lnTo>
                    <a:pt x="230123" y="161544"/>
                  </a:lnTo>
                  <a:lnTo>
                    <a:pt x="228599" y="160020"/>
                  </a:lnTo>
                  <a:lnTo>
                    <a:pt x="231648" y="161544"/>
                  </a:lnTo>
                  <a:close/>
                </a:path>
                <a:path w="262255" h="205739">
                  <a:moveTo>
                    <a:pt x="245364" y="169164"/>
                  </a:moveTo>
                  <a:lnTo>
                    <a:pt x="243840" y="169164"/>
                  </a:lnTo>
                  <a:lnTo>
                    <a:pt x="242316" y="167640"/>
                  </a:lnTo>
                  <a:lnTo>
                    <a:pt x="245364" y="169164"/>
                  </a:lnTo>
                  <a:close/>
                </a:path>
                <a:path w="262255" h="205739">
                  <a:moveTo>
                    <a:pt x="252983" y="201168"/>
                  </a:moveTo>
                  <a:lnTo>
                    <a:pt x="236220" y="201168"/>
                  </a:lnTo>
                  <a:lnTo>
                    <a:pt x="233172" y="199644"/>
                  </a:lnTo>
                  <a:lnTo>
                    <a:pt x="228599" y="198120"/>
                  </a:lnTo>
                  <a:lnTo>
                    <a:pt x="227075" y="196596"/>
                  </a:lnTo>
                  <a:lnTo>
                    <a:pt x="222504" y="195072"/>
                  </a:lnTo>
                  <a:lnTo>
                    <a:pt x="217932" y="192024"/>
                  </a:lnTo>
                  <a:lnTo>
                    <a:pt x="219456" y="192024"/>
                  </a:lnTo>
                  <a:lnTo>
                    <a:pt x="213360" y="190500"/>
                  </a:lnTo>
                  <a:lnTo>
                    <a:pt x="213360" y="188975"/>
                  </a:lnTo>
                  <a:lnTo>
                    <a:pt x="207264" y="185927"/>
                  </a:lnTo>
                  <a:lnTo>
                    <a:pt x="199644" y="181356"/>
                  </a:lnTo>
                  <a:lnTo>
                    <a:pt x="201168" y="181356"/>
                  </a:lnTo>
                  <a:lnTo>
                    <a:pt x="193548" y="178308"/>
                  </a:lnTo>
                  <a:lnTo>
                    <a:pt x="192023" y="176784"/>
                  </a:lnTo>
                  <a:lnTo>
                    <a:pt x="184404" y="172212"/>
                  </a:lnTo>
                  <a:lnTo>
                    <a:pt x="251460" y="172212"/>
                  </a:lnTo>
                  <a:lnTo>
                    <a:pt x="262128" y="182880"/>
                  </a:lnTo>
                  <a:lnTo>
                    <a:pt x="262128" y="192024"/>
                  </a:lnTo>
                  <a:lnTo>
                    <a:pt x="252983" y="201168"/>
                  </a:lnTo>
                  <a:close/>
                </a:path>
                <a:path w="262255" h="205739">
                  <a:moveTo>
                    <a:pt x="242316" y="205739"/>
                  </a:moveTo>
                  <a:lnTo>
                    <a:pt x="234696" y="201168"/>
                  </a:lnTo>
                  <a:lnTo>
                    <a:pt x="233172" y="199644"/>
                  </a:lnTo>
                  <a:lnTo>
                    <a:pt x="236220" y="201168"/>
                  </a:lnTo>
                  <a:lnTo>
                    <a:pt x="252983" y="201168"/>
                  </a:lnTo>
                  <a:lnTo>
                    <a:pt x="249935" y="204215"/>
                  </a:lnTo>
                  <a:lnTo>
                    <a:pt x="242316" y="2057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228" name="object 38"/>
          <p:cNvPicPr>
            <a:picLocks/>
          </p:cNvPicPr>
          <p:nvPr/>
        </p:nvPicPr>
        <p:blipFill>
          <a:blip xmlns:r="http://schemas.openxmlformats.org/officeDocument/2006/relationships" r:embed="rId24" cstate="print"/>
          <a:stretch>
            <a:fillRect/>
          </a:stretch>
        </p:blipFill>
        <p:spPr>
          <a:xfrm>
            <a:off x="3284220" y="4719827"/>
            <a:ext cx="294132" cy="353567"/>
          </a:xfrm>
          <a:prstGeom prst="rect"/>
        </p:spPr>
      </p:pic>
      <p:sp>
        <p:nvSpPr>
          <p:cNvPr id="1048709" name="object 39"/>
          <p:cNvSpPr/>
          <p:nvPr/>
        </p:nvSpPr>
        <p:spPr>
          <a:xfrm>
            <a:off x="2238755" y="5181600"/>
            <a:ext cx="1866900" cy="68580"/>
          </a:xfrm>
          <a:custGeom>
            <a:avLst/>
            <a:ahLst/>
            <a:rect l="l" t="t" r="r" b="b"/>
            <a:pathLst>
              <a:path w="1866900" h="68579">
                <a:moveTo>
                  <a:pt x="1847089" y="1523"/>
                </a:moveTo>
                <a:lnTo>
                  <a:pt x="1850136" y="0"/>
                </a:lnTo>
                <a:lnTo>
                  <a:pt x="1851850" y="571"/>
                </a:lnTo>
                <a:lnTo>
                  <a:pt x="1847089" y="1523"/>
                </a:lnTo>
                <a:close/>
              </a:path>
              <a:path w="1866900" h="68579">
                <a:moveTo>
                  <a:pt x="1858366" y="2743"/>
                </a:moveTo>
                <a:lnTo>
                  <a:pt x="1851850" y="571"/>
                </a:lnTo>
                <a:lnTo>
                  <a:pt x="1854708" y="0"/>
                </a:lnTo>
                <a:lnTo>
                  <a:pt x="1858366" y="2743"/>
                </a:lnTo>
                <a:close/>
              </a:path>
              <a:path w="1866900" h="68579">
                <a:moveTo>
                  <a:pt x="1859280" y="28955"/>
                </a:moveTo>
                <a:lnTo>
                  <a:pt x="1842516" y="28955"/>
                </a:lnTo>
                <a:lnTo>
                  <a:pt x="1836420" y="24383"/>
                </a:lnTo>
                <a:lnTo>
                  <a:pt x="1818132" y="24383"/>
                </a:lnTo>
                <a:lnTo>
                  <a:pt x="1815084" y="18287"/>
                </a:lnTo>
                <a:lnTo>
                  <a:pt x="1815084" y="6857"/>
                </a:lnTo>
                <a:lnTo>
                  <a:pt x="1819655" y="6096"/>
                </a:lnTo>
                <a:lnTo>
                  <a:pt x="1821180" y="6096"/>
                </a:lnTo>
                <a:lnTo>
                  <a:pt x="1836420" y="3048"/>
                </a:lnTo>
                <a:lnTo>
                  <a:pt x="1848612" y="3048"/>
                </a:lnTo>
                <a:lnTo>
                  <a:pt x="1845346" y="2394"/>
                </a:lnTo>
                <a:lnTo>
                  <a:pt x="1847089" y="1523"/>
                </a:lnTo>
                <a:lnTo>
                  <a:pt x="1851850" y="571"/>
                </a:lnTo>
                <a:lnTo>
                  <a:pt x="1858366" y="2743"/>
                </a:lnTo>
                <a:lnTo>
                  <a:pt x="1859584" y="3657"/>
                </a:lnTo>
                <a:lnTo>
                  <a:pt x="1862328" y="9144"/>
                </a:lnTo>
                <a:lnTo>
                  <a:pt x="1862981" y="10014"/>
                </a:lnTo>
                <a:lnTo>
                  <a:pt x="1863852" y="12192"/>
                </a:lnTo>
                <a:lnTo>
                  <a:pt x="1866464" y="17417"/>
                </a:lnTo>
                <a:lnTo>
                  <a:pt x="1865680" y="21335"/>
                </a:lnTo>
                <a:lnTo>
                  <a:pt x="1864867" y="23368"/>
                </a:lnTo>
                <a:lnTo>
                  <a:pt x="1859280" y="28955"/>
                </a:lnTo>
                <a:close/>
              </a:path>
              <a:path w="1866900" h="68579">
                <a:moveTo>
                  <a:pt x="1845346" y="2394"/>
                </a:moveTo>
                <a:lnTo>
                  <a:pt x="1847089" y="1523"/>
                </a:lnTo>
                <a:lnTo>
                  <a:pt x="1845346" y="2394"/>
                </a:lnTo>
                <a:close/>
              </a:path>
              <a:path w="1866900" h="68579">
                <a:moveTo>
                  <a:pt x="1815084" y="6857"/>
                </a:moveTo>
                <a:lnTo>
                  <a:pt x="1815084" y="6096"/>
                </a:lnTo>
                <a:lnTo>
                  <a:pt x="1821180" y="1523"/>
                </a:lnTo>
                <a:lnTo>
                  <a:pt x="1840992" y="1523"/>
                </a:lnTo>
                <a:lnTo>
                  <a:pt x="1845346" y="2394"/>
                </a:lnTo>
                <a:lnTo>
                  <a:pt x="1844040" y="3048"/>
                </a:lnTo>
                <a:lnTo>
                  <a:pt x="1836420" y="3048"/>
                </a:lnTo>
                <a:lnTo>
                  <a:pt x="1821180" y="6096"/>
                </a:lnTo>
                <a:lnTo>
                  <a:pt x="1819655" y="6096"/>
                </a:lnTo>
                <a:lnTo>
                  <a:pt x="1815084" y="6857"/>
                </a:lnTo>
                <a:close/>
              </a:path>
              <a:path w="1866900" h="68579">
                <a:moveTo>
                  <a:pt x="1848612" y="3048"/>
                </a:moveTo>
                <a:lnTo>
                  <a:pt x="1844040" y="3048"/>
                </a:lnTo>
                <a:lnTo>
                  <a:pt x="1845346" y="2394"/>
                </a:lnTo>
                <a:lnTo>
                  <a:pt x="1848612" y="3048"/>
                </a:lnTo>
                <a:close/>
              </a:path>
              <a:path w="1866900" h="68579">
                <a:moveTo>
                  <a:pt x="1859584" y="3657"/>
                </a:moveTo>
                <a:lnTo>
                  <a:pt x="1858366" y="2743"/>
                </a:lnTo>
                <a:lnTo>
                  <a:pt x="1859280" y="3048"/>
                </a:lnTo>
                <a:lnTo>
                  <a:pt x="1859584" y="3657"/>
                </a:lnTo>
                <a:close/>
              </a:path>
              <a:path w="1866900" h="68579">
                <a:moveTo>
                  <a:pt x="1862981" y="10014"/>
                </a:moveTo>
                <a:lnTo>
                  <a:pt x="1862328" y="9144"/>
                </a:lnTo>
                <a:lnTo>
                  <a:pt x="1859584" y="3657"/>
                </a:lnTo>
                <a:lnTo>
                  <a:pt x="1860804" y="4571"/>
                </a:lnTo>
                <a:lnTo>
                  <a:pt x="1862981" y="10014"/>
                </a:lnTo>
                <a:close/>
              </a:path>
              <a:path w="1866900" h="68579">
                <a:moveTo>
                  <a:pt x="1818132" y="24383"/>
                </a:moveTo>
                <a:lnTo>
                  <a:pt x="1440180" y="24383"/>
                </a:lnTo>
                <a:lnTo>
                  <a:pt x="1476755" y="21335"/>
                </a:lnTo>
                <a:lnTo>
                  <a:pt x="1511813" y="21335"/>
                </a:lnTo>
                <a:lnTo>
                  <a:pt x="1528572" y="19812"/>
                </a:lnTo>
                <a:lnTo>
                  <a:pt x="1551432" y="19812"/>
                </a:lnTo>
                <a:lnTo>
                  <a:pt x="1572768" y="18287"/>
                </a:lnTo>
                <a:lnTo>
                  <a:pt x="1626108" y="18287"/>
                </a:lnTo>
                <a:lnTo>
                  <a:pt x="1639824" y="16764"/>
                </a:lnTo>
                <a:lnTo>
                  <a:pt x="1687068" y="12192"/>
                </a:lnTo>
                <a:lnTo>
                  <a:pt x="1732788" y="12192"/>
                </a:lnTo>
                <a:lnTo>
                  <a:pt x="1770888" y="9144"/>
                </a:lnTo>
                <a:lnTo>
                  <a:pt x="1787652" y="9144"/>
                </a:lnTo>
                <a:lnTo>
                  <a:pt x="1801368" y="7619"/>
                </a:lnTo>
                <a:lnTo>
                  <a:pt x="1810512" y="7619"/>
                </a:lnTo>
                <a:lnTo>
                  <a:pt x="1815084" y="6857"/>
                </a:lnTo>
                <a:lnTo>
                  <a:pt x="1815084" y="18287"/>
                </a:lnTo>
                <a:lnTo>
                  <a:pt x="1818132" y="24383"/>
                </a:lnTo>
                <a:close/>
              </a:path>
              <a:path w="1866900" h="68579">
                <a:moveTo>
                  <a:pt x="1866464" y="17417"/>
                </a:moveTo>
                <a:lnTo>
                  <a:pt x="1863852" y="12192"/>
                </a:lnTo>
                <a:lnTo>
                  <a:pt x="1862981" y="10014"/>
                </a:lnTo>
                <a:lnTo>
                  <a:pt x="1866900" y="15239"/>
                </a:lnTo>
                <a:lnTo>
                  <a:pt x="1866464" y="17417"/>
                </a:lnTo>
                <a:close/>
              </a:path>
              <a:path w="1866900" h="68579">
                <a:moveTo>
                  <a:pt x="1865681" y="21335"/>
                </a:moveTo>
                <a:lnTo>
                  <a:pt x="1866464" y="17417"/>
                </a:lnTo>
                <a:lnTo>
                  <a:pt x="1866900" y="18287"/>
                </a:lnTo>
                <a:lnTo>
                  <a:pt x="1865681" y="21335"/>
                </a:lnTo>
                <a:close/>
              </a:path>
              <a:path w="1866900" h="68579">
                <a:moveTo>
                  <a:pt x="83820" y="19812"/>
                </a:moveTo>
                <a:lnTo>
                  <a:pt x="53340" y="19812"/>
                </a:lnTo>
                <a:lnTo>
                  <a:pt x="60960" y="18287"/>
                </a:lnTo>
                <a:lnTo>
                  <a:pt x="76200" y="18287"/>
                </a:lnTo>
                <a:lnTo>
                  <a:pt x="83820" y="19812"/>
                </a:lnTo>
                <a:close/>
              </a:path>
              <a:path w="1866900" h="68579">
                <a:moveTo>
                  <a:pt x="27432" y="21335"/>
                </a:moveTo>
                <a:lnTo>
                  <a:pt x="25908" y="21335"/>
                </a:lnTo>
                <a:lnTo>
                  <a:pt x="28956" y="19812"/>
                </a:lnTo>
                <a:lnTo>
                  <a:pt x="27432" y="21335"/>
                </a:lnTo>
                <a:close/>
              </a:path>
              <a:path w="1866900" h="68579">
                <a:moveTo>
                  <a:pt x="111252" y="21335"/>
                </a:moveTo>
                <a:lnTo>
                  <a:pt x="27432" y="21335"/>
                </a:lnTo>
                <a:lnTo>
                  <a:pt x="30480" y="19812"/>
                </a:lnTo>
                <a:lnTo>
                  <a:pt x="102108" y="19812"/>
                </a:lnTo>
                <a:lnTo>
                  <a:pt x="111252" y="21335"/>
                </a:lnTo>
                <a:close/>
              </a:path>
              <a:path w="1866900" h="68579">
                <a:moveTo>
                  <a:pt x="1864867" y="23368"/>
                </a:moveTo>
                <a:lnTo>
                  <a:pt x="1865681" y="21335"/>
                </a:lnTo>
                <a:lnTo>
                  <a:pt x="1865376" y="22860"/>
                </a:lnTo>
                <a:lnTo>
                  <a:pt x="1864867" y="23368"/>
                </a:lnTo>
                <a:close/>
              </a:path>
              <a:path w="1866900" h="68579">
                <a:moveTo>
                  <a:pt x="123444" y="22860"/>
                </a:moveTo>
                <a:lnTo>
                  <a:pt x="16764" y="22860"/>
                </a:lnTo>
                <a:lnTo>
                  <a:pt x="18288" y="21335"/>
                </a:lnTo>
                <a:lnTo>
                  <a:pt x="112776" y="21335"/>
                </a:lnTo>
                <a:lnTo>
                  <a:pt x="123444" y="22860"/>
                </a:lnTo>
                <a:close/>
              </a:path>
              <a:path w="1866900" h="68579">
                <a:moveTo>
                  <a:pt x="12192" y="48767"/>
                </a:moveTo>
                <a:lnTo>
                  <a:pt x="6096" y="47244"/>
                </a:lnTo>
                <a:lnTo>
                  <a:pt x="0" y="38100"/>
                </a:lnTo>
                <a:lnTo>
                  <a:pt x="1524" y="32003"/>
                </a:lnTo>
                <a:lnTo>
                  <a:pt x="4572" y="28955"/>
                </a:lnTo>
                <a:lnTo>
                  <a:pt x="7620" y="27432"/>
                </a:lnTo>
                <a:lnTo>
                  <a:pt x="7620" y="25907"/>
                </a:lnTo>
                <a:lnTo>
                  <a:pt x="13716" y="22860"/>
                </a:lnTo>
                <a:lnTo>
                  <a:pt x="134112" y="22860"/>
                </a:lnTo>
                <a:lnTo>
                  <a:pt x="146304" y="24383"/>
                </a:lnTo>
                <a:lnTo>
                  <a:pt x="158496" y="24383"/>
                </a:lnTo>
                <a:lnTo>
                  <a:pt x="172212" y="25907"/>
                </a:lnTo>
                <a:lnTo>
                  <a:pt x="182880" y="25907"/>
                </a:lnTo>
                <a:lnTo>
                  <a:pt x="196596" y="27432"/>
                </a:lnTo>
                <a:lnTo>
                  <a:pt x="210312" y="27432"/>
                </a:lnTo>
                <a:lnTo>
                  <a:pt x="222504" y="28955"/>
                </a:lnTo>
                <a:lnTo>
                  <a:pt x="224028" y="28955"/>
                </a:lnTo>
                <a:lnTo>
                  <a:pt x="237744" y="30480"/>
                </a:lnTo>
                <a:lnTo>
                  <a:pt x="251460" y="30480"/>
                </a:lnTo>
                <a:lnTo>
                  <a:pt x="265176" y="32003"/>
                </a:lnTo>
                <a:lnTo>
                  <a:pt x="295661" y="32004"/>
                </a:lnTo>
                <a:lnTo>
                  <a:pt x="313944" y="33528"/>
                </a:lnTo>
                <a:lnTo>
                  <a:pt x="617220" y="33528"/>
                </a:lnTo>
                <a:lnTo>
                  <a:pt x="635508" y="35051"/>
                </a:lnTo>
                <a:lnTo>
                  <a:pt x="653796" y="35051"/>
                </a:lnTo>
                <a:lnTo>
                  <a:pt x="673608" y="36576"/>
                </a:lnTo>
                <a:lnTo>
                  <a:pt x="809244" y="36576"/>
                </a:lnTo>
                <a:lnTo>
                  <a:pt x="829055" y="38100"/>
                </a:lnTo>
                <a:lnTo>
                  <a:pt x="1825752" y="38100"/>
                </a:lnTo>
                <a:lnTo>
                  <a:pt x="1816608" y="41148"/>
                </a:lnTo>
                <a:lnTo>
                  <a:pt x="1801368" y="41148"/>
                </a:lnTo>
                <a:lnTo>
                  <a:pt x="1787652" y="42671"/>
                </a:lnTo>
                <a:lnTo>
                  <a:pt x="1773936" y="42671"/>
                </a:lnTo>
                <a:lnTo>
                  <a:pt x="1755647" y="44196"/>
                </a:lnTo>
                <a:lnTo>
                  <a:pt x="19812" y="44196"/>
                </a:lnTo>
                <a:lnTo>
                  <a:pt x="16764" y="45719"/>
                </a:lnTo>
                <a:lnTo>
                  <a:pt x="12192" y="48767"/>
                </a:lnTo>
                <a:close/>
              </a:path>
              <a:path w="1866900" h="68579">
                <a:moveTo>
                  <a:pt x="1857756" y="30479"/>
                </a:moveTo>
                <a:lnTo>
                  <a:pt x="1864867" y="23368"/>
                </a:lnTo>
                <a:lnTo>
                  <a:pt x="1863852" y="25907"/>
                </a:lnTo>
                <a:lnTo>
                  <a:pt x="1857756" y="30479"/>
                </a:lnTo>
                <a:close/>
              </a:path>
              <a:path w="1866900" h="68579">
                <a:moveTo>
                  <a:pt x="1836420" y="27432"/>
                </a:moveTo>
                <a:lnTo>
                  <a:pt x="1242060" y="27432"/>
                </a:lnTo>
                <a:lnTo>
                  <a:pt x="1260347" y="25907"/>
                </a:lnTo>
                <a:lnTo>
                  <a:pt x="1350263" y="25907"/>
                </a:lnTo>
                <a:lnTo>
                  <a:pt x="1368552" y="24383"/>
                </a:lnTo>
                <a:lnTo>
                  <a:pt x="1824228" y="24383"/>
                </a:lnTo>
                <a:lnTo>
                  <a:pt x="1836420" y="27432"/>
                </a:lnTo>
                <a:close/>
              </a:path>
              <a:path w="1866900" h="68579">
                <a:moveTo>
                  <a:pt x="1836420" y="27432"/>
                </a:moveTo>
                <a:lnTo>
                  <a:pt x="1824228" y="24383"/>
                </a:lnTo>
                <a:lnTo>
                  <a:pt x="1836420" y="24383"/>
                </a:lnTo>
                <a:lnTo>
                  <a:pt x="1837181" y="25907"/>
                </a:lnTo>
                <a:lnTo>
                  <a:pt x="1834896" y="25907"/>
                </a:lnTo>
                <a:lnTo>
                  <a:pt x="1836420" y="27432"/>
                </a:lnTo>
                <a:close/>
              </a:path>
              <a:path w="1866900" h="68579">
                <a:moveTo>
                  <a:pt x="1842516" y="28955"/>
                </a:moveTo>
                <a:lnTo>
                  <a:pt x="1837753" y="27050"/>
                </a:lnTo>
                <a:lnTo>
                  <a:pt x="1836420" y="24383"/>
                </a:lnTo>
                <a:lnTo>
                  <a:pt x="1842516" y="28955"/>
                </a:lnTo>
                <a:close/>
              </a:path>
              <a:path w="1866900" h="68579">
                <a:moveTo>
                  <a:pt x="1840992" y="36576"/>
                </a:moveTo>
                <a:lnTo>
                  <a:pt x="1059180" y="36576"/>
                </a:lnTo>
                <a:lnTo>
                  <a:pt x="1112520" y="32003"/>
                </a:lnTo>
                <a:lnTo>
                  <a:pt x="1130808" y="32003"/>
                </a:lnTo>
                <a:lnTo>
                  <a:pt x="1167384" y="28955"/>
                </a:lnTo>
                <a:lnTo>
                  <a:pt x="1185671" y="28955"/>
                </a:lnTo>
                <a:lnTo>
                  <a:pt x="1203960" y="27432"/>
                </a:lnTo>
                <a:lnTo>
                  <a:pt x="1836420" y="27432"/>
                </a:lnTo>
                <a:lnTo>
                  <a:pt x="1834896" y="25907"/>
                </a:lnTo>
                <a:lnTo>
                  <a:pt x="1837753" y="27050"/>
                </a:lnTo>
                <a:lnTo>
                  <a:pt x="1837944" y="27432"/>
                </a:lnTo>
                <a:lnTo>
                  <a:pt x="1842518" y="32004"/>
                </a:lnTo>
                <a:lnTo>
                  <a:pt x="1851660" y="33528"/>
                </a:lnTo>
                <a:lnTo>
                  <a:pt x="1853184" y="33528"/>
                </a:lnTo>
                <a:lnTo>
                  <a:pt x="1848612" y="35051"/>
                </a:lnTo>
                <a:lnTo>
                  <a:pt x="1845564" y="35051"/>
                </a:lnTo>
                <a:lnTo>
                  <a:pt x="1840992" y="36576"/>
                </a:lnTo>
                <a:close/>
              </a:path>
              <a:path w="1866900" h="68579">
                <a:moveTo>
                  <a:pt x="1837753" y="27050"/>
                </a:moveTo>
                <a:lnTo>
                  <a:pt x="1834896" y="25907"/>
                </a:lnTo>
                <a:lnTo>
                  <a:pt x="1837181" y="25907"/>
                </a:lnTo>
                <a:lnTo>
                  <a:pt x="1837753" y="27050"/>
                </a:lnTo>
                <a:close/>
              </a:path>
              <a:path w="1866900" h="68579">
                <a:moveTo>
                  <a:pt x="1851660" y="33528"/>
                </a:moveTo>
                <a:lnTo>
                  <a:pt x="1842516" y="32003"/>
                </a:lnTo>
                <a:lnTo>
                  <a:pt x="1837944" y="27432"/>
                </a:lnTo>
                <a:lnTo>
                  <a:pt x="1837753" y="27050"/>
                </a:lnTo>
                <a:lnTo>
                  <a:pt x="1842516" y="28955"/>
                </a:lnTo>
                <a:lnTo>
                  <a:pt x="1859280" y="28955"/>
                </a:lnTo>
                <a:lnTo>
                  <a:pt x="1857755" y="30480"/>
                </a:lnTo>
                <a:lnTo>
                  <a:pt x="1851660" y="33528"/>
                </a:lnTo>
                <a:close/>
              </a:path>
              <a:path w="1866900" h="68579">
                <a:moveTo>
                  <a:pt x="1856232" y="32003"/>
                </a:moveTo>
                <a:lnTo>
                  <a:pt x="1854708" y="32003"/>
                </a:lnTo>
                <a:lnTo>
                  <a:pt x="1857756" y="30479"/>
                </a:lnTo>
                <a:lnTo>
                  <a:pt x="1856232" y="32003"/>
                </a:lnTo>
                <a:close/>
              </a:path>
              <a:path w="1866900" h="68579">
                <a:moveTo>
                  <a:pt x="519684" y="33528"/>
                </a:moveTo>
                <a:lnTo>
                  <a:pt x="347471" y="33528"/>
                </a:lnTo>
                <a:lnTo>
                  <a:pt x="365760" y="32003"/>
                </a:lnTo>
                <a:lnTo>
                  <a:pt x="498354" y="32004"/>
                </a:lnTo>
                <a:lnTo>
                  <a:pt x="519684" y="33528"/>
                </a:lnTo>
                <a:close/>
              </a:path>
              <a:path w="1866900" h="68579">
                <a:moveTo>
                  <a:pt x="1854707" y="32004"/>
                </a:moveTo>
                <a:close/>
              </a:path>
              <a:path w="1866900" h="68579">
                <a:moveTo>
                  <a:pt x="1853184" y="33528"/>
                </a:moveTo>
                <a:lnTo>
                  <a:pt x="1851660" y="33528"/>
                </a:lnTo>
                <a:lnTo>
                  <a:pt x="1854707" y="32004"/>
                </a:lnTo>
                <a:lnTo>
                  <a:pt x="1853184" y="33528"/>
                </a:lnTo>
                <a:close/>
              </a:path>
              <a:path w="1866900" h="68579">
                <a:moveTo>
                  <a:pt x="1825752" y="38100"/>
                </a:moveTo>
                <a:lnTo>
                  <a:pt x="888492" y="38100"/>
                </a:lnTo>
                <a:lnTo>
                  <a:pt x="908304" y="36576"/>
                </a:lnTo>
                <a:lnTo>
                  <a:pt x="1833372" y="36576"/>
                </a:lnTo>
                <a:lnTo>
                  <a:pt x="1825752" y="38100"/>
                </a:lnTo>
                <a:close/>
              </a:path>
              <a:path w="1866900" h="68579">
                <a:moveTo>
                  <a:pt x="1833372" y="38100"/>
                </a:moveTo>
                <a:lnTo>
                  <a:pt x="1833372" y="36576"/>
                </a:lnTo>
                <a:lnTo>
                  <a:pt x="1839468" y="36576"/>
                </a:lnTo>
                <a:lnTo>
                  <a:pt x="1833372" y="38100"/>
                </a:lnTo>
                <a:close/>
              </a:path>
              <a:path w="1866900" h="68579">
                <a:moveTo>
                  <a:pt x="21336" y="45719"/>
                </a:moveTo>
                <a:lnTo>
                  <a:pt x="16764" y="45719"/>
                </a:lnTo>
                <a:lnTo>
                  <a:pt x="19812" y="44196"/>
                </a:lnTo>
                <a:lnTo>
                  <a:pt x="24384" y="44196"/>
                </a:lnTo>
                <a:lnTo>
                  <a:pt x="21336" y="45719"/>
                </a:lnTo>
                <a:close/>
              </a:path>
              <a:path w="1866900" h="68579">
                <a:moveTo>
                  <a:pt x="30480" y="45719"/>
                </a:moveTo>
                <a:lnTo>
                  <a:pt x="28956" y="45719"/>
                </a:lnTo>
                <a:lnTo>
                  <a:pt x="25908" y="44196"/>
                </a:lnTo>
                <a:lnTo>
                  <a:pt x="32004" y="44196"/>
                </a:lnTo>
                <a:lnTo>
                  <a:pt x="32918" y="44500"/>
                </a:lnTo>
                <a:lnTo>
                  <a:pt x="30480" y="45719"/>
                </a:lnTo>
                <a:close/>
              </a:path>
              <a:path w="1866900" h="68579">
                <a:moveTo>
                  <a:pt x="32918" y="44500"/>
                </a:moveTo>
                <a:lnTo>
                  <a:pt x="32004" y="44196"/>
                </a:lnTo>
                <a:lnTo>
                  <a:pt x="33528" y="44196"/>
                </a:lnTo>
                <a:lnTo>
                  <a:pt x="32918" y="44500"/>
                </a:lnTo>
                <a:close/>
              </a:path>
              <a:path w="1866900" h="68579">
                <a:moveTo>
                  <a:pt x="36576" y="45719"/>
                </a:moveTo>
                <a:lnTo>
                  <a:pt x="32918" y="44500"/>
                </a:lnTo>
                <a:lnTo>
                  <a:pt x="33528" y="44196"/>
                </a:lnTo>
                <a:lnTo>
                  <a:pt x="35052" y="44196"/>
                </a:lnTo>
                <a:lnTo>
                  <a:pt x="36576" y="45719"/>
                </a:lnTo>
                <a:close/>
              </a:path>
              <a:path w="1866900" h="68579">
                <a:moveTo>
                  <a:pt x="1734312" y="45719"/>
                </a:moveTo>
                <a:lnTo>
                  <a:pt x="38100" y="45719"/>
                </a:lnTo>
                <a:lnTo>
                  <a:pt x="35052" y="44196"/>
                </a:lnTo>
                <a:lnTo>
                  <a:pt x="1754124" y="44196"/>
                </a:lnTo>
                <a:lnTo>
                  <a:pt x="1734312" y="45719"/>
                </a:lnTo>
                <a:close/>
              </a:path>
              <a:path w="1866900" h="68579">
                <a:moveTo>
                  <a:pt x="1671828" y="47244"/>
                </a:moveTo>
                <a:lnTo>
                  <a:pt x="74676" y="47244"/>
                </a:lnTo>
                <a:lnTo>
                  <a:pt x="67056" y="45719"/>
                </a:lnTo>
                <a:lnTo>
                  <a:pt x="1688592" y="45719"/>
                </a:lnTo>
                <a:lnTo>
                  <a:pt x="1671828" y="47244"/>
                </a:lnTo>
                <a:close/>
              </a:path>
              <a:path w="1866900" h="68579">
                <a:moveTo>
                  <a:pt x="1613916" y="51816"/>
                </a:moveTo>
                <a:lnTo>
                  <a:pt x="120396" y="51816"/>
                </a:lnTo>
                <a:lnTo>
                  <a:pt x="118872" y="50292"/>
                </a:lnTo>
                <a:lnTo>
                  <a:pt x="108204" y="48767"/>
                </a:lnTo>
                <a:lnTo>
                  <a:pt x="99060" y="48767"/>
                </a:lnTo>
                <a:lnTo>
                  <a:pt x="89916" y="47244"/>
                </a:lnTo>
                <a:lnTo>
                  <a:pt x="1673352" y="47244"/>
                </a:lnTo>
                <a:lnTo>
                  <a:pt x="1642872" y="50292"/>
                </a:lnTo>
                <a:lnTo>
                  <a:pt x="1627632" y="50292"/>
                </a:lnTo>
                <a:lnTo>
                  <a:pt x="1613916" y="51816"/>
                </a:lnTo>
                <a:close/>
              </a:path>
              <a:path w="1866900" h="68579">
                <a:moveTo>
                  <a:pt x="1459992" y="54864"/>
                </a:moveTo>
                <a:lnTo>
                  <a:pt x="156972" y="54864"/>
                </a:lnTo>
                <a:lnTo>
                  <a:pt x="143256" y="53339"/>
                </a:lnTo>
                <a:lnTo>
                  <a:pt x="131064" y="51816"/>
                </a:lnTo>
                <a:lnTo>
                  <a:pt x="1574292" y="51816"/>
                </a:lnTo>
                <a:lnTo>
                  <a:pt x="1552955" y="53339"/>
                </a:lnTo>
                <a:lnTo>
                  <a:pt x="1478280" y="53339"/>
                </a:lnTo>
                <a:lnTo>
                  <a:pt x="1459992" y="54864"/>
                </a:lnTo>
                <a:close/>
              </a:path>
              <a:path w="1866900" h="68579">
                <a:moveTo>
                  <a:pt x="1278636" y="57912"/>
                </a:moveTo>
                <a:lnTo>
                  <a:pt x="195072" y="57912"/>
                </a:lnTo>
                <a:lnTo>
                  <a:pt x="181356" y="56387"/>
                </a:lnTo>
                <a:lnTo>
                  <a:pt x="169164" y="54864"/>
                </a:lnTo>
                <a:lnTo>
                  <a:pt x="1441704" y="54864"/>
                </a:lnTo>
                <a:lnTo>
                  <a:pt x="1423416" y="56387"/>
                </a:lnTo>
                <a:lnTo>
                  <a:pt x="1296924" y="56387"/>
                </a:lnTo>
                <a:lnTo>
                  <a:pt x="1278636" y="57912"/>
                </a:lnTo>
                <a:close/>
              </a:path>
              <a:path w="1866900" h="68579">
                <a:moveTo>
                  <a:pt x="1333500" y="57912"/>
                </a:moveTo>
                <a:lnTo>
                  <a:pt x="1315212" y="57912"/>
                </a:lnTo>
                <a:lnTo>
                  <a:pt x="1296924" y="56387"/>
                </a:lnTo>
                <a:lnTo>
                  <a:pt x="1351788" y="56387"/>
                </a:lnTo>
                <a:lnTo>
                  <a:pt x="1333500" y="57912"/>
                </a:lnTo>
                <a:close/>
              </a:path>
              <a:path w="1866900" h="68579">
                <a:moveTo>
                  <a:pt x="1243584" y="59435"/>
                </a:moveTo>
                <a:lnTo>
                  <a:pt x="220979" y="59435"/>
                </a:lnTo>
                <a:lnTo>
                  <a:pt x="207263" y="57912"/>
                </a:lnTo>
                <a:lnTo>
                  <a:pt x="1261871" y="57912"/>
                </a:lnTo>
                <a:lnTo>
                  <a:pt x="1243584" y="59435"/>
                </a:lnTo>
                <a:close/>
              </a:path>
              <a:path w="1866900" h="68579">
                <a:moveTo>
                  <a:pt x="1168908" y="60960"/>
                </a:moveTo>
                <a:lnTo>
                  <a:pt x="234696" y="60960"/>
                </a:lnTo>
                <a:lnTo>
                  <a:pt x="219455" y="59435"/>
                </a:lnTo>
                <a:lnTo>
                  <a:pt x="1187196" y="59435"/>
                </a:lnTo>
                <a:lnTo>
                  <a:pt x="1168908" y="60960"/>
                </a:lnTo>
                <a:close/>
              </a:path>
              <a:path w="1866900" h="68579">
                <a:moveTo>
                  <a:pt x="1097280" y="65532"/>
                </a:moveTo>
                <a:lnTo>
                  <a:pt x="615696" y="65532"/>
                </a:lnTo>
                <a:lnTo>
                  <a:pt x="595884" y="64007"/>
                </a:lnTo>
                <a:lnTo>
                  <a:pt x="498347" y="64007"/>
                </a:lnTo>
                <a:lnTo>
                  <a:pt x="477012" y="62483"/>
                </a:lnTo>
                <a:lnTo>
                  <a:pt x="263652" y="62483"/>
                </a:lnTo>
                <a:lnTo>
                  <a:pt x="248412" y="60960"/>
                </a:lnTo>
                <a:lnTo>
                  <a:pt x="1150620" y="60960"/>
                </a:lnTo>
                <a:lnTo>
                  <a:pt x="1097280" y="65532"/>
                </a:lnTo>
                <a:close/>
              </a:path>
              <a:path w="1866900" h="68579">
                <a:moveTo>
                  <a:pt x="348996" y="64007"/>
                </a:moveTo>
                <a:lnTo>
                  <a:pt x="312420" y="64007"/>
                </a:lnTo>
                <a:lnTo>
                  <a:pt x="295655" y="62483"/>
                </a:lnTo>
                <a:lnTo>
                  <a:pt x="365760" y="62483"/>
                </a:lnTo>
                <a:lnTo>
                  <a:pt x="348996" y="64007"/>
                </a:lnTo>
                <a:close/>
              </a:path>
              <a:path w="1866900" h="68579">
                <a:moveTo>
                  <a:pt x="1040892" y="68580"/>
                </a:moveTo>
                <a:lnTo>
                  <a:pt x="1021080" y="68580"/>
                </a:lnTo>
                <a:lnTo>
                  <a:pt x="1002792" y="67055"/>
                </a:lnTo>
                <a:lnTo>
                  <a:pt x="653796" y="67055"/>
                </a:lnTo>
                <a:lnTo>
                  <a:pt x="633984" y="65532"/>
                </a:lnTo>
                <a:lnTo>
                  <a:pt x="1078992" y="65532"/>
                </a:lnTo>
                <a:lnTo>
                  <a:pt x="1040892" y="68580"/>
                </a:lnTo>
                <a:close/>
              </a:path>
              <a:path w="1866900" h="68579">
                <a:moveTo>
                  <a:pt x="966216" y="68580"/>
                </a:moveTo>
                <a:lnTo>
                  <a:pt x="807720" y="68580"/>
                </a:lnTo>
                <a:lnTo>
                  <a:pt x="789432" y="67055"/>
                </a:lnTo>
                <a:lnTo>
                  <a:pt x="982980" y="67055"/>
                </a:lnTo>
                <a:lnTo>
                  <a:pt x="966216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29" name="object 40"/>
          <p:cNvPicPr>
            <a:picLocks/>
          </p:cNvPicPr>
          <p:nvPr/>
        </p:nvPicPr>
        <p:blipFill>
          <a:blip xmlns:r="http://schemas.openxmlformats.org/officeDocument/2006/relationships" r:embed="rId25" cstate="print"/>
          <a:stretch>
            <a:fillRect/>
          </a:stretch>
        </p:blipFill>
        <p:spPr>
          <a:xfrm>
            <a:off x="2378964" y="5387339"/>
            <a:ext cx="571500" cy="364235"/>
          </a:xfrm>
          <a:prstGeom prst="rect"/>
        </p:spPr>
      </p:pic>
      <p:pic>
        <p:nvPicPr>
          <p:cNvPr id="2097230" name="object 41"/>
          <p:cNvPicPr>
            <a:picLocks/>
          </p:cNvPicPr>
          <p:nvPr/>
        </p:nvPicPr>
        <p:blipFill>
          <a:blip xmlns:r="http://schemas.openxmlformats.org/officeDocument/2006/relationships" r:embed="rId26" cstate="print"/>
          <a:stretch>
            <a:fillRect/>
          </a:stretch>
        </p:blipFill>
        <p:spPr>
          <a:xfrm>
            <a:off x="3034283" y="5355335"/>
            <a:ext cx="361187" cy="390143"/>
          </a:xfrm>
          <a:prstGeom prst="rect"/>
        </p:spPr>
      </p:pic>
      <p:pic>
        <p:nvPicPr>
          <p:cNvPr id="2097231" name="object 42"/>
          <p:cNvPicPr>
            <a:picLocks/>
          </p:cNvPicPr>
          <p:nvPr/>
        </p:nvPicPr>
        <p:blipFill>
          <a:blip xmlns:r="http://schemas.openxmlformats.org/officeDocument/2006/relationships" r:embed="rId27" cstate="print"/>
          <a:stretch>
            <a:fillRect/>
          </a:stretch>
        </p:blipFill>
        <p:spPr>
          <a:xfrm>
            <a:off x="3497580" y="5350764"/>
            <a:ext cx="283463" cy="321563"/>
          </a:xfrm>
          <a:prstGeom prst="rect"/>
        </p:spPr>
      </p:pic>
      <p:sp>
        <p:nvSpPr>
          <p:cNvPr id="1048710" name="object 43"/>
          <p:cNvSpPr/>
          <p:nvPr/>
        </p:nvSpPr>
        <p:spPr>
          <a:xfrm>
            <a:off x="4283951" y="5131307"/>
            <a:ext cx="200025" cy="137160"/>
          </a:xfrm>
          <a:custGeom>
            <a:avLst/>
            <a:ahLst/>
            <a:rect l="l" t="t" r="r" b="b"/>
            <a:pathLst>
              <a:path w="200025" h="137160">
                <a:moveTo>
                  <a:pt x="41148" y="19812"/>
                </a:moveTo>
                <a:lnTo>
                  <a:pt x="38100" y="18288"/>
                </a:lnTo>
                <a:lnTo>
                  <a:pt x="39624" y="19812"/>
                </a:lnTo>
                <a:lnTo>
                  <a:pt x="41148" y="19812"/>
                </a:lnTo>
                <a:close/>
              </a:path>
              <a:path w="200025" h="137160">
                <a:moveTo>
                  <a:pt x="164592" y="27432"/>
                </a:moveTo>
                <a:lnTo>
                  <a:pt x="162306" y="24384"/>
                </a:lnTo>
                <a:lnTo>
                  <a:pt x="161163" y="22860"/>
                </a:lnTo>
                <a:lnTo>
                  <a:pt x="160020" y="21336"/>
                </a:lnTo>
                <a:lnTo>
                  <a:pt x="153924" y="19812"/>
                </a:lnTo>
                <a:lnTo>
                  <a:pt x="149352" y="18288"/>
                </a:lnTo>
                <a:lnTo>
                  <a:pt x="137160" y="18288"/>
                </a:lnTo>
                <a:lnTo>
                  <a:pt x="131064" y="19812"/>
                </a:lnTo>
                <a:lnTo>
                  <a:pt x="124968" y="19812"/>
                </a:lnTo>
                <a:lnTo>
                  <a:pt x="118872" y="21336"/>
                </a:lnTo>
                <a:lnTo>
                  <a:pt x="83820" y="21336"/>
                </a:lnTo>
                <a:lnTo>
                  <a:pt x="77724" y="22860"/>
                </a:lnTo>
                <a:lnTo>
                  <a:pt x="48768" y="22860"/>
                </a:lnTo>
                <a:lnTo>
                  <a:pt x="44196" y="21336"/>
                </a:lnTo>
                <a:lnTo>
                  <a:pt x="42672" y="21336"/>
                </a:lnTo>
                <a:lnTo>
                  <a:pt x="39624" y="19812"/>
                </a:lnTo>
                <a:lnTo>
                  <a:pt x="36576" y="18288"/>
                </a:lnTo>
                <a:lnTo>
                  <a:pt x="33528" y="15240"/>
                </a:lnTo>
                <a:lnTo>
                  <a:pt x="32512" y="14732"/>
                </a:lnTo>
                <a:lnTo>
                  <a:pt x="32004" y="13716"/>
                </a:lnTo>
                <a:lnTo>
                  <a:pt x="30480" y="12192"/>
                </a:lnTo>
                <a:lnTo>
                  <a:pt x="28956" y="10668"/>
                </a:lnTo>
                <a:lnTo>
                  <a:pt x="27940" y="10160"/>
                </a:lnTo>
                <a:lnTo>
                  <a:pt x="27432" y="9144"/>
                </a:lnTo>
                <a:lnTo>
                  <a:pt x="27432" y="9906"/>
                </a:lnTo>
                <a:lnTo>
                  <a:pt x="26924" y="9652"/>
                </a:lnTo>
                <a:lnTo>
                  <a:pt x="26670" y="9144"/>
                </a:lnTo>
                <a:lnTo>
                  <a:pt x="25908" y="7620"/>
                </a:lnTo>
                <a:lnTo>
                  <a:pt x="21336" y="1524"/>
                </a:lnTo>
                <a:lnTo>
                  <a:pt x="13716" y="0"/>
                </a:lnTo>
                <a:lnTo>
                  <a:pt x="7620" y="4572"/>
                </a:lnTo>
                <a:lnTo>
                  <a:pt x="1524" y="7620"/>
                </a:lnTo>
                <a:lnTo>
                  <a:pt x="0" y="15240"/>
                </a:lnTo>
                <a:lnTo>
                  <a:pt x="3048" y="22860"/>
                </a:lnTo>
                <a:lnTo>
                  <a:pt x="4572" y="25908"/>
                </a:lnTo>
                <a:lnTo>
                  <a:pt x="4572" y="24384"/>
                </a:lnTo>
                <a:lnTo>
                  <a:pt x="6096" y="27432"/>
                </a:lnTo>
                <a:lnTo>
                  <a:pt x="9144" y="32004"/>
                </a:lnTo>
                <a:lnTo>
                  <a:pt x="10668" y="33528"/>
                </a:lnTo>
                <a:lnTo>
                  <a:pt x="12192" y="36576"/>
                </a:lnTo>
                <a:lnTo>
                  <a:pt x="18288" y="42672"/>
                </a:lnTo>
                <a:lnTo>
                  <a:pt x="21336" y="44196"/>
                </a:lnTo>
                <a:lnTo>
                  <a:pt x="19812" y="44196"/>
                </a:lnTo>
                <a:lnTo>
                  <a:pt x="22860" y="45720"/>
                </a:lnTo>
                <a:lnTo>
                  <a:pt x="24384" y="47244"/>
                </a:lnTo>
                <a:lnTo>
                  <a:pt x="28956" y="48768"/>
                </a:lnTo>
                <a:lnTo>
                  <a:pt x="30480" y="48768"/>
                </a:lnTo>
                <a:lnTo>
                  <a:pt x="35052" y="50292"/>
                </a:lnTo>
                <a:lnTo>
                  <a:pt x="33528" y="50292"/>
                </a:lnTo>
                <a:lnTo>
                  <a:pt x="38100" y="51816"/>
                </a:lnTo>
                <a:lnTo>
                  <a:pt x="39624" y="53340"/>
                </a:lnTo>
                <a:lnTo>
                  <a:pt x="44196" y="53340"/>
                </a:lnTo>
                <a:lnTo>
                  <a:pt x="47244" y="54864"/>
                </a:lnTo>
                <a:lnTo>
                  <a:pt x="80772" y="54864"/>
                </a:lnTo>
                <a:lnTo>
                  <a:pt x="86868" y="53340"/>
                </a:lnTo>
                <a:lnTo>
                  <a:pt x="86868" y="54864"/>
                </a:lnTo>
                <a:lnTo>
                  <a:pt x="92964" y="53340"/>
                </a:lnTo>
                <a:lnTo>
                  <a:pt x="121920" y="53340"/>
                </a:lnTo>
                <a:lnTo>
                  <a:pt x="129540" y="51816"/>
                </a:lnTo>
                <a:lnTo>
                  <a:pt x="137160" y="51816"/>
                </a:lnTo>
                <a:lnTo>
                  <a:pt x="141732" y="50292"/>
                </a:lnTo>
                <a:lnTo>
                  <a:pt x="144780" y="50292"/>
                </a:lnTo>
                <a:lnTo>
                  <a:pt x="153924" y="47244"/>
                </a:lnTo>
                <a:lnTo>
                  <a:pt x="160020" y="45720"/>
                </a:lnTo>
                <a:lnTo>
                  <a:pt x="164592" y="41148"/>
                </a:lnTo>
                <a:lnTo>
                  <a:pt x="164592" y="38100"/>
                </a:lnTo>
                <a:lnTo>
                  <a:pt x="164592" y="27432"/>
                </a:lnTo>
                <a:close/>
              </a:path>
              <a:path w="200025" h="137160">
                <a:moveTo>
                  <a:pt x="199644" y="102108"/>
                </a:moveTo>
                <a:lnTo>
                  <a:pt x="197358" y="97536"/>
                </a:lnTo>
                <a:lnTo>
                  <a:pt x="196596" y="96012"/>
                </a:lnTo>
                <a:lnTo>
                  <a:pt x="193548" y="94488"/>
                </a:lnTo>
                <a:lnTo>
                  <a:pt x="190500" y="91440"/>
                </a:lnTo>
                <a:lnTo>
                  <a:pt x="185928" y="89916"/>
                </a:lnTo>
                <a:lnTo>
                  <a:pt x="181356" y="91440"/>
                </a:lnTo>
                <a:lnTo>
                  <a:pt x="175260" y="92964"/>
                </a:lnTo>
                <a:lnTo>
                  <a:pt x="173736" y="92964"/>
                </a:lnTo>
                <a:lnTo>
                  <a:pt x="167640" y="94488"/>
                </a:lnTo>
                <a:lnTo>
                  <a:pt x="166116" y="94488"/>
                </a:lnTo>
                <a:lnTo>
                  <a:pt x="158496" y="97536"/>
                </a:lnTo>
                <a:lnTo>
                  <a:pt x="160020" y="96012"/>
                </a:lnTo>
                <a:lnTo>
                  <a:pt x="149352" y="99060"/>
                </a:lnTo>
                <a:lnTo>
                  <a:pt x="150876" y="99060"/>
                </a:lnTo>
                <a:lnTo>
                  <a:pt x="144780" y="100584"/>
                </a:lnTo>
                <a:lnTo>
                  <a:pt x="143256" y="100584"/>
                </a:lnTo>
                <a:lnTo>
                  <a:pt x="137160" y="102108"/>
                </a:lnTo>
                <a:lnTo>
                  <a:pt x="138684" y="100584"/>
                </a:lnTo>
                <a:lnTo>
                  <a:pt x="132588" y="102108"/>
                </a:lnTo>
                <a:lnTo>
                  <a:pt x="124968" y="102108"/>
                </a:lnTo>
                <a:lnTo>
                  <a:pt x="117348" y="103632"/>
                </a:lnTo>
                <a:lnTo>
                  <a:pt x="99060" y="103632"/>
                </a:lnTo>
                <a:lnTo>
                  <a:pt x="92964" y="105156"/>
                </a:lnTo>
                <a:lnTo>
                  <a:pt x="86868" y="103632"/>
                </a:lnTo>
                <a:lnTo>
                  <a:pt x="74676" y="103632"/>
                </a:lnTo>
                <a:lnTo>
                  <a:pt x="73152" y="102108"/>
                </a:lnTo>
                <a:lnTo>
                  <a:pt x="74676" y="105156"/>
                </a:lnTo>
                <a:lnTo>
                  <a:pt x="73152" y="103632"/>
                </a:lnTo>
                <a:lnTo>
                  <a:pt x="71628" y="100584"/>
                </a:lnTo>
                <a:lnTo>
                  <a:pt x="70104" y="99060"/>
                </a:lnTo>
                <a:lnTo>
                  <a:pt x="65532" y="96012"/>
                </a:lnTo>
                <a:lnTo>
                  <a:pt x="59436" y="96012"/>
                </a:lnTo>
                <a:lnTo>
                  <a:pt x="53340" y="102108"/>
                </a:lnTo>
                <a:lnTo>
                  <a:pt x="51816" y="105156"/>
                </a:lnTo>
                <a:lnTo>
                  <a:pt x="50292" y="106680"/>
                </a:lnTo>
                <a:lnTo>
                  <a:pt x="50292" y="120396"/>
                </a:lnTo>
                <a:lnTo>
                  <a:pt x="53340" y="121920"/>
                </a:lnTo>
                <a:lnTo>
                  <a:pt x="54864" y="124968"/>
                </a:lnTo>
                <a:lnTo>
                  <a:pt x="60960" y="131064"/>
                </a:lnTo>
                <a:lnTo>
                  <a:pt x="65532" y="132588"/>
                </a:lnTo>
                <a:lnTo>
                  <a:pt x="68580" y="134112"/>
                </a:lnTo>
                <a:lnTo>
                  <a:pt x="73152" y="134112"/>
                </a:lnTo>
                <a:lnTo>
                  <a:pt x="74676" y="135636"/>
                </a:lnTo>
                <a:lnTo>
                  <a:pt x="85344" y="135636"/>
                </a:lnTo>
                <a:lnTo>
                  <a:pt x="91440" y="137160"/>
                </a:lnTo>
                <a:lnTo>
                  <a:pt x="121920" y="137160"/>
                </a:lnTo>
                <a:lnTo>
                  <a:pt x="128016" y="135636"/>
                </a:lnTo>
                <a:lnTo>
                  <a:pt x="135636" y="135636"/>
                </a:lnTo>
                <a:lnTo>
                  <a:pt x="143256" y="134112"/>
                </a:lnTo>
                <a:lnTo>
                  <a:pt x="144780" y="134112"/>
                </a:lnTo>
                <a:lnTo>
                  <a:pt x="156972" y="131064"/>
                </a:lnTo>
                <a:lnTo>
                  <a:pt x="158496" y="131064"/>
                </a:lnTo>
                <a:lnTo>
                  <a:pt x="167640" y="129540"/>
                </a:lnTo>
                <a:lnTo>
                  <a:pt x="176784" y="124968"/>
                </a:lnTo>
                <a:lnTo>
                  <a:pt x="184404" y="121920"/>
                </a:lnTo>
                <a:lnTo>
                  <a:pt x="182880" y="121920"/>
                </a:lnTo>
                <a:lnTo>
                  <a:pt x="188976" y="120396"/>
                </a:lnTo>
                <a:lnTo>
                  <a:pt x="193548" y="118872"/>
                </a:lnTo>
                <a:lnTo>
                  <a:pt x="198120" y="114300"/>
                </a:lnTo>
                <a:lnTo>
                  <a:pt x="198120" y="109728"/>
                </a:lnTo>
                <a:lnTo>
                  <a:pt x="199644" y="106680"/>
                </a:lnTo>
                <a:lnTo>
                  <a:pt x="199644" y="105156"/>
                </a:lnTo>
                <a:lnTo>
                  <a:pt x="199644" y="102108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grpSp>
        <p:nvGrpSpPr>
          <p:cNvPr id="97" name="object 44"/>
          <p:cNvGrpSpPr/>
          <p:nvPr/>
        </p:nvGrpSpPr>
        <p:grpSpPr>
          <a:xfrm>
            <a:off x="4649724" y="4532376"/>
            <a:ext cx="2004060" cy="1173480"/>
            <a:chOff x="4649724" y="4532376"/>
            <a:chExt cx="2004060" cy="1173480"/>
          </a:xfrm>
        </p:grpSpPr>
        <p:pic>
          <p:nvPicPr>
            <p:cNvPr id="2097232" name="object 45"/>
            <p:cNvPicPr>
              <a:picLocks/>
            </p:cNvPicPr>
            <p:nvPr/>
          </p:nvPicPr>
          <p:blipFill>
            <a:blip xmlns:r="http://schemas.openxmlformats.org/officeDocument/2006/relationships" r:embed="rId28" cstate="print"/>
            <a:stretch>
              <a:fillRect/>
            </a:stretch>
          </p:blipFill>
          <p:spPr>
            <a:xfrm>
              <a:off x="4649724" y="4532376"/>
              <a:ext cx="2004060" cy="1173480"/>
            </a:xfrm>
            <a:prstGeom prst="rect"/>
          </p:spPr>
        </p:pic>
        <p:pic>
          <p:nvPicPr>
            <p:cNvPr id="2097233" name="object 46"/>
            <p:cNvPicPr>
              <a:picLocks/>
            </p:cNvPicPr>
            <p:nvPr/>
          </p:nvPicPr>
          <p:blipFill>
            <a:blip xmlns:r="http://schemas.openxmlformats.org/officeDocument/2006/relationships" r:embed="rId29" cstate="print"/>
            <a:stretch>
              <a:fillRect/>
            </a:stretch>
          </p:blipFill>
          <p:spPr>
            <a:xfrm>
              <a:off x="5487924" y="5352288"/>
              <a:ext cx="304800" cy="307848"/>
            </a:xfrm>
            <a:prstGeom prst="rect"/>
          </p:spPr>
        </p:pic>
        <p:pic>
          <p:nvPicPr>
            <p:cNvPr id="2097234" name="object 47"/>
            <p:cNvPicPr>
              <a:picLocks/>
            </p:cNvPicPr>
            <p:nvPr/>
          </p:nvPicPr>
          <p:blipFill>
            <a:blip xmlns:r="http://schemas.openxmlformats.org/officeDocument/2006/relationships" r:embed="rId30" cstate="print"/>
            <a:stretch>
              <a:fillRect/>
            </a:stretch>
          </p:blipFill>
          <p:spPr>
            <a:xfrm>
              <a:off x="4850892" y="5308092"/>
              <a:ext cx="481583" cy="391159"/>
            </a:xfrm>
            <a:prstGeom prst="rect"/>
          </p:spPr>
        </p:pic>
      </p:grpSp>
      <p:pic>
        <p:nvPicPr>
          <p:cNvPr id="2097235" name="object 48"/>
          <p:cNvPicPr>
            <a:picLocks/>
          </p:cNvPicPr>
          <p:nvPr/>
        </p:nvPicPr>
        <p:blipFill>
          <a:blip xmlns:r="http://schemas.openxmlformats.org/officeDocument/2006/relationships" r:embed="rId31" cstate="print"/>
          <a:stretch>
            <a:fillRect/>
          </a:stretch>
        </p:blipFill>
        <p:spPr>
          <a:xfrm>
            <a:off x="1574292" y="6028944"/>
            <a:ext cx="376428" cy="360680"/>
          </a:xfrm>
          <a:prstGeom prst="rect"/>
        </p:spPr>
      </p:pic>
      <p:pic>
        <p:nvPicPr>
          <p:cNvPr id="2097236" name="object 49"/>
          <p:cNvPicPr>
            <a:picLocks/>
          </p:cNvPicPr>
          <p:nvPr/>
        </p:nvPicPr>
        <p:blipFill>
          <a:blip xmlns:r="http://schemas.openxmlformats.org/officeDocument/2006/relationships" r:embed="rId32" cstate="print"/>
          <a:stretch>
            <a:fillRect/>
          </a:stretch>
        </p:blipFill>
        <p:spPr>
          <a:xfrm>
            <a:off x="2253995" y="6187439"/>
            <a:ext cx="265176" cy="236220"/>
          </a:xfrm>
          <a:prstGeom prst="rect"/>
        </p:spPr>
      </p:pic>
      <p:pic>
        <p:nvPicPr>
          <p:cNvPr id="2097237" name="object 50"/>
          <p:cNvPicPr>
            <a:picLocks/>
          </p:cNvPicPr>
          <p:nvPr/>
        </p:nvPicPr>
        <p:blipFill>
          <a:blip xmlns:r="http://schemas.openxmlformats.org/officeDocument/2006/relationships" r:embed="rId33" cstate="print"/>
          <a:stretch>
            <a:fillRect/>
          </a:stretch>
        </p:blipFill>
        <p:spPr>
          <a:xfrm>
            <a:off x="2692908" y="6039612"/>
            <a:ext cx="170688" cy="328930"/>
          </a:xfrm>
          <a:prstGeom prst="rect"/>
        </p:spPr>
      </p:pic>
      <p:pic>
        <p:nvPicPr>
          <p:cNvPr id="2097238" name="object 51"/>
          <p:cNvPicPr>
            <a:picLocks/>
          </p:cNvPicPr>
          <p:nvPr/>
        </p:nvPicPr>
        <p:blipFill>
          <a:blip xmlns:r="http://schemas.openxmlformats.org/officeDocument/2006/relationships" r:embed="rId34" cstate="print"/>
          <a:stretch>
            <a:fillRect/>
          </a:stretch>
        </p:blipFill>
        <p:spPr>
          <a:xfrm>
            <a:off x="2938272" y="6321552"/>
            <a:ext cx="118871" cy="96012"/>
          </a:xfrm>
          <a:prstGeom prst="rect"/>
        </p:spPr>
      </p:pic>
      <p:sp>
        <p:nvSpPr>
          <p:cNvPr id="1048711" name="object 52"/>
          <p:cNvSpPr/>
          <p:nvPr/>
        </p:nvSpPr>
        <p:spPr>
          <a:xfrm>
            <a:off x="3235439" y="6199644"/>
            <a:ext cx="244475" cy="127000"/>
          </a:xfrm>
          <a:custGeom>
            <a:avLst/>
            <a:ahLst/>
            <a:rect l="l" t="t" r="r" b="b"/>
            <a:pathLst>
              <a:path w="244475" h="127000">
                <a:moveTo>
                  <a:pt x="204216" y="18288"/>
                </a:moveTo>
                <a:lnTo>
                  <a:pt x="200787" y="13716"/>
                </a:lnTo>
                <a:lnTo>
                  <a:pt x="199644" y="12192"/>
                </a:lnTo>
                <a:lnTo>
                  <a:pt x="190500" y="9144"/>
                </a:lnTo>
                <a:lnTo>
                  <a:pt x="187452" y="9144"/>
                </a:lnTo>
                <a:lnTo>
                  <a:pt x="184404" y="7620"/>
                </a:lnTo>
                <a:lnTo>
                  <a:pt x="172212" y="7620"/>
                </a:lnTo>
                <a:lnTo>
                  <a:pt x="175260" y="9144"/>
                </a:lnTo>
                <a:lnTo>
                  <a:pt x="170688" y="7620"/>
                </a:lnTo>
                <a:lnTo>
                  <a:pt x="146304" y="7620"/>
                </a:lnTo>
                <a:lnTo>
                  <a:pt x="138684" y="6096"/>
                </a:lnTo>
                <a:lnTo>
                  <a:pt x="114300" y="6096"/>
                </a:lnTo>
                <a:lnTo>
                  <a:pt x="105156" y="4572"/>
                </a:lnTo>
                <a:lnTo>
                  <a:pt x="96012" y="4572"/>
                </a:lnTo>
                <a:lnTo>
                  <a:pt x="86868" y="3048"/>
                </a:lnTo>
                <a:lnTo>
                  <a:pt x="77724" y="3048"/>
                </a:lnTo>
                <a:lnTo>
                  <a:pt x="68580" y="1524"/>
                </a:lnTo>
                <a:lnTo>
                  <a:pt x="45720" y="1524"/>
                </a:lnTo>
                <a:lnTo>
                  <a:pt x="39624" y="0"/>
                </a:lnTo>
                <a:lnTo>
                  <a:pt x="24384" y="0"/>
                </a:lnTo>
                <a:lnTo>
                  <a:pt x="19812" y="1524"/>
                </a:lnTo>
                <a:lnTo>
                  <a:pt x="18288" y="1524"/>
                </a:lnTo>
                <a:lnTo>
                  <a:pt x="15240" y="3048"/>
                </a:lnTo>
                <a:lnTo>
                  <a:pt x="13716" y="3048"/>
                </a:lnTo>
                <a:lnTo>
                  <a:pt x="4572" y="6096"/>
                </a:lnTo>
                <a:lnTo>
                  <a:pt x="0" y="10668"/>
                </a:lnTo>
                <a:lnTo>
                  <a:pt x="0" y="22860"/>
                </a:lnTo>
                <a:lnTo>
                  <a:pt x="3048" y="28956"/>
                </a:lnTo>
                <a:lnTo>
                  <a:pt x="9144" y="32004"/>
                </a:lnTo>
                <a:lnTo>
                  <a:pt x="10668" y="32004"/>
                </a:lnTo>
                <a:lnTo>
                  <a:pt x="12192" y="33528"/>
                </a:lnTo>
                <a:lnTo>
                  <a:pt x="13716" y="36576"/>
                </a:lnTo>
                <a:lnTo>
                  <a:pt x="15240" y="36576"/>
                </a:lnTo>
                <a:lnTo>
                  <a:pt x="18288" y="39624"/>
                </a:lnTo>
                <a:lnTo>
                  <a:pt x="21336" y="39624"/>
                </a:lnTo>
                <a:lnTo>
                  <a:pt x="27432" y="42672"/>
                </a:lnTo>
                <a:lnTo>
                  <a:pt x="39624" y="42672"/>
                </a:lnTo>
                <a:lnTo>
                  <a:pt x="45720" y="41148"/>
                </a:lnTo>
                <a:lnTo>
                  <a:pt x="48768" y="36576"/>
                </a:lnTo>
                <a:lnTo>
                  <a:pt x="48768" y="35052"/>
                </a:lnTo>
                <a:lnTo>
                  <a:pt x="48768" y="33528"/>
                </a:lnTo>
                <a:lnTo>
                  <a:pt x="67056" y="33528"/>
                </a:lnTo>
                <a:lnTo>
                  <a:pt x="76200" y="35052"/>
                </a:lnTo>
                <a:lnTo>
                  <a:pt x="83820" y="35052"/>
                </a:lnTo>
                <a:lnTo>
                  <a:pt x="94488" y="36576"/>
                </a:lnTo>
                <a:lnTo>
                  <a:pt x="102108" y="36576"/>
                </a:lnTo>
                <a:lnTo>
                  <a:pt x="111252" y="38100"/>
                </a:lnTo>
                <a:lnTo>
                  <a:pt x="135636" y="38100"/>
                </a:lnTo>
                <a:lnTo>
                  <a:pt x="141732" y="39624"/>
                </a:lnTo>
                <a:lnTo>
                  <a:pt x="166116" y="39624"/>
                </a:lnTo>
                <a:lnTo>
                  <a:pt x="169164" y="41148"/>
                </a:lnTo>
                <a:lnTo>
                  <a:pt x="195072" y="41148"/>
                </a:lnTo>
                <a:lnTo>
                  <a:pt x="202692" y="35052"/>
                </a:lnTo>
                <a:lnTo>
                  <a:pt x="202692" y="27432"/>
                </a:lnTo>
                <a:lnTo>
                  <a:pt x="204216" y="18288"/>
                </a:lnTo>
                <a:close/>
              </a:path>
              <a:path w="244475" h="127000">
                <a:moveTo>
                  <a:pt x="243852" y="92964"/>
                </a:moveTo>
                <a:lnTo>
                  <a:pt x="241414" y="89916"/>
                </a:lnTo>
                <a:lnTo>
                  <a:pt x="237756" y="85344"/>
                </a:lnTo>
                <a:lnTo>
                  <a:pt x="230136" y="83820"/>
                </a:lnTo>
                <a:lnTo>
                  <a:pt x="220992" y="82296"/>
                </a:lnTo>
                <a:lnTo>
                  <a:pt x="213372" y="86868"/>
                </a:lnTo>
                <a:lnTo>
                  <a:pt x="211543" y="91440"/>
                </a:lnTo>
                <a:lnTo>
                  <a:pt x="175272" y="91440"/>
                </a:lnTo>
                <a:lnTo>
                  <a:pt x="166128" y="89916"/>
                </a:lnTo>
                <a:lnTo>
                  <a:pt x="158508" y="89916"/>
                </a:lnTo>
                <a:lnTo>
                  <a:pt x="152412" y="88392"/>
                </a:lnTo>
                <a:lnTo>
                  <a:pt x="137172" y="88392"/>
                </a:lnTo>
                <a:lnTo>
                  <a:pt x="131076" y="86868"/>
                </a:lnTo>
                <a:lnTo>
                  <a:pt x="80784" y="86868"/>
                </a:lnTo>
                <a:lnTo>
                  <a:pt x="77736" y="88392"/>
                </a:lnTo>
                <a:lnTo>
                  <a:pt x="71640" y="88392"/>
                </a:lnTo>
                <a:lnTo>
                  <a:pt x="68592" y="86868"/>
                </a:lnTo>
                <a:lnTo>
                  <a:pt x="70116" y="88392"/>
                </a:lnTo>
                <a:lnTo>
                  <a:pt x="65544" y="86868"/>
                </a:lnTo>
                <a:lnTo>
                  <a:pt x="59448" y="85344"/>
                </a:lnTo>
                <a:lnTo>
                  <a:pt x="51828" y="88392"/>
                </a:lnTo>
                <a:lnTo>
                  <a:pt x="48780" y="96012"/>
                </a:lnTo>
                <a:lnTo>
                  <a:pt x="47256" y="102108"/>
                </a:lnTo>
                <a:lnTo>
                  <a:pt x="50304" y="109728"/>
                </a:lnTo>
                <a:lnTo>
                  <a:pt x="56400" y="114300"/>
                </a:lnTo>
                <a:lnTo>
                  <a:pt x="59448" y="115824"/>
                </a:lnTo>
                <a:lnTo>
                  <a:pt x="62496" y="115824"/>
                </a:lnTo>
                <a:lnTo>
                  <a:pt x="65544" y="117348"/>
                </a:lnTo>
                <a:lnTo>
                  <a:pt x="73164" y="117348"/>
                </a:lnTo>
                <a:lnTo>
                  <a:pt x="77736" y="118872"/>
                </a:lnTo>
                <a:lnTo>
                  <a:pt x="111264" y="118872"/>
                </a:lnTo>
                <a:lnTo>
                  <a:pt x="115836" y="120396"/>
                </a:lnTo>
                <a:lnTo>
                  <a:pt x="128028" y="120396"/>
                </a:lnTo>
                <a:lnTo>
                  <a:pt x="135648" y="121920"/>
                </a:lnTo>
                <a:lnTo>
                  <a:pt x="134124" y="120396"/>
                </a:lnTo>
                <a:lnTo>
                  <a:pt x="140220" y="121920"/>
                </a:lnTo>
                <a:lnTo>
                  <a:pt x="147840" y="121920"/>
                </a:lnTo>
                <a:lnTo>
                  <a:pt x="163080" y="124968"/>
                </a:lnTo>
                <a:lnTo>
                  <a:pt x="170700" y="124968"/>
                </a:lnTo>
                <a:lnTo>
                  <a:pt x="179844" y="126492"/>
                </a:lnTo>
                <a:lnTo>
                  <a:pt x="213372" y="126492"/>
                </a:lnTo>
                <a:lnTo>
                  <a:pt x="217944" y="124968"/>
                </a:lnTo>
                <a:lnTo>
                  <a:pt x="224040" y="124968"/>
                </a:lnTo>
                <a:lnTo>
                  <a:pt x="242328" y="105156"/>
                </a:lnTo>
                <a:lnTo>
                  <a:pt x="242328" y="102108"/>
                </a:lnTo>
                <a:lnTo>
                  <a:pt x="242836" y="99060"/>
                </a:lnTo>
                <a:lnTo>
                  <a:pt x="243852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39" name="object 53"/>
          <p:cNvPicPr>
            <a:picLocks/>
          </p:cNvPicPr>
          <p:nvPr/>
        </p:nvPicPr>
        <p:blipFill>
          <a:blip xmlns:r="http://schemas.openxmlformats.org/officeDocument/2006/relationships" r:embed="rId35" cstate="print"/>
          <a:stretch>
            <a:fillRect/>
          </a:stretch>
        </p:blipFill>
        <p:spPr>
          <a:xfrm>
            <a:off x="3721608" y="6045707"/>
            <a:ext cx="347472" cy="228600"/>
          </a:xfrm>
          <a:prstGeom prst="rect"/>
        </p:spPr>
      </p:pic>
      <p:pic>
        <p:nvPicPr>
          <p:cNvPr id="2097240" name="object 54"/>
          <p:cNvPicPr>
            <a:picLocks/>
          </p:cNvPicPr>
          <p:nvPr/>
        </p:nvPicPr>
        <p:blipFill>
          <a:blip xmlns:r="http://schemas.openxmlformats.org/officeDocument/2006/relationships" r:embed="rId36" cstate="print"/>
          <a:stretch>
            <a:fillRect/>
          </a:stretch>
        </p:blipFill>
        <p:spPr>
          <a:xfrm>
            <a:off x="4184903" y="6102096"/>
            <a:ext cx="245364" cy="179831"/>
          </a:xfrm>
          <a:prstGeom prst="rect"/>
        </p:spPr>
      </p:pic>
      <p:pic>
        <p:nvPicPr>
          <p:cNvPr id="2097241" name="object 55"/>
          <p:cNvPicPr>
            <a:picLocks/>
          </p:cNvPicPr>
          <p:nvPr/>
        </p:nvPicPr>
        <p:blipFill>
          <a:blip xmlns:r="http://schemas.openxmlformats.org/officeDocument/2006/relationships" r:embed="rId37" cstate="print"/>
          <a:stretch>
            <a:fillRect/>
          </a:stretch>
        </p:blipFill>
        <p:spPr>
          <a:xfrm>
            <a:off x="4504944" y="5972555"/>
            <a:ext cx="271272" cy="329183"/>
          </a:xfrm>
          <a:prstGeom prst="rect"/>
        </p:spPr>
      </p:pic>
      <p:pic>
        <p:nvPicPr>
          <p:cNvPr id="2097242" name="object 56"/>
          <p:cNvPicPr>
            <a:picLocks/>
          </p:cNvPicPr>
          <p:nvPr/>
        </p:nvPicPr>
        <p:blipFill>
          <a:blip xmlns:r="http://schemas.openxmlformats.org/officeDocument/2006/relationships" r:embed="rId38" cstate="print"/>
          <a:stretch>
            <a:fillRect/>
          </a:stretch>
        </p:blipFill>
        <p:spPr>
          <a:xfrm>
            <a:off x="2016251" y="6630923"/>
            <a:ext cx="826008" cy="292608"/>
          </a:xfrm>
          <a:prstGeom prst="rect"/>
        </p:spPr>
      </p:pic>
      <p:pic>
        <p:nvPicPr>
          <p:cNvPr id="2097243" name="object 57"/>
          <p:cNvPicPr>
            <a:picLocks/>
          </p:cNvPicPr>
          <p:nvPr/>
        </p:nvPicPr>
        <p:blipFill>
          <a:blip xmlns:r="http://schemas.openxmlformats.org/officeDocument/2006/relationships" r:embed="rId39" cstate="print"/>
          <a:stretch>
            <a:fillRect/>
          </a:stretch>
        </p:blipFill>
        <p:spPr>
          <a:xfrm>
            <a:off x="3183636" y="6728459"/>
            <a:ext cx="128016" cy="100584"/>
          </a:xfrm>
          <a:prstGeom prst="rect"/>
        </p:spPr>
      </p:pic>
      <p:pic>
        <p:nvPicPr>
          <p:cNvPr id="2097244" name="object 58"/>
          <p:cNvPicPr>
            <a:picLocks/>
          </p:cNvPicPr>
          <p:nvPr/>
        </p:nvPicPr>
        <p:blipFill>
          <a:blip xmlns:r="http://schemas.openxmlformats.org/officeDocument/2006/relationships" r:embed="rId40" cstate="print"/>
          <a:stretch>
            <a:fillRect/>
          </a:stretch>
        </p:blipFill>
        <p:spPr>
          <a:xfrm>
            <a:off x="3564635" y="6533388"/>
            <a:ext cx="399288" cy="262890"/>
          </a:xfrm>
          <a:prstGeom prst="rect"/>
        </p:spPr>
      </p:pic>
      <p:pic>
        <p:nvPicPr>
          <p:cNvPr id="2097245" name="object 59"/>
          <p:cNvPicPr>
            <a:picLocks/>
          </p:cNvPicPr>
          <p:nvPr/>
        </p:nvPicPr>
        <p:blipFill>
          <a:blip xmlns:r="http://schemas.openxmlformats.org/officeDocument/2006/relationships" r:embed="rId41" cstate="print"/>
          <a:stretch>
            <a:fillRect/>
          </a:stretch>
        </p:blipFill>
        <p:spPr>
          <a:xfrm>
            <a:off x="4094988" y="6629400"/>
            <a:ext cx="204215" cy="202692"/>
          </a:xfrm>
          <a:prstGeom prst="rect"/>
        </p:spPr>
      </p:pic>
      <p:pic>
        <p:nvPicPr>
          <p:cNvPr id="2097246" name="object 60"/>
          <p:cNvPicPr>
            <a:picLocks/>
          </p:cNvPicPr>
          <p:nvPr/>
        </p:nvPicPr>
        <p:blipFill>
          <a:blip xmlns:r="http://schemas.openxmlformats.org/officeDocument/2006/relationships" r:embed="rId42" cstate="print"/>
          <a:stretch>
            <a:fillRect/>
          </a:stretch>
        </p:blipFill>
        <p:spPr>
          <a:xfrm>
            <a:off x="4448556" y="6463284"/>
            <a:ext cx="321563" cy="356870"/>
          </a:xfrm>
          <a:prstGeom prst="rect"/>
        </p:spPr>
      </p:pic>
      <p:pic>
        <p:nvPicPr>
          <p:cNvPr id="2097247" name="object 61"/>
          <p:cNvPicPr>
            <a:picLocks/>
          </p:cNvPicPr>
          <p:nvPr/>
        </p:nvPicPr>
        <p:blipFill>
          <a:blip xmlns:r="http://schemas.openxmlformats.org/officeDocument/2006/relationships" r:embed="rId43" cstate="print"/>
          <a:stretch>
            <a:fillRect/>
          </a:stretch>
        </p:blipFill>
        <p:spPr>
          <a:xfrm>
            <a:off x="5279135" y="6553200"/>
            <a:ext cx="382524" cy="288036"/>
          </a:xfrm>
          <a:prstGeom prst="rect"/>
        </p:spPr>
      </p:pic>
      <p:pic>
        <p:nvPicPr>
          <p:cNvPr id="2097248" name="object 62"/>
          <p:cNvPicPr>
            <a:picLocks/>
          </p:cNvPicPr>
          <p:nvPr/>
        </p:nvPicPr>
        <p:blipFill>
          <a:blip xmlns:r="http://schemas.openxmlformats.org/officeDocument/2006/relationships" r:embed="rId44" cstate="print"/>
          <a:stretch>
            <a:fillRect/>
          </a:stretch>
        </p:blipFill>
        <p:spPr>
          <a:xfrm>
            <a:off x="5871972" y="5928360"/>
            <a:ext cx="2395727" cy="1219200"/>
          </a:xfrm>
          <a:prstGeom prst="rect"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object 2"/>
          <p:cNvSpPr txBox="1"/>
          <p:nvPr/>
        </p:nvSpPr>
        <p:spPr>
          <a:xfrm>
            <a:off x="618250" y="1693273"/>
            <a:ext cx="8790305" cy="3441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5562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possible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achieve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degree 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uniformity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giving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suitable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shapes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sizes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various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example,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abrupt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interruption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 (at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either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anode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or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cathode)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leads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concentration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ﬁeld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brims. </a:t>
            </a:r>
            <a:r>
              <a:rPr dirty="0" sz="1750" spc="5">
                <a:latin typeface="Microsoft Sans Serif"/>
                <a:cs typeface="Microsoft Sans Serif"/>
              </a:rPr>
              <a:t>This</a:t>
            </a:r>
            <a:r>
              <a:rPr dirty="0" sz="1750">
                <a:latin typeface="Microsoft Sans Serif"/>
                <a:cs typeface="Microsoft Sans Serif"/>
              </a:rPr>
              <a:t> results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tremendous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enhancement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224154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Therefore,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volume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vicinity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thus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becomes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vulnerable</a:t>
            </a:r>
            <a:r>
              <a:rPr dirty="0" sz="1750" spc="5">
                <a:latin typeface="Microsoft Sans Serif"/>
                <a:cs typeface="Microsoft Sans Serif"/>
              </a:rPr>
              <a:t> to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complete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74866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order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avoid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control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must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shaped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suitably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brim.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13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3</a:t>
            </a:r>
            <a:r>
              <a:rPr dirty="0"/>
              <a:t>4</a:t>
            </a:r>
          </a:p>
        </p:txBody>
      </p:sp>
      <p:sp>
        <p:nvSpPr>
          <p:cNvPr id="1048714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  <p:sp>
        <p:nvSpPr>
          <p:cNvPr id="1048716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3</a:t>
            </a:r>
            <a:r>
              <a:rPr dirty="0"/>
              <a:t>5</a:t>
            </a:r>
          </a:p>
        </p:txBody>
      </p:sp>
      <p:sp>
        <p:nvSpPr>
          <p:cNvPr id="1048717" name="object 3"/>
          <p:cNvSpPr txBox="1"/>
          <p:nvPr/>
        </p:nvSpPr>
        <p:spPr>
          <a:xfrm>
            <a:off x="618250" y="1737466"/>
            <a:ext cx="8813165" cy="3822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control,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principle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extended and/or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forms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ﬁeld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intensity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main </a:t>
            </a:r>
            <a:r>
              <a:rPr dirty="0" sz="1750">
                <a:latin typeface="Microsoft Sans Serif"/>
                <a:cs typeface="Microsoft Sans Serif"/>
              </a:rPr>
              <a:t>ﬁeld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region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does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appear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anywhere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 the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9906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9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achieve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this,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Rogowski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1923 suggested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shape 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could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5">
                <a:latin typeface="Microsoft Sans Serif"/>
                <a:cs typeface="Microsoft Sans Serif"/>
              </a:rPr>
              <a:t>extended,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known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Rogowski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Proﬁle.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6280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One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 </a:t>
            </a:r>
            <a:r>
              <a:rPr dirty="0" sz="1750" spc="10">
                <a:latin typeface="Microsoft Sans Serif"/>
                <a:cs typeface="Microsoft Sans Serif"/>
              </a:rPr>
              <a:t>see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ﬁeld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intensity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continuously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beyond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region.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70548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Another shape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electrode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credited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Borda known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Borda</a:t>
            </a:r>
            <a:r>
              <a:rPr dirty="0" sz="1750">
                <a:latin typeface="Microsoft Sans Serif"/>
                <a:cs typeface="Microsoft Sans Serif"/>
              </a:rPr>
              <a:t> Proﬁle, was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actually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worked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him</a:t>
            </a:r>
            <a:r>
              <a:rPr dirty="0" sz="1750" spc="5">
                <a:latin typeface="Microsoft Sans Serif"/>
                <a:cs typeface="Microsoft Sans Serif"/>
              </a:rPr>
              <a:t> 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1766.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2540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electrode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profile</a:t>
            </a:r>
            <a:r>
              <a:rPr dirty="0" sz="1750" spc="5">
                <a:latin typeface="Microsoft Sans Serif"/>
                <a:cs typeface="Microsoft Sans Serif"/>
              </a:rPr>
              <a:t> achieves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even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intensity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beyond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region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case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Rogowski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profile.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  <p:pic>
        <p:nvPicPr>
          <p:cNvPr id="209724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09474" y="2072573"/>
            <a:ext cx="8201673" cy="4015805"/>
          </a:xfrm>
          <a:prstGeom prst="rect"/>
        </p:spPr>
      </p:pic>
      <p:sp>
        <p:nvSpPr>
          <p:cNvPr id="1048719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3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object 2"/>
          <p:cNvSpPr txBox="1"/>
          <p:nvPr/>
        </p:nvSpPr>
        <p:spPr>
          <a:xfrm>
            <a:off x="618250" y="1693273"/>
            <a:ext cx="8815070" cy="3822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Electrodes </a:t>
            </a:r>
            <a:r>
              <a:rPr dirty="0" sz="1750" spc="-5">
                <a:latin typeface="Microsoft Sans Serif"/>
                <a:cs typeface="Microsoft Sans Serif"/>
              </a:rPr>
              <a:t>at high potentials in </a:t>
            </a:r>
            <a:r>
              <a:rPr dirty="0" sz="1750">
                <a:latin typeface="Microsoft Sans Serif"/>
                <a:cs typeface="Microsoft Sans Serif"/>
              </a:rPr>
              <a:t>the laboratory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>
                <a:latin typeface="Microsoft Sans Serif"/>
                <a:cs typeface="Microsoft Sans Serif"/>
              </a:rPr>
              <a:t>given </a:t>
            </a:r>
            <a:r>
              <a:rPr dirty="0" sz="1750" spc="-5">
                <a:latin typeface="Microsoft Sans Serif"/>
                <a:cs typeface="Microsoft Sans Serif"/>
              </a:rPr>
              <a:t>large, </a:t>
            </a:r>
            <a:r>
              <a:rPr dirty="0" sz="1750" spc="5">
                <a:latin typeface="Microsoft Sans Serif"/>
                <a:cs typeface="Microsoft Sans Serif"/>
              </a:rPr>
              <a:t>smooth, dome </a:t>
            </a:r>
            <a:r>
              <a:rPr dirty="0" sz="1750" spc="-5">
                <a:latin typeface="Microsoft Sans Serif"/>
                <a:cs typeface="Microsoft Sans Serif"/>
              </a:rPr>
              <a:t>like </a:t>
            </a:r>
            <a:r>
              <a:rPr dirty="0" sz="1750">
                <a:latin typeface="Microsoft Sans Serif"/>
                <a:cs typeface="Microsoft Sans Serif"/>
              </a:rPr>
              <a:t> bodies </a:t>
            </a:r>
            <a:r>
              <a:rPr dirty="0" sz="1750" spc="5">
                <a:latin typeface="Microsoft Sans Serif"/>
                <a:cs typeface="Microsoft Sans Serif"/>
              </a:rPr>
              <a:t>or </a:t>
            </a:r>
            <a:r>
              <a:rPr dirty="0" sz="1750">
                <a:latin typeface="Microsoft Sans Serif"/>
                <a:cs typeface="Microsoft Sans Serif"/>
              </a:rPr>
              <a:t>other shapes, </a:t>
            </a:r>
            <a:r>
              <a:rPr dirty="0" sz="1750" spc="-10">
                <a:latin typeface="Microsoft Sans Serif"/>
                <a:cs typeface="Microsoft Sans Serif"/>
              </a:rPr>
              <a:t>like </a:t>
            </a:r>
            <a:r>
              <a:rPr dirty="0" sz="1750" spc="-5">
                <a:latin typeface="Microsoft Sans Serif"/>
                <a:cs typeface="Microsoft Sans Serif"/>
              </a:rPr>
              <a:t>toroid rings,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-5">
                <a:latin typeface="Microsoft Sans Serif"/>
                <a:cs typeface="Microsoft Sans Serif"/>
              </a:rPr>
              <a:t>bring down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5">
                <a:latin typeface="Microsoft Sans Serif"/>
                <a:cs typeface="Microsoft Sans Serif"/>
              </a:rPr>
              <a:t>electric </a:t>
            </a:r>
            <a:r>
              <a:rPr dirty="0" sz="1750" spc="5">
                <a:latin typeface="Microsoft Sans Serif"/>
                <a:cs typeface="Microsoft Sans Serif"/>
              </a:rPr>
              <a:t>stress </a:t>
            </a:r>
            <a:r>
              <a:rPr dirty="0" sz="1750" spc="10">
                <a:latin typeface="Microsoft Sans Serif"/>
                <a:cs typeface="Microsoft Sans Serif"/>
              </a:rPr>
              <a:t>on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atmospheric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air </a:t>
            </a:r>
            <a:r>
              <a:rPr dirty="0" sz="1750">
                <a:latin typeface="Microsoft Sans Serif"/>
                <a:cs typeface="Microsoft Sans Serif"/>
              </a:rPr>
              <a:t>(dielectric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medium).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The modern </a:t>
            </a:r>
            <a:r>
              <a:rPr dirty="0" sz="1750" spc="5">
                <a:latin typeface="Microsoft Sans Serif"/>
                <a:cs typeface="Microsoft Sans Serif"/>
              </a:rPr>
              <a:t>trend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 spc="5">
                <a:latin typeface="Microsoft Sans Serif"/>
                <a:cs typeface="Microsoft Sans Serif"/>
              </a:rPr>
              <a:t>such </a:t>
            </a:r>
            <a:r>
              <a:rPr dirty="0" sz="1750" spc="-5">
                <a:latin typeface="Microsoft Sans Serif"/>
                <a:cs typeface="Microsoft Sans Serif"/>
              </a:rPr>
              <a:t>electrode </a:t>
            </a:r>
            <a:r>
              <a:rPr dirty="0" sz="1750">
                <a:latin typeface="Microsoft Sans Serif"/>
                <a:cs typeface="Microsoft Sans Serif"/>
              </a:rPr>
              <a:t>design </a:t>
            </a:r>
            <a:r>
              <a:rPr dirty="0" sz="1750" spc="-5">
                <a:latin typeface="Microsoft Sans Serif"/>
                <a:cs typeface="Microsoft Sans Serif"/>
              </a:rPr>
              <a:t>includes </a:t>
            </a:r>
            <a:r>
              <a:rPr dirty="0" sz="1750">
                <a:latin typeface="Microsoft Sans Serif"/>
                <a:cs typeface="Microsoft Sans Serif"/>
              </a:rPr>
              <a:t>segmented electrodes. These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constitute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number</a:t>
            </a:r>
            <a:r>
              <a:rPr dirty="0" sz="1750" spc="1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0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small,</a:t>
            </a:r>
            <a:r>
              <a:rPr dirty="0" sz="1750" spc="10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identical,</a:t>
            </a:r>
            <a:r>
              <a:rPr dirty="0" sz="1750" spc="1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smooth</a:t>
            </a:r>
            <a:r>
              <a:rPr dirty="0" sz="1750" spc="1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discs</a:t>
            </a:r>
            <a:r>
              <a:rPr dirty="0" sz="1750" spc="1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brought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together</a:t>
            </a:r>
            <a:r>
              <a:rPr dirty="0" sz="1750" spc="114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give</a:t>
            </a:r>
            <a:r>
              <a:rPr dirty="0" sz="1750" spc="114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rise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 </a:t>
            </a:r>
            <a:r>
              <a:rPr dirty="0" sz="1750" spc="-4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large desired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continuous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shape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per</a:t>
            </a:r>
            <a:r>
              <a:rPr dirty="0" sz="1750" spc="5">
                <a:latin typeface="Microsoft Sans Serif"/>
                <a:cs typeface="Microsoft Sans Serif"/>
              </a:rPr>
              <a:t> requirement.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698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The curvatures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10">
                <a:latin typeface="Microsoft Sans Serif"/>
                <a:cs typeface="Microsoft Sans Serif"/>
              </a:rPr>
              <a:t>individual </a:t>
            </a:r>
            <a:r>
              <a:rPr dirty="0" sz="1750">
                <a:latin typeface="Microsoft Sans Serif"/>
                <a:cs typeface="Microsoft Sans Serif"/>
              </a:rPr>
              <a:t>segment </a:t>
            </a:r>
            <a:r>
              <a:rPr dirty="0" sz="1750" spc="-5">
                <a:latin typeface="Microsoft Sans Serif"/>
                <a:cs typeface="Microsoft Sans Serif"/>
              </a:rPr>
              <a:t>discs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>
                <a:latin typeface="Microsoft Sans Serif"/>
                <a:cs typeface="Microsoft Sans Serif"/>
              </a:rPr>
              <a:t>worked out </a:t>
            </a:r>
            <a:r>
              <a:rPr dirty="0" sz="1750" spc="-5">
                <a:latin typeface="Microsoft Sans Serif"/>
                <a:cs typeface="Microsoft Sans Serif"/>
              </a:rPr>
              <a:t>by </a:t>
            </a:r>
            <a:r>
              <a:rPr dirty="0" sz="1750">
                <a:latin typeface="Microsoft Sans Serif"/>
                <a:cs typeface="Microsoft Sans Serif"/>
              </a:rPr>
              <a:t>optimization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 suggested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proﬁles.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46990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Figure (next </a:t>
            </a:r>
            <a:r>
              <a:rPr dirty="0" sz="1750">
                <a:latin typeface="Microsoft Sans Serif"/>
                <a:cs typeface="Microsoft Sans Serif"/>
              </a:rPr>
              <a:t>slide) shows the </a:t>
            </a:r>
            <a:r>
              <a:rPr dirty="0" sz="1750" spc="5">
                <a:latin typeface="Microsoft Sans Serif"/>
                <a:cs typeface="Microsoft Sans Serif"/>
              </a:rPr>
              <a:t>single </a:t>
            </a:r>
            <a:r>
              <a:rPr dirty="0" sz="1750" spc="-5">
                <a:latin typeface="Microsoft Sans Serif"/>
                <a:cs typeface="Microsoft Sans Serif"/>
              </a:rPr>
              <a:t>metallic </a:t>
            </a:r>
            <a:r>
              <a:rPr dirty="0" sz="1750" spc="10">
                <a:latin typeface="Microsoft Sans Serif"/>
                <a:cs typeface="Microsoft Sans Serif"/>
              </a:rPr>
              <a:t>body </a:t>
            </a:r>
            <a:r>
              <a:rPr dirty="0" sz="1750">
                <a:latin typeface="Microsoft Sans Serif"/>
                <a:cs typeface="Microsoft Sans Serif"/>
              </a:rPr>
              <a:t>and the </a:t>
            </a:r>
            <a:r>
              <a:rPr dirty="0" sz="1750" spc="5">
                <a:latin typeface="Microsoft Sans Serif"/>
                <a:cs typeface="Microsoft Sans Serif"/>
              </a:rPr>
              <a:t>segmented </a:t>
            </a:r>
            <a:r>
              <a:rPr dirty="0" sz="1750">
                <a:latin typeface="Microsoft Sans Serif"/>
                <a:cs typeface="Microsoft Sans Serif"/>
              </a:rPr>
              <a:t>electrodes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used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apparatus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control.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21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3</a:t>
            </a:r>
            <a:r>
              <a:rPr dirty="0"/>
              <a:t>7</a:t>
            </a:r>
          </a:p>
        </p:txBody>
      </p:sp>
      <p:sp>
        <p:nvSpPr>
          <p:cNvPr id="1048722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  <p:pic>
        <p:nvPicPr>
          <p:cNvPr id="2097250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40783" y="1626107"/>
            <a:ext cx="3861225" cy="4614671"/>
          </a:xfrm>
          <a:prstGeom prst="rect"/>
        </p:spPr>
      </p:pic>
      <p:pic>
        <p:nvPicPr>
          <p:cNvPr id="2097251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152644" y="1626108"/>
            <a:ext cx="4115253" cy="4674152"/>
          </a:xfrm>
          <a:prstGeom prst="rect"/>
        </p:spPr>
      </p:pic>
      <p:sp>
        <p:nvSpPr>
          <p:cNvPr id="1048724" name="object 5"/>
          <p:cNvSpPr txBox="1"/>
          <p:nvPr/>
        </p:nvSpPr>
        <p:spPr>
          <a:xfrm>
            <a:off x="647238" y="6225049"/>
            <a:ext cx="437261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>
                <a:latin typeface="Microsoft Sans Serif"/>
                <a:cs typeface="Microsoft Sans Serif"/>
              </a:rPr>
              <a:t>Single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Metallic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body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(DC </a:t>
            </a:r>
            <a:r>
              <a:rPr dirty="0" sz="1750" spc="5">
                <a:latin typeface="Microsoft Sans Serif"/>
                <a:cs typeface="Microsoft Sans Serif"/>
              </a:rPr>
              <a:t>Generator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900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kV)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25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3</a:t>
            </a:r>
            <a:r>
              <a:rPr dirty="0"/>
              <a:t>8</a:t>
            </a:r>
          </a:p>
        </p:txBody>
      </p:sp>
      <p:sp>
        <p:nvSpPr>
          <p:cNvPr id="1048726" name="object 6"/>
          <p:cNvSpPr txBox="1"/>
          <p:nvPr/>
        </p:nvSpPr>
        <p:spPr>
          <a:xfrm>
            <a:off x="5139919" y="6205141"/>
            <a:ext cx="4636770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5">
                <a:latin typeface="Microsoft Sans Serif"/>
                <a:cs typeface="Microsoft Sans Serif"/>
              </a:rPr>
              <a:t>Segmented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(AC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Generator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600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kV)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object 2"/>
          <p:cNvSpPr txBox="1"/>
          <p:nvPr/>
        </p:nvSpPr>
        <p:spPr>
          <a:xfrm>
            <a:off x="618250" y="1693273"/>
            <a:ext cx="8797925" cy="3822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60579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Bushing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hollow </a:t>
            </a:r>
            <a:r>
              <a:rPr dirty="0" sz="1750">
                <a:latin typeface="Microsoft Sans Serif"/>
                <a:cs typeface="Microsoft Sans Serif"/>
              </a:rPr>
              <a:t>insulator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allows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conductor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safely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grounded tank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without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making </a:t>
            </a:r>
            <a:r>
              <a:rPr dirty="0" sz="1750">
                <a:latin typeface="Microsoft Sans Serif"/>
                <a:cs typeface="Microsoft Sans Serif"/>
              </a:rPr>
              <a:t>electrical</a:t>
            </a:r>
            <a:r>
              <a:rPr dirty="0" sz="1750" spc="5">
                <a:latin typeface="Microsoft Sans Serif"/>
                <a:cs typeface="Microsoft Sans Serif"/>
              </a:rPr>
              <a:t> contact</a:t>
            </a:r>
            <a:r>
              <a:rPr dirty="0" sz="1750" spc="-5">
                <a:latin typeface="Microsoft Sans Serif"/>
                <a:cs typeface="Microsoft Sans Serif"/>
              </a:rPr>
              <a:t> with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4607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high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>
                <a:latin typeface="Microsoft Sans Serif"/>
                <a:cs typeface="Microsoft Sans Serif"/>
              </a:rPr>
              <a:t>bushings, potential </a:t>
            </a:r>
            <a:r>
              <a:rPr dirty="0" sz="1750" spc="5">
                <a:latin typeface="Microsoft Sans Serif"/>
                <a:cs typeface="Microsoft Sans Serif"/>
              </a:rPr>
              <a:t>transformers,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cable </a:t>
            </a:r>
            <a:r>
              <a:rPr dirty="0" sz="1750">
                <a:latin typeface="Microsoft Sans Serif"/>
                <a:cs typeface="Microsoft Sans Serif"/>
              </a:rPr>
              <a:t>terminations,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provided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grading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order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achieve 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well-distributed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gradient leading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uniform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 distribution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attained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inserting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few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concentric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conductive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layers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calculated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dimensions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appropriate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positions</a:t>
            </a:r>
            <a:r>
              <a:rPr dirty="0" sz="1750" spc="-5">
                <a:latin typeface="Microsoft Sans Serif"/>
                <a:cs typeface="Microsoft Sans Serif"/>
              </a:rPr>
              <a:t> 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dielectric, </a:t>
            </a:r>
            <a:r>
              <a:rPr dirty="0" sz="1750" spc="5">
                <a:latin typeface="Microsoft Sans Serif"/>
                <a:cs typeface="Microsoft Sans Serif"/>
              </a:rPr>
              <a:t>known 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floating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screens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control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shown 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figure.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These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ﬂoating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electrodes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work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equipotentials.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016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economic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thus</a:t>
            </a:r>
            <a:r>
              <a:rPr dirty="0" sz="1750">
                <a:latin typeface="Microsoft Sans Serif"/>
                <a:cs typeface="Microsoft Sans Serif"/>
              </a:rPr>
              <a:t> achieved</a:t>
            </a:r>
            <a:r>
              <a:rPr dirty="0" sz="1750" spc="5">
                <a:latin typeface="Microsoft Sans Serif"/>
                <a:cs typeface="Microsoft Sans Serif"/>
              </a:rPr>
              <a:t> 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evenly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distributing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complete dielectric.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28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3</a:t>
            </a:r>
            <a:r>
              <a:rPr dirty="0"/>
              <a:t>9</a:t>
            </a:r>
          </a:p>
        </p:txBody>
      </p:sp>
      <p:sp>
        <p:nvSpPr>
          <p:cNvPr id="1048729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/>
          <p:nvPr/>
        </p:nvSpPr>
        <p:spPr>
          <a:xfrm>
            <a:off x="618250" y="1693273"/>
            <a:ext cx="8625840" cy="383921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952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considered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static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there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no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movement 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charge.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possible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have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no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negligible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conduction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Unlike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metals,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turbulent,</a:t>
            </a:r>
            <a:r>
              <a:rPr dirty="0" sz="1750" spc="-5">
                <a:latin typeface="Microsoft Sans Serif"/>
                <a:cs typeface="Microsoft Sans Serif"/>
              </a:rPr>
              <a:t> it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considered to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relatively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stationary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all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static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classified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Font typeface="Microsoft Sans Serif"/>
              <a:buChar char="–"/>
              <a:tabLst>
                <a:tab algn="l" pos="768350"/>
                <a:tab algn="l" pos="768985"/>
              </a:tabLst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Electrostatic</a:t>
            </a:r>
            <a:r>
              <a:rPr b="1" dirty="0" sz="1750" spc="-4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field:</a:t>
            </a:r>
            <a:r>
              <a:rPr b="1" dirty="0" sz="1750" spc="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produced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static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 </a:t>
            </a:r>
            <a:r>
              <a:rPr dirty="0" sz="1750" spc="-5">
                <a:latin typeface="Microsoft Sans Serif"/>
                <a:cs typeface="Microsoft Sans Serif"/>
              </a:rPr>
              <a:t>or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48260">
              <a:lnSpc>
                <a:spcPct val="150900"/>
              </a:lnSpc>
              <a:buFont typeface="Microsoft Sans Serif"/>
              <a:buChar char="–"/>
              <a:tabLst>
                <a:tab algn="l" pos="768350"/>
                <a:tab algn="l" pos="768985"/>
              </a:tabLst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Quasi-stationary electric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field: </a:t>
            </a:r>
            <a:r>
              <a:rPr dirty="0" sz="1750">
                <a:latin typeface="Microsoft Sans Serif"/>
                <a:cs typeface="Microsoft Sans Serif"/>
              </a:rPr>
              <a:t>field </a:t>
            </a:r>
            <a:r>
              <a:rPr dirty="0" sz="1750" spc="5">
                <a:latin typeface="Microsoft Sans Serif"/>
                <a:cs typeface="Microsoft Sans Serif"/>
              </a:rPr>
              <a:t>produced by power frequency </a:t>
            </a:r>
            <a:r>
              <a:rPr dirty="0" sz="1750">
                <a:latin typeface="Microsoft Sans Serif"/>
                <a:cs typeface="Microsoft Sans Serif"/>
              </a:rPr>
              <a:t>alternating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68834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Both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these </a:t>
            </a:r>
            <a:r>
              <a:rPr dirty="0" sz="1750">
                <a:latin typeface="Microsoft Sans Serif"/>
                <a:cs typeface="Microsoft Sans Serif"/>
              </a:rPr>
              <a:t>fields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often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assumed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without </a:t>
            </a:r>
            <a:r>
              <a:rPr dirty="0" sz="1750" spc="10">
                <a:latin typeface="Microsoft Sans Serif"/>
                <a:cs typeface="Microsoft Sans Serif"/>
              </a:rPr>
              <a:t>any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space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not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influenced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movement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carriers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analysis.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00" name="object 4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01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99300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Fundamentals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Electrostatics</a:t>
            </a:r>
            <a:endParaRPr sz="265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  <p:pic>
        <p:nvPicPr>
          <p:cNvPr id="20972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70597" y="2063496"/>
            <a:ext cx="4557484" cy="3965804"/>
          </a:xfrm>
          <a:prstGeom prst="rect"/>
        </p:spPr>
      </p:pic>
      <p:pic>
        <p:nvPicPr>
          <p:cNvPr id="2097253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4819" y="2063496"/>
            <a:ext cx="4440935" cy="3994403"/>
          </a:xfrm>
          <a:prstGeom prst="rect"/>
        </p:spPr>
      </p:pic>
      <p:sp>
        <p:nvSpPr>
          <p:cNvPr id="1048731" name="object 5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40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object 2"/>
          <p:cNvSpPr txBox="1"/>
          <p:nvPr/>
        </p:nvSpPr>
        <p:spPr>
          <a:xfrm>
            <a:off x="618250" y="1693273"/>
            <a:ext cx="8656320" cy="3822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31432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Extended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shapes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also</a:t>
            </a:r>
            <a:r>
              <a:rPr dirty="0" sz="1750" spc="5">
                <a:latin typeface="Microsoft Sans Serif"/>
                <a:cs typeface="Microsoft Sans Serif"/>
              </a:rPr>
              <a:t> known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shields,</a:t>
            </a:r>
            <a:r>
              <a:rPr b="1" dirty="0" sz="175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suitably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provided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apparatus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control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shown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5">
                <a:latin typeface="Microsoft Sans Serif"/>
                <a:cs typeface="Microsoft Sans Serif"/>
              </a:rPr>
              <a:t> figure </a:t>
            </a:r>
            <a:r>
              <a:rPr dirty="0" sz="1750">
                <a:latin typeface="Microsoft Sans Serif"/>
                <a:cs typeface="Microsoft Sans Serif"/>
              </a:rPr>
              <a:t>(next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slide).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2131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Sharp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contacts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often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enveloped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large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diameter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hemispherical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electrode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having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aperture,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provided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 </a:t>
            </a:r>
            <a:r>
              <a:rPr dirty="0" sz="1750" spc="5">
                <a:latin typeface="Microsoft Sans Serif"/>
                <a:cs typeface="Microsoft Sans Serif"/>
              </a:rPr>
              <a:t>concentric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toroidal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rings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(doughnut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shaped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rings).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74422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Large spheres </a:t>
            </a:r>
            <a:r>
              <a:rPr dirty="0" sz="1750">
                <a:latin typeface="Microsoft Sans Serif"/>
                <a:cs typeface="Microsoft Sans Serif"/>
              </a:rPr>
              <a:t>with </a:t>
            </a:r>
            <a:r>
              <a:rPr dirty="0" sz="1750" spc="5">
                <a:latin typeface="Microsoft Sans Serif"/>
                <a:cs typeface="Microsoft Sans Serif"/>
              </a:rPr>
              <a:t>smooth holes are provided at bends are provided for 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circular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tubular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Instead of </a:t>
            </a:r>
            <a:r>
              <a:rPr dirty="0" sz="1750">
                <a:latin typeface="Microsoft Sans Serif"/>
                <a:cs typeface="Microsoft Sans Serif"/>
              </a:rPr>
              <a:t>wires, </a:t>
            </a:r>
            <a:r>
              <a:rPr dirty="0" sz="1750" spc="5">
                <a:latin typeface="Microsoft Sans Serif"/>
                <a:cs typeface="Microsoft Sans Serif"/>
              </a:rPr>
              <a:t>tubular </a:t>
            </a:r>
            <a:r>
              <a:rPr dirty="0" sz="1750">
                <a:latin typeface="Microsoft Sans Serif"/>
                <a:cs typeface="Microsoft Sans Serif"/>
              </a:rPr>
              <a:t>electrodes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large </a:t>
            </a:r>
            <a:r>
              <a:rPr dirty="0" sz="1750" spc="5">
                <a:latin typeface="Microsoft Sans Serif"/>
                <a:cs typeface="Microsoft Sans Serif"/>
              </a:rPr>
              <a:t>diameters </a:t>
            </a:r>
            <a:r>
              <a:rPr dirty="0" sz="1750" spc="10">
                <a:latin typeface="Microsoft Sans Serif"/>
                <a:cs typeface="Microsoft Sans Serif"/>
              </a:rPr>
              <a:t>are </a:t>
            </a:r>
            <a:r>
              <a:rPr dirty="0" sz="1750" spc="5">
                <a:latin typeface="Microsoft Sans Serif"/>
                <a:cs typeface="Microsoft Sans Serif"/>
              </a:rPr>
              <a:t>used for </a:t>
            </a:r>
            <a:r>
              <a:rPr dirty="0" sz="1750">
                <a:latin typeface="Microsoft Sans Serif"/>
                <a:cs typeface="Microsoft Sans Serif"/>
              </a:rPr>
              <a:t>the connections </a:t>
            </a:r>
            <a:r>
              <a:rPr dirty="0" sz="1750" spc="5">
                <a:latin typeface="Microsoft Sans Serif"/>
                <a:cs typeface="Microsoft Sans Serif"/>
              </a:rPr>
              <a:t> at </a:t>
            </a:r>
            <a:r>
              <a:rPr dirty="0" sz="1750">
                <a:latin typeface="Microsoft Sans Serif"/>
                <a:cs typeface="Microsoft Sans Serif"/>
              </a:rPr>
              <a:t>substations and </a:t>
            </a:r>
            <a:r>
              <a:rPr dirty="0" sz="1750" spc="5">
                <a:latin typeface="Microsoft Sans Serif"/>
                <a:cs typeface="Microsoft Sans Serif"/>
              </a:rPr>
              <a:t>high voltage </a:t>
            </a:r>
            <a:r>
              <a:rPr dirty="0" sz="1750" spc="-5">
                <a:latin typeface="Microsoft Sans Serif"/>
                <a:cs typeface="Microsoft Sans Serif"/>
              </a:rPr>
              <a:t>laboratories, </a:t>
            </a:r>
            <a:r>
              <a:rPr dirty="0" sz="1750">
                <a:latin typeface="Microsoft Sans Serif"/>
                <a:cs typeface="Microsoft Sans Serif"/>
              </a:rPr>
              <a:t>which bring down the fields </a:t>
            </a:r>
            <a:r>
              <a:rPr dirty="0" sz="1750" spc="-5">
                <a:latin typeface="Microsoft Sans Serif"/>
                <a:cs typeface="Microsoft Sans Serif"/>
              </a:rPr>
              <a:t>intensity </a:t>
            </a:r>
            <a:r>
              <a:rPr dirty="0" sz="1750" spc="5">
                <a:latin typeface="Microsoft Sans Serif"/>
                <a:cs typeface="Microsoft Sans Serif"/>
              </a:rPr>
              <a:t>at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higher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considerably.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33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1</a:t>
            </a:r>
          </a:p>
        </p:txBody>
      </p:sp>
      <p:sp>
        <p:nvSpPr>
          <p:cNvPr id="1048734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  <p:pic>
        <p:nvPicPr>
          <p:cNvPr id="209725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79401" y="1610867"/>
            <a:ext cx="7452614" cy="4729626"/>
          </a:xfrm>
          <a:prstGeom prst="rect"/>
        </p:spPr>
      </p:pic>
      <p:sp>
        <p:nvSpPr>
          <p:cNvPr id="1048736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  <p:pic>
        <p:nvPicPr>
          <p:cNvPr id="209725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753100" y="1674875"/>
            <a:ext cx="3439667" cy="4539995"/>
          </a:xfrm>
          <a:prstGeom prst="rect"/>
        </p:spPr>
      </p:pic>
      <p:pic>
        <p:nvPicPr>
          <p:cNvPr id="2097256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67155" y="1674876"/>
            <a:ext cx="3439667" cy="4539995"/>
          </a:xfrm>
          <a:prstGeom prst="rect"/>
        </p:spPr>
      </p:pic>
      <p:sp>
        <p:nvSpPr>
          <p:cNvPr id="1048738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object 2"/>
          <p:cNvSpPr txBox="1"/>
          <p:nvPr/>
        </p:nvSpPr>
        <p:spPr>
          <a:xfrm>
            <a:off x="618250" y="1700931"/>
            <a:ext cx="8724265" cy="4283075"/>
          </a:xfrm>
          <a:prstGeom prst="rect"/>
        </p:spPr>
        <p:txBody>
          <a:bodyPr bIns="0" lIns="0" rIns="0" rtlCol="0" tIns="11430" vert="horz" wrap="square">
            <a:spAutoFit/>
          </a:bodyPr>
          <a:p>
            <a:pPr indent="-382905" marL="394970" marR="83820">
              <a:lnSpc>
                <a:spcPct val="140800"/>
              </a:lnSpc>
              <a:spcBef>
                <a:spcPts val="9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Use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screen </a:t>
            </a:r>
            <a:r>
              <a:rPr dirty="0" sz="1750">
                <a:latin typeface="Microsoft Sans Serif"/>
                <a:cs typeface="Microsoft Sans Serif"/>
              </a:rPr>
              <a:t>(also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known 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shield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concentric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conductor)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over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 coaxial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cables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made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control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 </a:t>
            </a:r>
            <a:r>
              <a:rPr dirty="0" sz="1750" spc="5">
                <a:latin typeface="Microsoft Sans Serif"/>
                <a:cs typeface="Microsoft Sans Serif"/>
              </a:rPr>
              <a:t>stress.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achieved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these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screened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cables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radial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generally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weakly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non-uniform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77825">
              <a:lnSpc>
                <a:spcPct val="1406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making</a:t>
            </a:r>
            <a:r>
              <a:rPr dirty="0" sz="1750" spc="5">
                <a:latin typeface="Microsoft Sans Serif"/>
                <a:cs typeface="Microsoft Sans Serif"/>
              </a:rPr>
              <a:t> cable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joints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terminations,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screen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extended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form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cone,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known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‘stress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cone’</a:t>
            </a:r>
            <a:r>
              <a:rPr dirty="0" sz="1750" spc="-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40600"/>
              </a:lnSpc>
              <a:spcBef>
                <a:spcPts val="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helps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achieving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uniform </a:t>
            </a:r>
            <a:r>
              <a:rPr dirty="0" sz="1750">
                <a:latin typeface="Microsoft Sans Serif"/>
                <a:cs typeface="Microsoft Sans Serif"/>
              </a:rPr>
              <a:t>distribution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end</a:t>
            </a:r>
            <a:r>
              <a:rPr dirty="0" sz="1750">
                <a:latin typeface="Microsoft Sans Serif"/>
                <a:cs typeface="Microsoft Sans Serif"/>
              </a:rPr>
              <a:t> terminations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joints,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shown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>
                <a:latin typeface="Microsoft Sans Serif"/>
                <a:cs typeface="Microsoft Sans Serif"/>
              </a:rPr>
              <a:t> figure.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2384">
              <a:lnSpc>
                <a:spcPct val="140600"/>
              </a:lnSpc>
              <a:spcBef>
                <a:spcPts val="1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common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practice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bundles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two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conductors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same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instead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single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conductor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transmission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bus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bars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above </a:t>
            </a:r>
            <a:r>
              <a:rPr dirty="0" sz="1750" spc="10">
                <a:latin typeface="Microsoft Sans Serif"/>
                <a:cs typeface="Microsoft Sans Serif"/>
              </a:rPr>
              <a:t>220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45">
                <a:latin typeface="Microsoft Sans Serif"/>
                <a:cs typeface="Microsoft Sans Serif"/>
              </a:rPr>
              <a:t>kV.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brings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down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i.e.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method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control.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718185">
              <a:lnSpc>
                <a:spcPct val="140600"/>
              </a:lnSpc>
              <a:spcBef>
                <a:spcPts val="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10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transmission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increasing,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bundles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eight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even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more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number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conductors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practice.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40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4</a:t>
            </a:r>
          </a:p>
        </p:txBody>
      </p:sp>
      <p:sp>
        <p:nvSpPr>
          <p:cNvPr id="1048741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object 2"/>
          <p:cNvSpPr txBox="1"/>
          <p:nvPr/>
        </p:nvSpPr>
        <p:spPr>
          <a:xfrm>
            <a:off x="618250" y="1693273"/>
            <a:ext cx="8808085" cy="383095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394970" marR="58419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A modest </a:t>
            </a:r>
            <a:r>
              <a:rPr dirty="0" sz="1750">
                <a:latin typeface="Microsoft Sans Serif"/>
                <a:cs typeface="Microsoft Sans Serif"/>
              </a:rPr>
              <a:t>rule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thumb </a:t>
            </a:r>
            <a:r>
              <a:rPr dirty="0" sz="1750" spc="5">
                <a:latin typeface="Microsoft Sans Serif"/>
                <a:cs typeface="Microsoft Sans Serif"/>
              </a:rPr>
              <a:t>to control </a:t>
            </a:r>
            <a:r>
              <a:rPr dirty="0" sz="1750">
                <a:latin typeface="Microsoft Sans Serif"/>
                <a:cs typeface="Microsoft Sans Serif"/>
              </a:rPr>
              <a:t>electric </a:t>
            </a:r>
            <a:r>
              <a:rPr dirty="0" sz="1750" spc="5">
                <a:latin typeface="Microsoft Sans Serif"/>
                <a:cs typeface="Microsoft Sans Serif"/>
              </a:rPr>
              <a:t>stress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 spc="5">
                <a:latin typeface="Microsoft Sans Serif"/>
                <a:cs typeface="Microsoft Sans Serif"/>
              </a:rPr>
              <a:t>high voltage apparatus </a:t>
            </a:r>
            <a:r>
              <a:rPr dirty="0" sz="1750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>
                <a:latin typeface="Microsoft Sans Serif"/>
                <a:cs typeface="Microsoft Sans Serif"/>
              </a:rPr>
              <a:t>avoid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sharp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points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edges.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Symmetrical,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smoothly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shaped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large electrodes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preferable.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26670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It </a:t>
            </a:r>
            <a:r>
              <a:rPr dirty="0" sz="1750" spc="5">
                <a:latin typeface="Microsoft Sans Serif"/>
                <a:cs typeface="Microsoft Sans Serif"/>
              </a:rPr>
              <a:t>must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5">
                <a:latin typeface="Microsoft Sans Serif"/>
                <a:cs typeface="Microsoft Sans Serif"/>
              </a:rPr>
              <a:t>borne in </a:t>
            </a:r>
            <a:r>
              <a:rPr dirty="0" sz="1750">
                <a:latin typeface="Microsoft Sans Serif"/>
                <a:cs typeface="Microsoft Sans Serif"/>
              </a:rPr>
              <a:t>mind that </a:t>
            </a:r>
            <a:r>
              <a:rPr dirty="0" sz="1750" spc="5">
                <a:latin typeface="Microsoft Sans Serif"/>
                <a:cs typeface="Microsoft Sans Serif"/>
              </a:rPr>
              <a:t>even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roughness </a:t>
            </a:r>
            <a:r>
              <a:rPr dirty="0" sz="1750">
                <a:latin typeface="Microsoft Sans Serif"/>
                <a:cs typeface="Microsoft Sans Serif"/>
              </a:rPr>
              <a:t>on metallic </a:t>
            </a:r>
            <a:r>
              <a:rPr dirty="0" sz="1750" spc="5">
                <a:latin typeface="Microsoft Sans Serif"/>
                <a:cs typeface="Microsoft Sans Serif"/>
              </a:rPr>
              <a:t>surfaces can </a:t>
            </a:r>
            <a:r>
              <a:rPr dirty="0" sz="1750">
                <a:latin typeface="Microsoft Sans Serif"/>
                <a:cs typeface="Microsoft Sans Serif"/>
              </a:rPr>
              <a:t>lead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distortions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ﬁeld 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especially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gap</a:t>
            </a:r>
            <a:r>
              <a:rPr dirty="0" sz="1750" spc="5">
                <a:latin typeface="Microsoft Sans Serif"/>
                <a:cs typeface="Microsoft Sans Serif"/>
              </a:rPr>
              <a:t> distance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small.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27876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Furthermore, </a:t>
            </a:r>
            <a:r>
              <a:rPr dirty="0" sz="1750">
                <a:latin typeface="Microsoft Sans Serif"/>
                <a:cs typeface="Microsoft Sans Serif"/>
              </a:rPr>
              <a:t>microprotrusions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solid </a:t>
            </a:r>
            <a:r>
              <a:rPr dirty="0" sz="1750" spc="-5">
                <a:latin typeface="Microsoft Sans Serif"/>
                <a:cs typeface="Microsoft Sans Serif"/>
              </a:rPr>
              <a:t>dielectrics </a:t>
            </a:r>
            <a:r>
              <a:rPr dirty="0" sz="1750">
                <a:latin typeface="Microsoft Sans Serif"/>
                <a:cs typeface="Microsoft Sans Serif"/>
              </a:rPr>
              <a:t>may </a:t>
            </a:r>
            <a:r>
              <a:rPr dirty="0" sz="1750" spc="5">
                <a:latin typeface="Microsoft Sans Serif"/>
                <a:cs typeface="Microsoft Sans Serif"/>
              </a:rPr>
              <a:t>grow </a:t>
            </a:r>
            <a:r>
              <a:rPr dirty="0" sz="1750">
                <a:latin typeface="Microsoft Sans Serif"/>
                <a:cs typeface="Microsoft Sans Serif"/>
              </a:rPr>
              <a:t>with </a:t>
            </a:r>
            <a:r>
              <a:rPr dirty="0" sz="1750" spc="10">
                <a:latin typeface="Microsoft Sans Serif"/>
                <a:cs typeface="Microsoft Sans Serif"/>
              </a:rPr>
              <a:t>PB and </a:t>
            </a:r>
            <a:r>
              <a:rPr dirty="0" sz="1750" spc="5">
                <a:latin typeface="Microsoft Sans Serif"/>
                <a:cs typeface="Microsoft Sans Serif"/>
              </a:rPr>
              <a:t>penetrate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deeper in </a:t>
            </a:r>
            <a:r>
              <a:rPr dirty="0" sz="1750">
                <a:latin typeface="Microsoft Sans Serif"/>
                <a:cs typeface="Microsoft Sans Serif"/>
              </a:rPr>
              <a:t>the dielectric when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electric </a:t>
            </a:r>
            <a:r>
              <a:rPr dirty="0" sz="1750" spc="5">
                <a:latin typeface="Microsoft Sans Serif"/>
                <a:cs typeface="Microsoft Sans Serif"/>
              </a:rPr>
              <a:t>ﬁeld </a:t>
            </a:r>
            <a:r>
              <a:rPr dirty="0" sz="1750">
                <a:latin typeface="Microsoft Sans Serif"/>
                <a:cs typeface="Microsoft Sans Serif"/>
              </a:rPr>
              <a:t>intensity </a:t>
            </a:r>
            <a:r>
              <a:rPr dirty="0" sz="1750" spc="5">
                <a:latin typeface="Microsoft Sans Serif"/>
                <a:cs typeface="Microsoft Sans Serif"/>
              </a:rPr>
              <a:t>exceeds a </a:t>
            </a:r>
            <a:r>
              <a:rPr dirty="0" sz="1750">
                <a:latin typeface="Microsoft Sans Serif"/>
                <a:cs typeface="Microsoft Sans Serif"/>
              </a:rPr>
              <a:t>certain minimum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value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cause</a:t>
            </a:r>
            <a:r>
              <a:rPr dirty="0" sz="1750">
                <a:latin typeface="Microsoft Sans Serif"/>
                <a:cs typeface="Microsoft Sans Serif"/>
              </a:rPr>
              <a:t> local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ﬁeld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enhancement.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These must </a:t>
            </a:r>
            <a:r>
              <a:rPr dirty="0" sz="1750">
                <a:latin typeface="Microsoft Sans Serif"/>
                <a:cs typeface="Microsoft Sans Serif"/>
              </a:rPr>
              <a:t>be </a:t>
            </a:r>
            <a:r>
              <a:rPr dirty="0" sz="1750" spc="5">
                <a:latin typeface="Microsoft Sans Serif"/>
                <a:cs typeface="Microsoft Sans Serif"/>
              </a:rPr>
              <a:t>prevented from </a:t>
            </a:r>
            <a:r>
              <a:rPr dirty="0" sz="1750">
                <a:latin typeface="Microsoft Sans Serif"/>
                <a:cs typeface="Microsoft Sans Serif"/>
              </a:rPr>
              <a:t>developing during manufacturing and subsequently </a:t>
            </a:r>
            <a:r>
              <a:rPr dirty="0" sz="1750" spc="5">
                <a:latin typeface="Microsoft Sans Serif"/>
                <a:cs typeface="Microsoft Sans Serif"/>
              </a:rPr>
              <a:t>in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service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also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maintenance.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43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5</a:t>
            </a:r>
          </a:p>
        </p:txBody>
      </p:sp>
      <p:sp>
        <p:nvSpPr>
          <p:cNvPr id="1048744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object 2"/>
          <p:cNvSpPr txBox="1"/>
          <p:nvPr/>
        </p:nvSpPr>
        <p:spPr>
          <a:xfrm>
            <a:off x="618250" y="1693273"/>
            <a:ext cx="6664959" cy="421195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394970" marR="233679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Lightning </a:t>
            </a:r>
            <a:r>
              <a:rPr dirty="0" sz="1750" spc="5">
                <a:latin typeface="Microsoft Sans Serif"/>
                <a:cs typeface="Microsoft Sans Serif"/>
              </a:rPr>
              <a:t>arresters </a:t>
            </a:r>
            <a:r>
              <a:rPr dirty="0" sz="1750" spc="10">
                <a:latin typeface="Microsoft Sans Serif"/>
                <a:cs typeface="Microsoft Sans Serif"/>
              </a:rPr>
              <a:t>are </a:t>
            </a:r>
            <a:r>
              <a:rPr dirty="0" sz="1750" spc="5">
                <a:latin typeface="Microsoft Sans Serif"/>
                <a:cs typeface="Microsoft Sans Serif"/>
              </a:rPr>
              <a:t>connected between the </a:t>
            </a:r>
            <a:r>
              <a:rPr dirty="0" sz="1750" spc="-5">
                <a:latin typeface="Microsoft Sans Serif"/>
                <a:cs typeface="Microsoft Sans Serif"/>
              </a:rPr>
              <a:t>line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>
                <a:latin typeface="Microsoft Sans Serif"/>
                <a:cs typeface="Microsoft Sans Serif"/>
              </a:rPr>
              <a:t>earth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divert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incoming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surge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earth.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consists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spark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gap</a:t>
            </a:r>
            <a:r>
              <a:rPr dirty="0" sz="1750" spc="5">
                <a:latin typeface="Microsoft Sans Serif"/>
                <a:cs typeface="Microsoft Sans Serif"/>
              </a:rPr>
              <a:t> 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non-linear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resistor.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54927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One </a:t>
            </a:r>
            <a:r>
              <a:rPr dirty="0" sz="1750" spc="10">
                <a:latin typeface="Microsoft Sans Serif"/>
                <a:cs typeface="Microsoft Sans Serif"/>
              </a:rPr>
              <a:t>end </a:t>
            </a:r>
            <a:r>
              <a:rPr dirty="0" sz="1750" spc="5">
                <a:latin typeface="Microsoft Sans Serif"/>
                <a:cs typeface="Microsoft Sans Serif"/>
              </a:rPr>
              <a:t>of the </a:t>
            </a:r>
            <a:r>
              <a:rPr dirty="0" sz="1750">
                <a:latin typeface="Microsoft Sans Serif"/>
                <a:cs typeface="Microsoft Sans Serif"/>
              </a:rPr>
              <a:t>diverter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connected to the </a:t>
            </a:r>
            <a:r>
              <a:rPr dirty="0" sz="1750">
                <a:latin typeface="Microsoft Sans Serif"/>
                <a:cs typeface="Microsoft Sans Serif"/>
              </a:rPr>
              <a:t>terminal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5">
                <a:latin typeface="Microsoft Sans Serif"/>
                <a:cs typeface="Microsoft Sans Serif"/>
              </a:rPr>
              <a:t>protected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the other </a:t>
            </a:r>
            <a:r>
              <a:rPr dirty="0" sz="1750">
                <a:latin typeface="Microsoft Sans Serif"/>
                <a:cs typeface="Microsoft Sans Serif"/>
              </a:rPr>
              <a:t>end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>
                <a:latin typeface="Microsoft Sans Serif"/>
                <a:cs typeface="Microsoft Sans Serif"/>
              </a:rPr>
              <a:t>effectively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grounded.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6794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length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gap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normal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enough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cause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arc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gap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but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dangerously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will</a:t>
            </a:r>
            <a:r>
              <a:rPr dirty="0" sz="1750" spc="5">
                <a:latin typeface="Microsoft Sans Serif"/>
                <a:cs typeface="Microsoft Sans Serif"/>
              </a:rPr>
              <a:t> break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down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air </a:t>
            </a:r>
            <a:r>
              <a:rPr dirty="0" sz="1750">
                <a:latin typeface="Microsoft Sans Serif"/>
                <a:cs typeface="Microsoft Sans Serif"/>
              </a:rPr>
              <a:t>insulation and </a:t>
            </a:r>
            <a:r>
              <a:rPr dirty="0" sz="1750" spc="5">
                <a:latin typeface="Microsoft Sans Serif"/>
                <a:cs typeface="Microsoft Sans Serif"/>
              </a:rPr>
              <a:t>form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arc.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property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non-linear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 </a:t>
            </a:r>
            <a:r>
              <a:rPr dirty="0" sz="1750" spc="5">
                <a:latin typeface="Microsoft Sans Serif"/>
                <a:cs typeface="Microsoft Sans Serif"/>
              </a:rPr>
              <a:t> decreases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(or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current)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increases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vice-versa.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46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  <p:pic>
        <p:nvPicPr>
          <p:cNvPr id="2097257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33488" y="2049780"/>
            <a:ext cx="2670048" cy="4069080"/>
          </a:xfrm>
          <a:prstGeom prst="rect"/>
        </p:spPr>
      </p:pic>
      <p:sp>
        <p:nvSpPr>
          <p:cNvPr id="1048747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27177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Control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 Electric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Field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Intensity</a:t>
            </a:r>
            <a:endParaRPr sz="2650"/>
          </a:p>
        </p:txBody>
      </p:sp>
      <p:pic>
        <p:nvPicPr>
          <p:cNvPr id="209725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22731" y="1716024"/>
            <a:ext cx="3966971" cy="4450079"/>
          </a:xfrm>
          <a:prstGeom prst="rect"/>
        </p:spPr>
      </p:pic>
      <p:pic>
        <p:nvPicPr>
          <p:cNvPr id="2097259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570220" y="1653540"/>
            <a:ext cx="3326891" cy="4655819"/>
          </a:xfrm>
          <a:prstGeom prst="rect"/>
        </p:spPr>
      </p:pic>
      <p:sp>
        <p:nvSpPr>
          <p:cNvPr id="1048749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object 2"/>
          <p:cNvSpPr txBox="1">
            <a:spLocks noGrp="1"/>
          </p:cNvSpPr>
          <p:nvPr>
            <p:ph type="title"/>
          </p:nvPr>
        </p:nvSpPr>
        <p:spPr>
          <a:xfrm>
            <a:off x="649311" y="3338548"/>
            <a:ext cx="8759776" cy="5981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THANK</a:t>
            </a:r>
            <a:r>
              <a:rPr dirty="0" spc="-90"/>
              <a:t> </a:t>
            </a:r>
            <a:r>
              <a:rPr dirty="0" spc="10"/>
              <a:t>YOU</a:t>
            </a:r>
            <a:r>
              <a:rPr dirty="0" spc="-45"/>
              <a:t> </a:t>
            </a:r>
            <a:r>
              <a:rPr dirty="0" spc="5"/>
              <a:t>FOR</a:t>
            </a:r>
            <a:r>
              <a:rPr dirty="0" spc="-45"/>
              <a:t> </a:t>
            </a:r>
            <a:r>
              <a:rPr dirty="0" spc="-5"/>
              <a:t>YOUR</a:t>
            </a:r>
            <a:r>
              <a:rPr dirty="0" spc="-130"/>
              <a:t> </a:t>
            </a:r>
            <a:r>
              <a:rPr dirty="0" spc="-30"/>
              <a:t>ATTENTION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/>
          <p:nvPr/>
        </p:nvSpPr>
        <p:spPr>
          <a:xfrm>
            <a:off x="618250" y="1693273"/>
            <a:ext cx="8771890" cy="387845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1447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Faraday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described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space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around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magnet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filled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magnetic </a:t>
            </a:r>
            <a:r>
              <a:rPr dirty="0" sz="1750" spc="5">
                <a:latin typeface="Microsoft Sans Serif"/>
                <a:cs typeface="Microsoft Sans Serif"/>
              </a:rPr>
              <a:t> force.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These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existed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mechanical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structures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surrounding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medium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dielectric)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could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exert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 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object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placed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therein.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4127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20">
                <a:latin typeface="Microsoft Sans Serif"/>
                <a:cs typeface="Microsoft Sans Serif"/>
              </a:rPr>
              <a:t>Similarly,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around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energized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object can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considered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filled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force.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electric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>
                <a:latin typeface="Microsoft Sans Serif"/>
                <a:cs typeface="Microsoft Sans Serif"/>
              </a:rPr>
              <a:t> lines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also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exert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body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according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relation, </a:t>
            </a:r>
            <a:r>
              <a:rPr dirty="0" sz="1750" i="1" spc="5">
                <a:latin typeface="Arial"/>
                <a:cs typeface="Arial"/>
              </a:rPr>
              <a:t>F</a:t>
            </a:r>
            <a:endParaRPr sz="1750">
              <a:latin typeface="Arial"/>
              <a:cs typeface="Arial"/>
            </a:endParaRPr>
          </a:p>
          <a:p>
            <a:pPr marL="394970">
              <a:lnSpc>
                <a:spcPct val="100000"/>
              </a:lnSpc>
              <a:spcBef>
                <a:spcPts val="975"/>
              </a:spcBef>
            </a:pP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45">
                <a:latin typeface="Arial"/>
                <a:cs typeface="Arial"/>
              </a:rPr>
              <a:t> </a:t>
            </a:r>
            <a:r>
              <a:rPr dirty="0" sz="1750" i="1" spc="135">
                <a:latin typeface="Arial"/>
                <a:cs typeface="Arial"/>
              </a:rPr>
              <a:t>q</a:t>
            </a:r>
            <a:r>
              <a:rPr dirty="0" sz="1850" i="1" spc="135">
                <a:latin typeface="Times New Roman"/>
                <a:cs typeface="Times New Roman"/>
              </a:rPr>
              <a:t>×</a:t>
            </a:r>
            <a:r>
              <a:rPr dirty="0" sz="1750" i="1" spc="135">
                <a:latin typeface="Arial"/>
                <a:cs typeface="Arial"/>
              </a:rPr>
              <a:t>E.</a:t>
            </a:r>
            <a:endParaRPr sz="1750">
              <a:latin typeface="Arial"/>
              <a:cs typeface="Arial"/>
            </a:endParaRPr>
          </a:p>
          <a:p>
            <a:pPr indent="-382905" marL="394970" marR="835025">
              <a:lnSpc>
                <a:spcPts val="3170"/>
              </a:lnSpc>
              <a:spcBef>
                <a:spcPts val="254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electric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produced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due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body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785"/>
              </a:spcBef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Electric field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intensity</a:t>
            </a:r>
            <a:r>
              <a:rPr b="1" dirty="0" sz="175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E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 (or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electric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 field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strength)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 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strength</a:t>
            </a:r>
            <a:endParaRPr sz="175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065"/>
              </a:spcBef>
            </a:pP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point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03" name="object 4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04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99300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Fundamentals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Electrostatics</a:t>
            </a:r>
            <a:endParaRPr sz="2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618250" y="1693273"/>
            <a:ext cx="8738870" cy="383095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49085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intensity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defined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electrostatic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F</a:t>
            </a:r>
            <a:r>
              <a:rPr dirty="0" sz="1750" i="1" spc="15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positive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q</a:t>
            </a:r>
            <a:r>
              <a:rPr dirty="0" sz="1750" spc="5">
                <a:latin typeface="Microsoft Sans Serif"/>
                <a:cs typeface="Microsoft Sans Serif"/>
              </a:rPr>
              <a:t>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placed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particular</a:t>
            </a:r>
            <a:r>
              <a:rPr dirty="0" sz="1750" spc="5">
                <a:latin typeface="Microsoft Sans Serif"/>
                <a:cs typeface="Microsoft Sans Serif"/>
              </a:rPr>
              <a:t> point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p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electric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intensity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expressed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Newtons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Coulomb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20">
                <a:latin typeface="Microsoft Sans Serif"/>
                <a:cs typeface="Microsoft Sans Serif"/>
              </a:rPr>
              <a:t>Volt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per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meter.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13462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Since the </a:t>
            </a:r>
            <a:r>
              <a:rPr dirty="0" sz="1750">
                <a:latin typeface="Microsoft Sans Serif"/>
                <a:cs typeface="Microsoft Sans Serif"/>
              </a:rPr>
              <a:t>potential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expressed in Joules </a:t>
            </a:r>
            <a:r>
              <a:rPr dirty="0" sz="1750" spc="10">
                <a:latin typeface="Microsoft Sans Serif"/>
                <a:cs typeface="Microsoft Sans Serif"/>
              </a:rPr>
              <a:t>per </a:t>
            </a:r>
            <a:r>
              <a:rPr dirty="0" sz="1750">
                <a:latin typeface="Microsoft Sans Serif"/>
                <a:cs typeface="Microsoft Sans Serif"/>
              </a:rPr>
              <a:t>Coulomb (J/C), </a:t>
            </a:r>
            <a:r>
              <a:rPr dirty="0" sz="1750" spc="5">
                <a:latin typeface="Microsoft Sans Serif"/>
                <a:cs typeface="Microsoft Sans Serif"/>
              </a:rPr>
              <a:t>or </a:t>
            </a:r>
            <a:r>
              <a:rPr dirty="0" sz="1750">
                <a:latin typeface="Microsoft Sans Serif"/>
                <a:cs typeface="Microsoft Sans Serif"/>
              </a:rPr>
              <a:t>Newton-meter </a:t>
            </a:r>
            <a:r>
              <a:rPr dirty="0" sz="1750" spc="10">
                <a:latin typeface="Microsoft Sans Serif"/>
                <a:cs typeface="Microsoft Sans Serif"/>
              </a:rPr>
              <a:t>per 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Coulomb </a:t>
            </a:r>
            <a:r>
              <a:rPr dirty="0" sz="1750">
                <a:latin typeface="Microsoft Sans Serif"/>
                <a:cs typeface="Microsoft Sans Serif"/>
              </a:rPr>
              <a:t>(Nm/C), which is </a:t>
            </a:r>
            <a:r>
              <a:rPr dirty="0" sz="1750" spc="5">
                <a:latin typeface="Microsoft Sans Serif"/>
                <a:cs typeface="Microsoft Sans Serif"/>
              </a:rPr>
              <a:t>defined as </a:t>
            </a:r>
            <a:r>
              <a:rPr dirty="0" sz="1750" spc="-15">
                <a:latin typeface="Microsoft Sans Serif"/>
                <a:cs typeface="Microsoft Sans Serif"/>
              </a:rPr>
              <a:t>Volt, </a:t>
            </a:r>
            <a:r>
              <a:rPr dirty="0" sz="1750">
                <a:latin typeface="Microsoft Sans Serif"/>
                <a:cs typeface="Microsoft Sans Serif"/>
              </a:rPr>
              <a:t>the electric field intensity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measured in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common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practical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25">
                <a:latin typeface="Microsoft Sans Serif"/>
                <a:cs typeface="Microsoft Sans Serif"/>
              </a:rPr>
              <a:t>Volt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meter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(V/m,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kV/cm 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kV/mm).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Thus,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intensity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 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magnitude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40830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configuration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significant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effect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performance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06" name="object 4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07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99300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Fundamentals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Electrostatics</a:t>
            </a:r>
            <a:endParaRPr sz="2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5363" y="198119"/>
            <a:ext cx="2331720" cy="2536952"/>
          </a:xfrm>
          <a:prstGeom prst="rect"/>
        </p:spPr>
      </p:pic>
      <p:pic>
        <p:nvPicPr>
          <p:cNvPr id="2097153" name="object 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686811" y="1210056"/>
            <a:ext cx="1485900" cy="203200"/>
          </a:xfrm>
          <a:prstGeom prst="rect"/>
        </p:spPr>
      </p:pic>
      <p:pic>
        <p:nvPicPr>
          <p:cNvPr id="2097154" name="object 4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621280" y="1813560"/>
            <a:ext cx="1324355" cy="574040"/>
          </a:xfrm>
          <a:prstGeom prst="rect"/>
        </p:spPr>
      </p:pic>
      <p:pic>
        <p:nvPicPr>
          <p:cNvPr id="2097155" name="object 5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3067903" y="797052"/>
            <a:ext cx="68488" cy="77597"/>
          </a:xfrm>
          <a:prstGeom prst="rect"/>
        </p:spPr>
      </p:pic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3229356" y="618744"/>
            <a:ext cx="426719" cy="492251"/>
          </a:xfrm>
          <a:prstGeom prst="rect"/>
        </p:spPr>
      </p:pic>
      <p:pic>
        <p:nvPicPr>
          <p:cNvPr id="2097157" name="object 7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2935224" y="452627"/>
            <a:ext cx="126491" cy="216408"/>
          </a:xfrm>
          <a:prstGeom prst="rect"/>
        </p:spPr>
      </p:pic>
      <p:sp>
        <p:nvSpPr>
          <p:cNvPr id="1048608" name="object 8"/>
          <p:cNvSpPr/>
          <p:nvPr/>
        </p:nvSpPr>
        <p:spPr>
          <a:xfrm>
            <a:off x="3785616" y="490728"/>
            <a:ext cx="577850" cy="376555"/>
          </a:xfrm>
          <a:custGeom>
            <a:avLst/>
            <a:ahLst/>
            <a:rect l="l" t="t" r="r" b="b"/>
            <a:pathLst>
              <a:path w="577850" h="376555">
                <a:moveTo>
                  <a:pt x="416052" y="129539"/>
                </a:moveTo>
                <a:lnTo>
                  <a:pt x="416052" y="128015"/>
                </a:lnTo>
                <a:lnTo>
                  <a:pt x="371856" y="128015"/>
                </a:lnTo>
                <a:lnTo>
                  <a:pt x="402335" y="106679"/>
                </a:lnTo>
                <a:lnTo>
                  <a:pt x="434340" y="86867"/>
                </a:lnTo>
                <a:lnTo>
                  <a:pt x="525780" y="22860"/>
                </a:lnTo>
                <a:lnTo>
                  <a:pt x="556259" y="4571"/>
                </a:lnTo>
                <a:lnTo>
                  <a:pt x="562356" y="0"/>
                </a:lnTo>
                <a:lnTo>
                  <a:pt x="569976" y="3048"/>
                </a:lnTo>
                <a:lnTo>
                  <a:pt x="573024" y="7619"/>
                </a:lnTo>
                <a:lnTo>
                  <a:pt x="577596" y="13715"/>
                </a:lnTo>
                <a:lnTo>
                  <a:pt x="574548" y="21336"/>
                </a:lnTo>
                <a:lnTo>
                  <a:pt x="569976" y="24383"/>
                </a:lnTo>
                <a:lnTo>
                  <a:pt x="509016" y="64007"/>
                </a:lnTo>
                <a:lnTo>
                  <a:pt x="480059" y="86867"/>
                </a:lnTo>
                <a:lnTo>
                  <a:pt x="416052" y="129539"/>
                </a:lnTo>
                <a:close/>
              </a:path>
              <a:path w="577850" h="376555">
                <a:moveTo>
                  <a:pt x="128016" y="341376"/>
                </a:moveTo>
                <a:lnTo>
                  <a:pt x="91440" y="341376"/>
                </a:lnTo>
                <a:lnTo>
                  <a:pt x="97536" y="335280"/>
                </a:lnTo>
                <a:lnTo>
                  <a:pt x="99060" y="335280"/>
                </a:lnTo>
                <a:lnTo>
                  <a:pt x="115824" y="318515"/>
                </a:lnTo>
                <a:lnTo>
                  <a:pt x="128016" y="307847"/>
                </a:lnTo>
                <a:lnTo>
                  <a:pt x="140208" y="295655"/>
                </a:lnTo>
                <a:lnTo>
                  <a:pt x="141732" y="295655"/>
                </a:lnTo>
                <a:lnTo>
                  <a:pt x="156972" y="283463"/>
                </a:lnTo>
                <a:lnTo>
                  <a:pt x="172212" y="269747"/>
                </a:lnTo>
                <a:lnTo>
                  <a:pt x="173736" y="269747"/>
                </a:lnTo>
                <a:lnTo>
                  <a:pt x="193548" y="254507"/>
                </a:lnTo>
                <a:lnTo>
                  <a:pt x="216408" y="239267"/>
                </a:lnTo>
                <a:lnTo>
                  <a:pt x="239267" y="222503"/>
                </a:lnTo>
                <a:lnTo>
                  <a:pt x="263652" y="204215"/>
                </a:lnTo>
                <a:lnTo>
                  <a:pt x="288036" y="184403"/>
                </a:lnTo>
                <a:lnTo>
                  <a:pt x="313944" y="166115"/>
                </a:lnTo>
                <a:lnTo>
                  <a:pt x="371856" y="126491"/>
                </a:lnTo>
                <a:lnTo>
                  <a:pt x="371856" y="128015"/>
                </a:lnTo>
                <a:lnTo>
                  <a:pt x="416052" y="128015"/>
                </a:lnTo>
                <a:lnTo>
                  <a:pt x="387096" y="149351"/>
                </a:lnTo>
                <a:lnTo>
                  <a:pt x="356616" y="167639"/>
                </a:lnTo>
                <a:lnTo>
                  <a:pt x="329184" y="187451"/>
                </a:lnTo>
                <a:lnTo>
                  <a:pt x="303276" y="205739"/>
                </a:lnTo>
                <a:lnTo>
                  <a:pt x="254508" y="242315"/>
                </a:lnTo>
                <a:lnTo>
                  <a:pt x="254508" y="243839"/>
                </a:lnTo>
                <a:lnTo>
                  <a:pt x="231648" y="260603"/>
                </a:lnTo>
                <a:lnTo>
                  <a:pt x="230124" y="260603"/>
                </a:lnTo>
                <a:lnTo>
                  <a:pt x="208788" y="275843"/>
                </a:lnTo>
                <a:lnTo>
                  <a:pt x="188976" y="289559"/>
                </a:lnTo>
                <a:lnTo>
                  <a:pt x="172212" y="303275"/>
                </a:lnTo>
                <a:lnTo>
                  <a:pt x="156972" y="315467"/>
                </a:lnTo>
                <a:lnTo>
                  <a:pt x="132588" y="336804"/>
                </a:lnTo>
                <a:lnTo>
                  <a:pt x="128016" y="341376"/>
                </a:lnTo>
                <a:close/>
              </a:path>
              <a:path w="577850" h="376555">
                <a:moveTo>
                  <a:pt x="19812" y="324612"/>
                </a:moveTo>
                <a:lnTo>
                  <a:pt x="15240" y="321564"/>
                </a:lnTo>
                <a:lnTo>
                  <a:pt x="15240" y="320040"/>
                </a:lnTo>
                <a:lnTo>
                  <a:pt x="9144" y="313943"/>
                </a:lnTo>
                <a:lnTo>
                  <a:pt x="1524" y="313943"/>
                </a:lnTo>
                <a:lnTo>
                  <a:pt x="0" y="312419"/>
                </a:lnTo>
                <a:lnTo>
                  <a:pt x="0" y="307847"/>
                </a:lnTo>
                <a:lnTo>
                  <a:pt x="1524" y="304799"/>
                </a:lnTo>
                <a:lnTo>
                  <a:pt x="9144" y="304799"/>
                </a:lnTo>
                <a:lnTo>
                  <a:pt x="13716" y="307847"/>
                </a:lnTo>
                <a:lnTo>
                  <a:pt x="18288" y="307847"/>
                </a:lnTo>
                <a:lnTo>
                  <a:pt x="22860" y="309371"/>
                </a:lnTo>
                <a:lnTo>
                  <a:pt x="27432" y="309371"/>
                </a:lnTo>
                <a:lnTo>
                  <a:pt x="32004" y="310895"/>
                </a:lnTo>
                <a:lnTo>
                  <a:pt x="33528" y="312419"/>
                </a:lnTo>
                <a:lnTo>
                  <a:pt x="36576" y="313943"/>
                </a:lnTo>
                <a:lnTo>
                  <a:pt x="41148" y="318515"/>
                </a:lnTo>
                <a:lnTo>
                  <a:pt x="42672" y="318515"/>
                </a:lnTo>
                <a:lnTo>
                  <a:pt x="45720" y="320040"/>
                </a:lnTo>
                <a:lnTo>
                  <a:pt x="45720" y="321564"/>
                </a:lnTo>
                <a:lnTo>
                  <a:pt x="47244" y="323088"/>
                </a:lnTo>
                <a:lnTo>
                  <a:pt x="18288" y="323088"/>
                </a:lnTo>
                <a:lnTo>
                  <a:pt x="19812" y="324612"/>
                </a:lnTo>
                <a:close/>
              </a:path>
              <a:path w="577850" h="376555">
                <a:moveTo>
                  <a:pt x="16764" y="307847"/>
                </a:moveTo>
                <a:lnTo>
                  <a:pt x="13716" y="307847"/>
                </a:lnTo>
                <a:lnTo>
                  <a:pt x="13716" y="306323"/>
                </a:lnTo>
                <a:lnTo>
                  <a:pt x="16764" y="307847"/>
                </a:lnTo>
                <a:close/>
              </a:path>
              <a:path w="577850" h="376555">
                <a:moveTo>
                  <a:pt x="10668" y="315467"/>
                </a:moveTo>
                <a:lnTo>
                  <a:pt x="6096" y="313943"/>
                </a:lnTo>
                <a:lnTo>
                  <a:pt x="9144" y="313943"/>
                </a:lnTo>
                <a:lnTo>
                  <a:pt x="10668" y="315467"/>
                </a:lnTo>
                <a:close/>
              </a:path>
              <a:path w="577850" h="376555">
                <a:moveTo>
                  <a:pt x="33528" y="336804"/>
                </a:moveTo>
                <a:lnTo>
                  <a:pt x="30480" y="333756"/>
                </a:lnTo>
                <a:lnTo>
                  <a:pt x="25908" y="330708"/>
                </a:lnTo>
                <a:lnTo>
                  <a:pt x="18288" y="323088"/>
                </a:lnTo>
                <a:lnTo>
                  <a:pt x="47244" y="323088"/>
                </a:lnTo>
                <a:lnTo>
                  <a:pt x="48768" y="324612"/>
                </a:lnTo>
                <a:lnTo>
                  <a:pt x="50292" y="324612"/>
                </a:lnTo>
                <a:lnTo>
                  <a:pt x="53340" y="327660"/>
                </a:lnTo>
                <a:lnTo>
                  <a:pt x="51816" y="327660"/>
                </a:lnTo>
                <a:lnTo>
                  <a:pt x="53340" y="329184"/>
                </a:lnTo>
                <a:lnTo>
                  <a:pt x="54864" y="329184"/>
                </a:lnTo>
                <a:lnTo>
                  <a:pt x="56388" y="332232"/>
                </a:lnTo>
                <a:lnTo>
                  <a:pt x="57150" y="332232"/>
                </a:lnTo>
                <a:lnTo>
                  <a:pt x="57912" y="333756"/>
                </a:lnTo>
                <a:lnTo>
                  <a:pt x="59436" y="335280"/>
                </a:lnTo>
                <a:lnTo>
                  <a:pt x="33528" y="335280"/>
                </a:lnTo>
                <a:lnTo>
                  <a:pt x="33528" y="336804"/>
                </a:lnTo>
                <a:close/>
              </a:path>
              <a:path w="577850" h="376555">
                <a:moveTo>
                  <a:pt x="57150" y="332232"/>
                </a:moveTo>
                <a:lnTo>
                  <a:pt x="56388" y="332232"/>
                </a:lnTo>
                <a:lnTo>
                  <a:pt x="56388" y="330708"/>
                </a:lnTo>
                <a:lnTo>
                  <a:pt x="57150" y="332232"/>
                </a:lnTo>
                <a:close/>
              </a:path>
              <a:path w="577850" h="376555">
                <a:moveTo>
                  <a:pt x="52324" y="356108"/>
                </a:moveTo>
                <a:lnTo>
                  <a:pt x="50292" y="355092"/>
                </a:lnTo>
                <a:lnTo>
                  <a:pt x="47244" y="352044"/>
                </a:lnTo>
                <a:lnTo>
                  <a:pt x="45720" y="348996"/>
                </a:lnTo>
                <a:lnTo>
                  <a:pt x="42672" y="347472"/>
                </a:lnTo>
                <a:lnTo>
                  <a:pt x="44196" y="347472"/>
                </a:lnTo>
                <a:lnTo>
                  <a:pt x="41148" y="345948"/>
                </a:lnTo>
                <a:lnTo>
                  <a:pt x="41148" y="344424"/>
                </a:lnTo>
                <a:lnTo>
                  <a:pt x="35052" y="338328"/>
                </a:lnTo>
                <a:lnTo>
                  <a:pt x="36576" y="338328"/>
                </a:lnTo>
                <a:lnTo>
                  <a:pt x="33528" y="335280"/>
                </a:lnTo>
                <a:lnTo>
                  <a:pt x="59436" y="335280"/>
                </a:lnTo>
                <a:lnTo>
                  <a:pt x="65532" y="341376"/>
                </a:lnTo>
                <a:lnTo>
                  <a:pt x="67056" y="341376"/>
                </a:lnTo>
                <a:lnTo>
                  <a:pt x="70104" y="344424"/>
                </a:lnTo>
                <a:lnTo>
                  <a:pt x="68580" y="344424"/>
                </a:lnTo>
                <a:lnTo>
                  <a:pt x="73152" y="347472"/>
                </a:lnTo>
                <a:lnTo>
                  <a:pt x="77419" y="351739"/>
                </a:lnTo>
                <a:lnTo>
                  <a:pt x="76962" y="352044"/>
                </a:lnTo>
                <a:lnTo>
                  <a:pt x="73152" y="352044"/>
                </a:lnTo>
                <a:lnTo>
                  <a:pt x="75533" y="352996"/>
                </a:lnTo>
                <a:lnTo>
                  <a:pt x="74676" y="353568"/>
                </a:lnTo>
                <a:lnTo>
                  <a:pt x="76962" y="353568"/>
                </a:lnTo>
                <a:lnTo>
                  <a:pt x="80772" y="355092"/>
                </a:lnTo>
                <a:lnTo>
                  <a:pt x="51816" y="355092"/>
                </a:lnTo>
                <a:lnTo>
                  <a:pt x="52324" y="356108"/>
                </a:lnTo>
                <a:close/>
              </a:path>
              <a:path w="577850" h="376555">
                <a:moveTo>
                  <a:pt x="78105" y="352425"/>
                </a:moveTo>
                <a:lnTo>
                  <a:pt x="77419" y="351739"/>
                </a:lnTo>
                <a:lnTo>
                  <a:pt x="79248" y="350520"/>
                </a:lnTo>
                <a:lnTo>
                  <a:pt x="77724" y="350520"/>
                </a:lnTo>
                <a:lnTo>
                  <a:pt x="82296" y="348996"/>
                </a:lnTo>
                <a:lnTo>
                  <a:pt x="86868" y="345948"/>
                </a:lnTo>
                <a:lnTo>
                  <a:pt x="86868" y="344424"/>
                </a:lnTo>
                <a:lnTo>
                  <a:pt x="92964" y="339852"/>
                </a:lnTo>
                <a:lnTo>
                  <a:pt x="91440" y="341376"/>
                </a:lnTo>
                <a:lnTo>
                  <a:pt x="128016" y="341376"/>
                </a:lnTo>
                <a:lnTo>
                  <a:pt x="123444" y="345948"/>
                </a:lnTo>
                <a:lnTo>
                  <a:pt x="123444" y="347472"/>
                </a:lnTo>
                <a:lnTo>
                  <a:pt x="116586" y="352044"/>
                </a:lnTo>
                <a:lnTo>
                  <a:pt x="79248" y="352044"/>
                </a:lnTo>
                <a:lnTo>
                  <a:pt x="78105" y="352425"/>
                </a:lnTo>
                <a:close/>
              </a:path>
              <a:path w="577850" h="376555">
                <a:moveTo>
                  <a:pt x="75922" y="353152"/>
                </a:moveTo>
                <a:lnTo>
                  <a:pt x="75533" y="352996"/>
                </a:lnTo>
                <a:lnTo>
                  <a:pt x="77419" y="351739"/>
                </a:lnTo>
                <a:lnTo>
                  <a:pt x="78105" y="352425"/>
                </a:lnTo>
                <a:lnTo>
                  <a:pt x="75922" y="353152"/>
                </a:lnTo>
                <a:close/>
              </a:path>
              <a:path w="577850" h="376555">
                <a:moveTo>
                  <a:pt x="75533" y="352996"/>
                </a:moveTo>
                <a:lnTo>
                  <a:pt x="73152" y="352044"/>
                </a:lnTo>
                <a:lnTo>
                  <a:pt x="76962" y="352044"/>
                </a:lnTo>
                <a:lnTo>
                  <a:pt x="75533" y="352996"/>
                </a:lnTo>
                <a:close/>
              </a:path>
              <a:path w="577850" h="376555">
                <a:moveTo>
                  <a:pt x="112776" y="356616"/>
                </a:moveTo>
                <a:lnTo>
                  <a:pt x="53340" y="356616"/>
                </a:lnTo>
                <a:lnTo>
                  <a:pt x="51816" y="355092"/>
                </a:lnTo>
                <a:lnTo>
                  <a:pt x="80772" y="355092"/>
                </a:lnTo>
                <a:lnTo>
                  <a:pt x="78105" y="352425"/>
                </a:lnTo>
                <a:lnTo>
                  <a:pt x="79248" y="352044"/>
                </a:lnTo>
                <a:lnTo>
                  <a:pt x="116586" y="352044"/>
                </a:lnTo>
                <a:lnTo>
                  <a:pt x="114300" y="353568"/>
                </a:lnTo>
                <a:lnTo>
                  <a:pt x="115824" y="353568"/>
                </a:lnTo>
                <a:lnTo>
                  <a:pt x="112776" y="356616"/>
                </a:lnTo>
                <a:close/>
              </a:path>
              <a:path w="577850" h="376555">
                <a:moveTo>
                  <a:pt x="80772" y="355092"/>
                </a:moveTo>
                <a:lnTo>
                  <a:pt x="75922" y="353152"/>
                </a:lnTo>
                <a:lnTo>
                  <a:pt x="78105" y="352425"/>
                </a:lnTo>
                <a:lnTo>
                  <a:pt x="80772" y="355092"/>
                </a:lnTo>
                <a:close/>
              </a:path>
              <a:path w="577850" h="376555">
                <a:moveTo>
                  <a:pt x="74676" y="353568"/>
                </a:moveTo>
                <a:lnTo>
                  <a:pt x="75533" y="352996"/>
                </a:lnTo>
                <a:lnTo>
                  <a:pt x="75922" y="353152"/>
                </a:lnTo>
                <a:lnTo>
                  <a:pt x="74676" y="353568"/>
                </a:lnTo>
                <a:close/>
              </a:path>
              <a:path w="577850" h="376555">
                <a:moveTo>
                  <a:pt x="76962" y="353568"/>
                </a:moveTo>
                <a:lnTo>
                  <a:pt x="74676" y="353568"/>
                </a:lnTo>
                <a:lnTo>
                  <a:pt x="75922" y="353152"/>
                </a:lnTo>
                <a:lnTo>
                  <a:pt x="76962" y="353568"/>
                </a:lnTo>
                <a:close/>
              </a:path>
              <a:path w="577850" h="376555">
                <a:moveTo>
                  <a:pt x="53340" y="356616"/>
                </a:moveTo>
                <a:lnTo>
                  <a:pt x="52324" y="356108"/>
                </a:lnTo>
                <a:lnTo>
                  <a:pt x="51816" y="355092"/>
                </a:lnTo>
                <a:lnTo>
                  <a:pt x="53340" y="356616"/>
                </a:lnTo>
                <a:close/>
              </a:path>
              <a:path w="577850" h="376555">
                <a:moveTo>
                  <a:pt x="79248" y="376428"/>
                </a:moveTo>
                <a:lnTo>
                  <a:pt x="70104" y="376428"/>
                </a:lnTo>
                <a:lnTo>
                  <a:pt x="65532" y="374904"/>
                </a:lnTo>
                <a:lnTo>
                  <a:pt x="64008" y="371856"/>
                </a:lnTo>
                <a:lnTo>
                  <a:pt x="60960" y="368808"/>
                </a:lnTo>
                <a:lnTo>
                  <a:pt x="60960" y="367284"/>
                </a:lnTo>
                <a:lnTo>
                  <a:pt x="57912" y="364236"/>
                </a:lnTo>
                <a:lnTo>
                  <a:pt x="59436" y="364236"/>
                </a:lnTo>
                <a:lnTo>
                  <a:pt x="53340" y="358140"/>
                </a:lnTo>
                <a:lnTo>
                  <a:pt x="52324" y="356108"/>
                </a:lnTo>
                <a:lnTo>
                  <a:pt x="53340" y="356616"/>
                </a:lnTo>
                <a:lnTo>
                  <a:pt x="112776" y="356616"/>
                </a:lnTo>
                <a:lnTo>
                  <a:pt x="109728" y="359664"/>
                </a:lnTo>
                <a:lnTo>
                  <a:pt x="106680" y="361188"/>
                </a:lnTo>
                <a:lnTo>
                  <a:pt x="100584" y="365760"/>
                </a:lnTo>
                <a:lnTo>
                  <a:pt x="102108" y="365760"/>
                </a:lnTo>
                <a:lnTo>
                  <a:pt x="96012" y="368808"/>
                </a:lnTo>
                <a:lnTo>
                  <a:pt x="86868" y="374904"/>
                </a:lnTo>
                <a:lnTo>
                  <a:pt x="83820" y="374904"/>
                </a:lnTo>
                <a:lnTo>
                  <a:pt x="79248" y="376428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5073396" y="608075"/>
            <a:ext cx="257555" cy="363616"/>
          </a:xfrm>
          <a:prstGeom prst="rect"/>
        </p:spPr>
      </p:pic>
      <p:sp>
        <p:nvSpPr>
          <p:cNvPr id="1048609" name="object 10"/>
          <p:cNvSpPr/>
          <p:nvPr/>
        </p:nvSpPr>
        <p:spPr>
          <a:xfrm>
            <a:off x="5672328" y="693420"/>
            <a:ext cx="60960" cy="45720"/>
          </a:xfrm>
          <a:custGeom>
            <a:avLst/>
            <a:ahLst/>
            <a:rect l="l" t="t" r="r" b="b"/>
            <a:pathLst>
              <a:path w="60960" h="45720">
                <a:moveTo>
                  <a:pt x="53340" y="6096"/>
                </a:moveTo>
                <a:lnTo>
                  <a:pt x="16764" y="6096"/>
                </a:lnTo>
                <a:lnTo>
                  <a:pt x="22860" y="3048"/>
                </a:lnTo>
                <a:lnTo>
                  <a:pt x="27432" y="1524"/>
                </a:lnTo>
                <a:lnTo>
                  <a:pt x="30480" y="1524"/>
                </a:lnTo>
                <a:lnTo>
                  <a:pt x="33528" y="0"/>
                </a:lnTo>
                <a:lnTo>
                  <a:pt x="41148" y="0"/>
                </a:lnTo>
                <a:lnTo>
                  <a:pt x="53340" y="6096"/>
                </a:lnTo>
                <a:close/>
              </a:path>
              <a:path w="60960" h="45720">
                <a:moveTo>
                  <a:pt x="25908" y="38100"/>
                </a:moveTo>
                <a:lnTo>
                  <a:pt x="13716" y="38100"/>
                </a:lnTo>
                <a:lnTo>
                  <a:pt x="6096" y="36576"/>
                </a:lnTo>
                <a:lnTo>
                  <a:pt x="0" y="28956"/>
                </a:lnTo>
                <a:lnTo>
                  <a:pt x="0" y="13716"/>
                </a:lnTo>
                <a:lnTo>
                  <a:pt x="6096" y="7620"/>
                </a:lnTo>
                <a:lnTo>
                  <a:pt x="13716" y="6096"/>
                </a:lnTo>
                <a:lnTo>
                  <a:pt x="16764" y="4572"/>
                </a:lnTo>
                <a:lnTo>
                  <a:pt x="15240" y="6096"/>
                </a:lnTo>
                <a:lnTo>
                  <a:pt x="53340" y="6096"/>
                </a:lnTo>
                <a:lnTo>
                  <a:pt x="54864" y="9144"/>
                </a:lnTo>
                <a:lnTo>
                  <a:pt x="57912" y="12192"/>
                </a:lnTo>
                <a:lnTo>
                  <a:pt x="57912" y="15240"/>
                </a:lnTo>
                <a:lnTo>
                  <a:pt x="59436" y="16764"/>
                </a:lnTo>
                <a:lnTo>
                  <a:pt x="59436" y="21336"/>
                </a:lnTo>
                <a:lnTo>
                  <a:pt x="60960" y="25908"/>
                </a:lnTo>
                <a:lnTo>
                  <a:pt x="60960" y="28956"/>
                </a:lnTo>
                <a:lnTo>
                  <a:pt x="30480" y="28956"/>
                </a:lnTo>
                <a:lnTo>
                  <a:pt x="32004" y="32004"/>
                </a:lnTo>
                <a:lnTo>
                  <a:pt x="33528" y="33528"/>
                </a:lnTo>
                <a:lnTo>
                  <a:pt x="34290" y="35052"/>
                </a:lnTo>
                <a:lnTo>
                  <a:pt x="33528" y="35052"/>
                </a:lnTo>
                <a:lnTo>
                  <a:pt x="30480" y="36576"/>
                </a:lnTo>
                <a:lnTo>
                  <a:pt x="25908" y="38100"/>
                </a:lnTo>
                <a:close/>
              </a:path>
              <a:path w="60960" h="45720">
                <a:moveTo>
                  <a:pt x="16764" y="6096"/>
                </a:moveTo>
                <a:lnTo>
                  <a:pt x="15240" y="6096"/>
                </a:lnTo>
                <a:lnTo>
                  <a:pt x="19812" y="4572"/>
                </a:lnTo>
                <a:lnTo>
                  <a:pt x="16764" y="6096"/>
                </a:lnTo>
                <a:close/>
              </a:path>
              <a:path w="60960" h="45720">
                <a:moveTo>
                  <a:pt x="33909" y="32385"/>
                </a:moveTo>
                <a:lnTo>
                  <a:pt x="32004" y="32004"/>
                </a:lnTo>
                <a:lnTo>
                  <a:pt x="30480" y="28956"/>
                </a:lnTo>
                <a:lnTo>
                  <a:pt x="33909" y="32385"/>
                </a:lnTo>
                <a:close/>
              </a:path>
              <a:path w="60960" h="45720">
                <a:moveTo>
                  <a:pt x="60198" y="35052"/>
                </a:moveTo>
                <a:lnTo>
                  <a:pt x="38100" y="35052"/>
                </a:lnTo>
                <a:lnTo>
                  <a:pt x="41148" y="33528"/>
                </a:lnTo>
                <a:lnTo>
                  <a:pt x="39624" y="33528"/>
                </a:lnTo>
                <a:lnTo>
                  <a:pt x="33909" y="32385"/>
                </a:lnTo>
                <a:lnTo>
                  <a:pt x="30480" y="28956"/>
                </a:lnTo>
                <a:lnTo>
                  <a:pt x="60960" y="28956"/>
                </a:lnTo>
                <a:lnTo>
                  <a:pt x="60864" y="32385"/>
                </a:lnTo>
                <a:lnTo>
                  <a:pt x="60198" y="35052"/>
                </a:lnTo>
                <a:close/>
              </a:path>
              <a:path w="60960" h="45720">
                <a:moveTo>
                  <a:pt x="38100" y="35052"/>
                </a:moveTo>
                <a:lnTo>
                  <a:pt x="35052" y="35052"/>
                </a:lnTo>
                <a:lnTo>
                  <a:pt x="32004" y="32004"/>
                </a:lnTo>
                <a:lnTo>
                  <a:pt x="35052" y="33528"/>
                </a:lnTo>
                <a:lnTo>
                  <a:pt x="41148" y="33528"/>
                </a:lnTo>
                <a:lnTo>
                  <a:pt x="38100" y="35052"/>
                </a:lnTo>
                <a:close/>
              </a:path>
              <a:path w="60960" h="45720">
                <a:moveTo>
                  <a:pt x="35052" y="33528"/>
                </a:moveTo>
                <a:lnTo>
                  <a:pt x="32004" y="32004"/>
                </a:lnTo>
                <a:lnTo>
                  <a:pt x="33909" y="32385"/>
                </a:lnTo>
                <a:lnTo>
                  <a:pt x="35052" y="33528"/>
                </a:lnTo>
                <a:close/>
              </a:path>
              <a:path w="60960" h="45720">
                <a:moveTo>
                  <a:pt x="39624" y="33528"/>
                </a:moveTo>
                <a:lnTo>
                  <a:pt x="35052" y="33528"/>
                </a:lnTo>
                <a:lnTo>
                  <a:pt x="33909" y="32385"/>
                </a:lnTo>
                <a:lnTo>
                  <a:pt x="39624" y="33528"/>
                </a:lnTo>
                <a:close/>
              </a:path>
              <a:path w="60960" h="45720">
                <a:moveTo>
                  <a:pt x="44196" y="45720"/>
                </a:moveTo>
                <a:lnTo>
                  <a:pt x="38100" y="42672"/>
                </a:lnTo>
                <a:lnTo>
                  <a:pt x="33528" y="33528"/>
                </a:lnTo>
                <a:lnTo>
                  <a:pt x="35052" y="35052"/>
                </a:lnTo>
                <a:lnTo>
                  <a:pt x="60198" y="35052"/>
                </a:lnTo>
                <a:lnTo>
                  <a:pt x="59436" y="38100"/>
                </a:lnTo>
                <a:lnTo>
                  <a:pt x="56388" y="44196"/>
                </a:lnTo>
                <a:lnTo>
                  <a:pt x="50292" y="44196"/>
                </a:lnTo>
                <a:lnTo>
                  <a:pt x="44196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10" name="object 11"/>
          <p:cNvSpPr/>
          <p:nvPr/>
        </p:nvSpPr>
        <p:spPr>
          <a:xfrm>
            <a:off x="5704331" y="877824"/>
            <a:ext cx="40005" cy="76200"/>
          </a:xfrm>
          <a:custGeom>
            <a:avLst/>
            <a:ahLst/>
            <a:rect l="l" t="t" r="r" b="b"/>
            <a:pathLst>
              <a:path w="40004" h="76200">
                <a:moveTo>
                  <a:pt x="6096" y="22860"/>
                </a:moveTo>
                <a:lnTo>
                  <a:pt x="1524" y="9144"/>
                </a:lnTo>
                <a:lnTo>
                  <a:pt x="1524" y="6096"/>
                </a:lnTo>
                <a:lnTo>
                  <a:pt x="0" y="3048"/>
                </a:lnTo>
                <a:lnTo>
                  <a:pt x="1524" y="0"/>
                </a:lnTo>
                <a:lnTo>
                  <a:pt x="7620" y="0"/>
                </a:lnTo>
                <a:lnTo>
                  <a:pt x="10668" y="3048"/>
                </a:lnTo>
                <a:lnTo>
                  <a:pt x="10668" y="7620"/>
                </a:lnTo>
                <a:lnTo>
                  <a:pt x="12192" y="10668"/>
                </a:lnTo>
                <a:lnTo>
                  <a:pt x="13716" y="15240"/>
                </a:lnTo>
                <a:lnTo>
                  <a:pt x="14224" y="15240"/>
                </a:lnTo>
                <a:lnTo>
                  <a:pt x="14732" y="16764"/>
                </a:lnTo>
                <a:lnTo>
                  <a:pt x="13716" y="16764"/>
                </a:lnTo>
                <a:lnTo>
                  <a:pt x="16764" y="19812"/>
                </a:lnTo>
                <a:lnTo>
                  <a:pt x="6096" y="19812"/>
                </a:lnTo>
                <a:lnTo>
                  <a:pt x="6096" y="22860"/>
                </a:lnTo>
                <a:close/>
              </a:path>
              <a:path w="40004" h="76200">
                <a:moveTo>
                  <a:pt x="14224" y="15240"/>
                </a:moveTo>
                <a:lnTo>
                  <a:pt x="13716" y="15240"/>
                </a:lnTo>
                <a:lnTo>
                  <a:pt x="13716" y="13716"/>
                </a:lnTo>
                <a:lnTo>
                  <a:pt x="14224" y="15240"/>
                </a:lnTo>
                <a:close/>
              </a:path>
              <a:path w="40004" h="76200">
                <a:moveTo>
                  <a:pt x="15240" y="18288"/>
                </a:moveTo>
                <a:lnTo>
                  <a:pt x="13716" y="16764"/>
                </a:lnTo>
                <a:lnTo>
                  <a:pt x="14732" y="16764"/>
                </a:lnTo>
                <a:lnTo>
                  <a:pt x="15240" y="18288"/>
                </a:lnTo>
                <a:close/>
              </a:path>
              <a:path w="40004" h="76200">
                <a:moveTo>
                  <a:pt x="4572" y="28956"/>
                </a:moveTo>
                <a:lnTo>
                  <a:pt x="6096" y="24384"/>
                </a:lnTo>
                <a:lnTo>
                  <a:pt x="6096" y="19812"/>
                </a:lnTo>
                <a:lnTo>
                  <a:pt x="16764" y="19812"/>
                </a:lnTo>
                <a:lnTo>
                  <a:pt x="19812" y="22860"/>
                </a:lnTo>
                <a:lnTo>
                  <a:pt x="22860" y="24384"/>
                </a:lnTo>
                <a:lnTo>
                  <a:pt x="24384" y="25908"/>
                </a:lnTo>
                <a:lnTo>
                  <a:pt x="6096" y="25908"/>
                </a:lnTo>
                <a:lnTo>
                  <a:pt x="4572" y="28956"/>
                </a:lnTo>
                <a:close/>
              </a:path>
              <a:path w="40004" h="76200">
                <a:moveTo>
                  <a:pt x="18288" y="76200"/>
                </a:moveTo>
                <a:lnTo>
                  <a:pt x="9144" y="71628"/>
                </a:lnTo>
                <a:lnTo>
                  <a:pt x="7620" y="62484"/>
                </a:lnTo>
                <a:lnTo>
                  <a:pt x="7620" y="59436"/>
                </a:lnTo>
                <a:lnTo>
                  <a:pt x="4572" y="53340"/>
                </a:lnTo>
                <a:lnTo>
                  <a:pt x="4572" y="48768"/>
                </a:lnTo>
                <a:lnTo>
                  <a:pt x="3048" y="47244"/>
                </a:lnTo>
                <a:lnTo>
                  <a:pt x="3048" y="39624"/>
                </a:lnTo>
                <a:lnTo>
                  <a:pt x="1524" y="38100"/>
                </a:lnTo>
                <a:lnTo>
                  <a:pt x="3048" y="35052"/>
                </a:lnTo>
                <a:lnTo>
                  <a:pt x="3048" y="32004"/>
                </a:lnTo>
                <a:lnTo>
                  <a:pt x="6096" y="25908"/>
                </a:lnTo>
                <a:lnTo>
                  <a:pt x="24384" y="25908"/>
                </a:lnTo>
                <a:lnTo>
                  <a:pt x="27432" y="27432"/>
                </a:lnTo>
                <a:lnTo>
                  <a:pt x="28956" y="28956"/>
                </a:lnTo>
                <a:lnTo>
                  <a:pt x="28956" y="30480"/>
                </a:lnTo>
                <a:lnTo>
                  <a:pt x="32004" y="33528"/>
                </a:lnTo>
                <a:lnTo>
                  <a:pt x="32004" y="36576"/>
                </a:lnTo>
                <a:lnTo>
                  <a:pt x="33528" y="41148"/>
                </a:lnTo>
                <a:lnTo>
                  <a:pt x="34036" y="41148"/>
                </a:lnTo>
                <a:lnTo>
                  <a:pt x="35052" y="44196"/>
                </a:lnTo>
                <a:lnTo>
                  <a:pt x="35052" y="47244"/>
                </a:lnTo>
                <a:lnTo>
                  <a:pt x="36576" y="48768"/>
                </a:lnTo>
                <a:lnTo>
                  <a:pt x="36576" y="51816"/>
                </a:lnTo>
                <a:lnTo>
                  <a:pt x="38100" y="56388"/>
                </a:lnTo>
                <a:lnTo>
                  <a:pt x="39624" y="64008"/>
                </a:lnTo>
                <a:lnTo>
                  <a:pt x="35052" y="73152"/>
                </a:lnTo>
                <a:lnTo>
                  <a:pt x="25908" y="74676"/>
                </a:lnTo>
                <a:lnTo>
                  <a:pt x="18288" y="76200"/>
                </a:lnTo>
                <a:close/>
              </a:path>
              <a:path w="40004" h="76200">
                <a:moveTo>
                  <a:pt x="34036" y="41148"/>
                </a:moveTo>
                <a:lnTo>
                  <a:pt x="33528" y="41148"/>
                </a:lnTo>
                <a:lnTo>
                  <a:pt x="33528" y="39624"/>
                </a:lnTo>
                <a:lnTo>
                  <a:pt x="34036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2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6176771" y="618744"/>
            <a:ext cx="429767" cy="406908"/>
          </a:xfrm>
          <a:prstGeom prst="rect"/>
        </p:spPr>
      </p:pic>
      <p:pic>
        <p:nvPicPr>
          <p:cNvPr id="2097160" name="object 13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6281928" y="1109472"/>
            <a:ext cx="233171" cy="251460"/>
          </a:xfrm>
          <a:prstGeom prst="rect"/>
        </p:spPr>
      </p:pic>
      <p:pic>
        <p:nvPicPr>
          <p:cNvPr id="2097161" name="object 14"/>
          <p:cNvPicPr>
            <a:picLocks/>
          </p:cNvPicPr>
          <p:nvPr/>
        </p:nvPicPr>
        <p:blipFill>
          <a:blip xmlns:r="http://schemas.openxmlformats.org/officeDocument/2006/relationships" r:embed="rId10" cstate="print"/>
          <a:stretch>
            <a:fillRect/>
          </a:stretch>
        </p:blipFill>
        <p:spPr>
          <a:xfrm>
            <a:off x="6975348" y="777240"/>
            <a:ext cx="274319" cy="198120"/>
          </a:xfrm>
          <a:prstGeom prst="rect"/>
        </p:spPr>
      </p:pic>
      <p:pic>
        <p:nvPicPr>
          <p:cNvPr id="2097162" name="object 15"/>
          <p:cNvPicPr>
            <a:picLocks/>
          </p:cNvPicPr>
          <p:nvPr/>
        </p:nvPicPr>
        <p:blipFill>
          <a:blip xmlns:r="http://schemas.openxmlformats.org/officeDocument/2006/relationships" r:embed="rId11" cstate="print"/>
          <a:stretch>
            <a:fillRect/>
          </a:stretch>
        </p:blipFill>
        <p:spPr>
          <a:xfrm>
            <a:off x="7563612" y="541020"/>
            <a:ext cx="205739" cy="242315"/>
          </a:xfrm>
          <a:prstGeom prst="rect"/>
        </p:spPr>
      </p:pic>
      <p:sp>
        <p:nvSpPr>
          <p:cNvPr id="1048611" name="object 16"/>
          <p:cNvSpPr/>
          <p:nvPr/>
        </p:nvSpPr>
        <p:spPr>
          <a:xfrm>
            <a:off x="7514844" y="847344"/>
            <a:ext cx="548640" cy="94615"/>
          </a:xfrm>
          <a:custGeom>
            <a:avLst/>
            <a:ahLst/>
            <a:rect l="l" t="t" r="r" b="b"/>
            <a:pathLst>
              <a:path w="548640" h="94615">
                <a:moveTo>
                  <a:pt x="510539" y="16763"/>
                </a:moveTo>
                <a:lnTo>
                  <a:pt x="512063" y="13716"/>
                </a:lnTo>
                <a:lnTo>
                  <a:pt x="513587" y="13716"/>
                </a:lnTo>
                <a:lnTo>
                  <a:pt x="519683" y="7620"/>
                </a:lnTo>
                <a:lnTo>
                  <a:pt x="525779" y="4572"/>
                </a:lnTo>
                <a:lnTo>
                  <a:pt x="528827" y="1524"/>
                </a:lnTo>
                <a:lnTo>
                  <a:pt x="533400" y="0"/>
                </a:lnTo>
                <a:lnTo>
                  <a:pt x="536448" y="0"/>
                </a:lnTo>
                <a:lnTo>
                  <a:pt x="541019" y="1524"/>
                </a:lnTo>
                <a:lnTo>
                  <a:pt x="544067" y="3048"/>
                </a:lnTo>
                <a:lnTo>
                  <a:pt x="547116" y="7620"/>
                </a:lnTo>
                <a:lnTo>
                  <a:pt x="547116" y="13716"/>
                </a:lnTo>
                <a:lnTo>
                  <a:pt x="547877" y="15239"/>
                </a:lnTo>
                <a:lnTo>
                  <a:pt x="512063" y="15239"/>
                </a:lnTo>
                <a:lnTo>
                  <a:pt x="510539" y="16763"/>
                </a:lnTo>
                <a:close/>
              </a:path>
              <a:path w="548640" h="94615">
                <a:moveTo>
                  <a:pt x="548639" y="16764"/>
                </a:moveTo>
                <a:lnTo>
                  <a:pt x="510539" y="16764"/>
                </a:lnTo>
                <a:lnTo>
                  <a:pt x="512063" y="15239"/>
                </a:lnTo>
                <a:lnTo>
                  <a:pt x="547877" y="15239"/>
                </a:lnTo>
                <a:lnTo>
                  <a:pt x="548639" y="16764"/>
                </a:lnTo>
                <a:close/>
              </a:path>
              <a:path w="548640" h="94615">
                <a:moveTo>
                  <a:pt x="545591" y="24383"/>
                </a:moveTo>
                <a:lnTo>
                  <a:pt x="501395" y="24383"/>
                </a:lnTo>
                <a:lnTo>
                  <a:pt x="502919" y="22860"/>
                </a:lnTo>
                <a:lnTo>
                  <a:pt x="505967" y="19812"/>
                </a:lnTo>
                <a:lnTo>
                  <a:pt x="509016" y="18287"/>
                </a:lnTo>
                <a:lnTo>
                  <a:pt x="510539" y="16763"/>
                </a:lnTo>
                <a:lnTo>
                  <a:pt x="548639" y="16764"/>
                </a:lnTo>
                <a:lnTo>
                  <a:pt x="547116" y="21335"/>
                </a:lnTo>
                <a:lnTo>
                  <a:pt x="545591" y="24383"/>
                </a:lnTo>
                <a:close/>
              </a:path>
              <a:path w="548640" h="94615">
                <a:moveTo>
                  <a:pt x="502919" y="22860"/>
                </a:moveTo>
                <a:close/>
              </a:path>
              <a:path w="548640" h="94615">
                <a:moveTo>
                  <a:pt x="539495" y="32004"/>
                </a:moveTo>
                <a:lnTo>
                  <a:pt x="484632" y="32004"/>
                </a:lnTo>
                <a:lnTo>
                  <a:pt x="487679" y="30480"/>
                </a:lnTo>
                <a:lnTo>
                  <a:pt x="492251" y="27431"/>
                </a:lnTo>
                <a:lnTo>
                  <a:pt x="496823" y="25908"/>
                </a:lnTo>
                <a:lnTo>
                  <a:pt x="502919" y="22860"/>
                </a:lnTo>
                <a:lnTo>
                  <a:pt x="501395" y="24383"/>
                </a:lnTo>
                <a:lnTo>
                  <a:pt x="545591" y="24383"/>
                </a:lnTo>
                <a:lnTo>
                  <a:pt x="541019" y="28956"/>
                </a:lnTo>
                <a:lnTo>
                  <a:pt x="539495" y="32004"/>
                </a:lnTo>
                <a:close/>
              </a:path>
              <a:path w="548640" h="94615">
                <a:moveTo>
                  <a:pt x="512063" y="54864"/>
                </a:moveTo>
                <a:lnTo>
                  <a:pt x="161543" y="54864"/>
                </a:lnTo>
                <a:lnTo>
                  <a:pt x="170687" y="53339"/>
                </a:lnTo>
                <a:lnTo>
                  <a:pt x="201167" y="53339"/>
                </a:lnTo>
                <a:lnTo>
                  <a:pt x="210311" y="51816"/>
                </a:lnTo>
                <a:lnTo>
                  <a:pt x="249935" y="51816"/>
                </a:lnTo>
                <a:lnTo>
                  <a:pt x="259079" y="50291"/>
                </a:lnTo>
                <a:lnTo>
                  <a:pt x="266700" y="50291"/>
                </a:lnTo>
                <a:lnTo>
                  <a:pt x="277367" y="48768"/>
                </a:lnTo>
                <a:lnTo>
                  <a:pt x="313943" y="48768"/>
                </a:lnTo>
                <a:lnTo>
                  <a:pt x="323087" y="47243"/>
                </a:lnTo>
                <a:lnTo>
                  <a:pt x="336803" y="47243"/>
                </a:lnTo>
                <a:lnTo>
                  <a:pt x="344423" y="45720"/>
                </a:lnTo>
                <a:lnTo>
                  <a:pt x="355091" y="45720"/>
                </a:lnTo>
                <a:lnTo>
                  <a:pt x="362711" y="44195"/>
                </a:lnTo>
                <a:lnTo>
                  <a:pt x="384048" y="44195"/>
                </a:lnTo>
                <a:lnTo>
                  <a:pt x="390143" y="42672"/>
                </a:lnTo>
                <a:lnTo>
                  <a:pt x="414527" y="42672"/>
                </a:lnTo>
                <a:lnTo>
                  <a:pt x="420623" y="41148"/>
                </a:lnTo>
                <a:lnTo>
                  <a:pt x="431291" y="41148"/>
                </a:lnTo>
                <a:lnTo>
                  <a:pt x="435863" y="39624"/>
                </a:lnTo>
                <a:lnTo>
                  <a:pt x="446532" y="39624"/>
                </a:lnTo>
                <a:lnTo>
                  <a:pt x="452627" y="38100"/>
                </a:lnTo>
                <a:lnTo>
                  <a:pt x="454151" y="38100"/>
                </a:lnTo>
                <a:lnTo>
                  <a:pt x="460248" y="36576"/>
                </a:lnTo>
                <a:lnTo>
                  <a:pt x="464819" y="36576"/>
                </a:lnTo>
                <a:lnTo>
                  <a:pt x="469391" y="35052"/>
                </a:lnTo>
                <a:lnTo>
                  <a:pt x="472439" y="35052"/>
                </a:lnTo>
                <a:lnTo>
                  <a:pt x="477011" y="33528"/>
                </a:lnTo>
                <a:lnTo>
                  <a:pt x="478535" y="33528"/>
                </a:lnTo>
                <a:lnTo>
                  <a:pt x="483107" y="32004"/>
                </a:lnTo>
                <a:lnTo>
                  <a:pt x="489203" y="28956"/>
                </a:lnTo>
                <a:lnTo>
                  <a:pt x="484632" y="32004"/>
                </a:lnTo>
                <a:lnTo>
                  <a:pt x="539495" y="32004"/>
                </a:lnTo>
                <a:lnTo>
                  <a:pt x="537971" y="35052"/>
                </a:lnTo>
                <a:lnTo>
                  <a:pt x="534923" y="38100"/>
                </a:lnTo>
                <a:lnTo>
                  <a:pt x="533400" y="41148"/>
                </a:lnTo>
                <a:lnTo>
                  <a:pt x="530351" y="42672"/>
                </a:lnTo>
                <a:lnTo>
                  <a:pt x="524255" y="48768"/>
                </a:lnTo>
                <a:lnTo>
                  <a:pt x="512063" y="54864"/>
                </a:lnTo>
                <a:close/>
              </a:path>
              <a:path w="548640" h="94615">
                <a:moveTo>
                  <a:pt x="493775" y="64008"/>
                </a:moveTo>
                <a:lnTo>
                  <a:pt x="18287" y="64008"/>
                </a:lnTo>
                <a:lnTo>
                  <a:pt x="21335" y="62483"/>
                </a:lnTo>
                <a:lnTo>
                  <a:pt x="45719" y="62483"/>
                </a:lnTo>
                <a:lnTo>
                  <a:pt x="51816" y="60960"/>
                </a:lnTo>
                <a:lnTo>
                  <a:pt x="59435" y="60960"/>
                </a:lnTo>
                <a:lnTo>
                  <a:pt x="64007" y="59435"/>
                </a:lnTo>
                <a:lnTo>
                  <a:pt x="83819" y="59435"/>
                </a:lnTo>
                <a:lnTo>
                  <a:pt x="89916" y="57912"/>
                </a:lnTo>
                <a:lnTo>
                  <a:pt x="112775" y="57912"/>
                </a:lnTo>
                <a:lnTo>
                  <a:pt x="118871" y="56387"/>
                </a:lnTo>
                <a:lnTo>
                  <a:pt x="137159" y="56387"/>
                </a:lnTo>
                <a:lnTo>
                  <a:pt x="144779" y="54864"/>
                </a:lnTo>
                <a:lnTo>
                  <a:pt x="513587" y="54864"/>
                </a:lnTo>
                <a:lnTo>
                  <a:pt x="509016" y="56387"/>
                </a:lnTo>
                <a:lnTo>
                  <a:pt x="507491" y="57912"/>
                </a:lnTo>
                <a:lnTo>
                  <a:pt x="504443" y="59435"/>
                </a:lnTo>
                <a:lnTo>
                  <a:pt x="499871" y="60960"/>
                </a:lnTo>
                <a:lnTo>
                  <a:pt x="493775" y="64008"/>
                </a:lnTo>
                <a:close/>
              </a:path>
              <a:path w="548640" h="94615">
                <a:moveTo>
                  <a:pt x="12191" y="94487"/>
                </a:moveTo>
                <a:lnTo>
                  <a:pt x="4571" y="89916"/>
                </a:lnTo>
                <a:lnTo>
                  <a:pt x="3048" y="82295"/>
                </a:lnTo>
                <a:lnTo>
                  <a:pt x="0" y="74676"/>
                </a:lnTo>
                <a:lnTo>
                  <a:pt x="4571" y="67056"/>
                </a:lnTo>
                <a:lnTo>
                  <a:pt x="12191" y="64008"/>
                </a:lnTo>
                <a:lnTo>
                  <a:pt x="492251" y="64008"/>
                </a:lnTo>
                <a:lnTo>
                  <a:pt x="489203" y="65531"/>
                </a:lnTo>
                <a:lnTo>
                  <a:pt x="484632" y="67056"/>
                </a:lnTo>
                <a:lnTo>
                  <a:pt x="480059" y="67056"/>
                </a:lnTo>
                <a:lnTo>
                  <a:pt x="475487" y="68580"/>
                </a:lnTo>
                <a:lnTo>
                  <a:pt x="470916" y="68580"/>
                </a:lnTo>
                <a:lnTo>
                  <a:pt x="466343" y="70104"/>
                </a:lnTo>
                <a:lnTo>
                  <a:pt x="467867" y="70104"/>
                </a:lnTo>
                <a:lnTo>
                  <a:pt x="461771" y="71628"/>
                </a:lnTo>
                <a:lnTo>
                  <a:pt x="454151" y="71628"/>
                </a:lnTo>
                <a:lnTo>
                  <a:pt x="449579" y="73152"/>
                </a:lnTo>
                <a:lnTo>
                  <a:pt x="440435" y="73152"/>
                </a:lnTo>
                <a:lnTo>
                  <a:pt x="435863" y="74676"/>
                </a:lnTo>
                <a:lnTo>
                  <a:pt x="417575" y="74676"/>
                </a:lnTo>
                <a:lnTo>
                  <a:pt x="411479" y="76200"/>
                </a:lnTo>
                <a:lnTo>
                  <a:pt x="385571" y="76200"/>
                </a:lnTo>
                <a:lnTo>
                  <a:pt x="377951" y="77724"/>
                </a:lnTo>
                <a:lnTo>
                  <a:pt x="352043" y="77724"/>
                </a:lnTo>
                <a:lnTo>
                  <a:pt x="342900" y="80772"/>
                </a:lnTo>
                <a:lnTo>
                  <a:pt x="288035" y="80772"/>
                </a:lnTo>
                <a:lnTo>
                  <a:pt x="278891" y="82295"/>
                </a:lnTo>
                <a:lnTo>
                  <a:pt x="263651" y="82295"/>
                </a:lnTo>
                <a:lnTo>
                  <a:pt x="254507" y="83820"/>
                </a:lnTo>
                <a:lnTo>
                  <a:pt x="245363" y="83820"/>
                </a:lnTo>
                <a:lnTo>
                  <a:pt x="236219" y="85343"/>
                </a:lnTo>
                <a:lnTo>
                  <a:pt x="179832" y="85343"/>
                </a:lnTo>
                <a:lnTo>
                  <a:pt x="172211" y="86868"/>
                </a:lnTo>
                <a:lnTo>
                  <a:pt x="156971" y="86868"/>
                </a:lnTo>
                <a:lnTo>
                  <a:pt x="147827" y="88391"/>
                </a:lnTo>
                <a:lnTo>
                  <a:pt x="121919" y="88391"/>
                </a:lnTo>
                <a:lnTo>
                  <a:pt x="114300" y="89916"/>
                </a:lnTo>
                <a:lnTo>
                  <a:pt x="73151" y="89916"/>
                </a:lnTo>
                <a:lnTo>
                  <a:pt x="68579" y="91439"/>
                </a:lnTo>
                <a:lnTo>
                  <a:pt x="57911" y="91439"/>
                </a:lnTo>
                <a:lnTo>
                  <a:pt x="53339" y="92964"/>
                </a:lnTo>
                <a:lnTo>
                  <a:pt x="19811" y="92964"/>
                </a:lnTo>
                <a:lnTo>
                  <a:pt x="12191" y="94487"/>
                </a:lnTo>
                <a:close/>
              </a:path>
              <a:path w="548640" h="94615">
                <a:moveTo>
                  <a:pt x="348995" y="79248"/>
                </a:moveTo>
                <a:lnTo>
                  <a:pt x="352043" y="77724"/>
                </a:lnTo>
                <a:lnTo>
                  <a:pt x="356616" y="77724"/>
                </a:lnTo>
                <a:lnTo>
                  <a:pt x="348995" y="79248"/>
                </a:lnTo>
                <a:close/>
              </a:path>
              <a:path w="548640" h="94615">
                <a:moveTo>
                  <a:pt x="85343" y="91439"/>
                </a:moveTo>
                <a:lnTo>
                  <a:pt x="83819" y="91439"/>
                </a:lnTo>
                <a:lnTo>
                  <a:pt x="77723" y="89916"/>
                </a:lnTo>
                <a:lnTo>
                  <a:pt x="91439" y="89916"/>
                </a:lnTo>
                <a:lnTo>
                  <a:pt x="85343" y="91439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63" name="object 17"/>
          <p:cNvPicPr>
            <a:picLocks/>
          </p:cNvPicPr>
          <p:nvPr/>
        </p:nvPicPr>
        <p:blipFill>
          <a:blip xmlns:r="http://schemas.openxmlformats.org/officeDocument/2006/relationships" r:embed="rId12" cstate="print"/>
          <a:stretch>
            <a:fillRect/>
          </a:stretch>
        </p:blipFill>
        <p:spPr>
          <a:xfrm>
            <a:off x="7694676" y="1060704"/>
            <a:ext cx="350519" cy="190500"/>
          </a:xfrm>
          <a:prstGeom prst="rect"/>
        </p:spPr>
      </p:pic>
      <p:pic>
        <p:nvPicPr>
          <p:cNvPr id="2097164" name="object 18"/>
          <p:cNvPicPr>
            <a:picLocks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>
            <a:off x="4372356" y="1562100"/>
            <a:ext cx="371855" cy="313690"/>
          </a:xfrm>
          <a:prstGeom prst="rect"/>
        </p:spPr>
      </p:pic>
      <p:sp>
        <p:nvSpPr>
          <p:cNvPr id="1048612" name="object 19"/>
          <p:cNvSpPr/>
          <p:nvPr/>
        </p:nvSpPr>
        <p:spPr>
          <a:xfrm>
            <a:off x="4317492" y="1943100"/>
            <a:ext cx="828040" cy="100965"/>
          </a:xfrm>
          <a:custGeom>
            <a:avLst/>
            <a:ahLst/>
            <a:rect l="l" t="t" r="r" b="b"/>
            <a:pathLst>
              <a:path w="828039" h="100964">
                <a:moveTo>
                  <a:pt x="827531" y="12191"/>
                </a:moveTo>
                <a:lnTo>
                  <a:pt x="800100" y="12191"/>
                </a:lnTo>
                <a:lnTo>
                  <a:pt x="804672" y="7620"/>
                </a:lnTo>
                <a:lnTo>
                  <a:pt x="803147" y="7620"/>
                </a:lnTo>
                <a:lnTo>
                  <a:pt x="806195" y="3048"/>
                </a:lnTo>
                <a:lnTo>
                  <a:pt x="812292" y="0"/>
                </a:lnTo>
                <a:lnTo>
                  <a:pt x="818388" y="1524"/>
                </a:lnTo>
                <a:lnTo>
                  <a:pt x="822959" y="3048"/>
                </a:lnTo>
                <a:lnTo>
                  <a:pt x="827531" y="7620"/>
                </a:lnTo>
                <a:lnTo>
                  <a:pt x="804672" y="7620"/>
                </a:lnTo>
                <a:lnTo>
                  <a:pt x="802639" y="8636"/>
                </a:lnTo>
                <a:lnTo>
                  <a:pt x="827531" y="8636"/>
                </a:lnTo>
                <a:lnTo>
                  <a:pt x="827531" y="12191"/>
                </a:lnTo>
                <a:close/>
              </a:path>
              <a:path w="828039" h="100964">
                <a:moveTo>
                  <a:pt x="802005" y="9905"/>
                </a:moveTo>
                <a:lnTo>
                  <a:pt x="802639" y="8636"/>
                </a:lnTo>
                <a:lnTo>
                  <a:pt x="804672" y="7620"/>
                </a:lnTo>
                <a:lnTo>
                  <a:pt x="803148" y="9144"/>
                </a:lnTo>
                <a:lnTo>
                  <a:pt x="802005" y="9905"/>
                </a:lnTo>
                <a:close/>
              </a:path>
              <a:path w="828039" h="100964">
                <a:moveTo>
                  <a:pt x="800862" y="10667"/>
                </a:moveTo>
                <a:lnTo>
                  <a:pt x="801624" y="9144"/>
                </a:lnTo>
                <a:lnTo>
                  <a:pt x="802639" y="8636"/>
                </a:lnTo>
                <a:lnTo>
                  <a:pt x="802005" y="9905"/>
                </a:lnTo>
                <a:lnTo>
                  <a:pt x="800862" y="10667"/>
                </a:lnTo>
                <a:close/>
              </a:path>
              <a:path w="828039" h="100964">
                <a:moveTo>
                  <a:pt x="801624" y="10667"/>
                </a:moveTo>
                <a:lnTo>
                  <a:pt x="802005" y="9905"/>
                </a:lnTo>
                <a:lnTo>
                  <a:pt x="803147" y="9144"/>
                </a:lnTo>
                <a:lnTo>
                  <a:pt x="801624" y="10667"/>
                </a:lnTo>
                <a:close/>
              </a:path>
              <a:path w="828039" h="100964">
                <a:moveTo>
                  <a:pt x="802048" y="10243"/>
                </a:moveTo>
                <a:lnTo>
                  <a:pt x="803147" y="9144"/>
                </a:lnTo>
                <a:lnTo>
                  <a:pt x="802048" y="10243"/>
                </a:lnTo>
                <a:close/>
              </a:path>
              <a:path w="828039" h="100964">
                <a:moveTo>
                  <a:pt x="800100" y="12191"/>
                </a:moveTo>
                <a:lnTo>
                  <a:pt x="800862" y="10667"/>
                </a:lnTo>
                <a:lnTo>
                  <a:pt x="802005" y="9905"/>
                </a:lnTo>
                <a:lnTo>
                  <a:pt x="801624" y="10667"/>
                </a:lnTo>
                <a:lnTo>
                  <a:pt x="800100" y="12191"/>
                </a:lnTo>
                <a:close/>
              </a:path>
              <a:path w="828039" h="100964">
                <a:moveTo>
                  <a:pt x="801624" y="10667"/>
                </a:moveTo>
                <a:lnTo>
                  <a:pt x="802048" y="10243"/>
                </a:lnTo>
                <a:lnTo>
                  <a:pt x="801624" y="10667"/>
                </a:lnTo>
                <a:close/>
              </a:path>
              <a:path w="828039" h="100964">
                <a:moveTo>
                  <a:pt x="781811" y="21844"/>
                </a:moveTo>
                <a:lnTo>
                  <a:pt x="784859" y="19812"/>
                </a:lnTo>
                <a:lnTo>
                  <a:pt x="787908" y="18287"/>
                </a:lnTo>
                <a:lnTo>
                  <a:pt x="792479" y="16763"/>
                </a:lnTo>
                <a:lnTo>
                  <a:pt x="789431" y="16763"/>
                </a:lnTo>
                <a:lnTo>
                  <a:pt x="794004" y="15240"/>
                </a:lnTo>
                <a:lnTo>
                  <a:pt x="794004" y="13716"/>
                </a:lnTo>
                <a:lnTo>
                  <a:pt x="798575" y="12191"/>
                </a:lnTo>
                <a:lnTo>
                  <a:pt x="800862" y="10667"/>
                </a:lnTo>
                <a:lnTo>
                  <a:pt x="800100" y="12191"/>
                </a:lnTo>
                <a:lnTo>
                  <a:pt x="827531" y="12191"/>
                </a:lnTo>
                <a:lnTo>
                  <a:pt x="827531" y="19812"/>
                </a:lnTo>
                <a:lnTo>
                  <a:pt x="826769" y="21336"/>
                </a:lnTo>
                <a:lnTo>
                  <a:pt x="783336" y="21336"/>
                </a:lnTo>
                <a:lnTo>
                  <a:pt x="781811" y="21844"/>
                </a:lnTo>
                <a:close/>
              </a:path>
              <a:path w="828039" h="100964">
                <a:moveTo>
                  <a:pt x="780288" y="22859"/>
                </a:moveTo>
                <a:lnTo>
                  <a:pt x="781811" y="21844"/>
                </a:lnTo>
                <a:lnTo>
                  <a:pt x="783336" y="21336"/>
                </a:lnTo>
                <a:lnTo>
                  <a:pt x="780288" y="22859"/>
                </a:lnTo>
                <a:close/>
              </a:path>
              <a:path w="828039" h="100964">
                <a:moveTo>
                  <a:pt x="826008" y="22859"/>
                </a:moveTo>
                <a:lnTo>
                  <a:pt x="780288" y="22859"/>
                </a:lnTo>
                <a:lnTo>
                  <a:pt x="783336" y="21336"/>
                </a:lnTo>
                <a:lnTo>
                  <a:pt x="826769" y="21336"/>
                </a:lnTo>
                <a:lnTo>
                  <a:pt x="826008" y="22859"/>
                </a:lnTo>
                <a:close/>
              </a:path>
              <a:path w="828039" h="100964">
                <a:moveTo>
                  <a:pt x="774192" y="25145"/>
                </a:moveTo>
                <a:lnTo>
                  <a:pt x="778763" y="22859"/>
                </a:lnTo>
                <a:lnTo>
                  <a:pt x="781811" y="21844"/>
                </a:lnTo>
                <a:lnTo>
                  <a:pt x="780288" y="22859"/>
                </a:lnTo>
                <a:lnTo>
                  <a:pt x="826008" y="22859"/>
                </a:lnTo>
                <a:lnTo>
                  <a:pt x="825500" y="24383"/>
                </a:lnTo>
                <a:lnTo>
                  <a:pt x="777240" y="24383"/>
                </a:lnTo>
                <a:lnTo>
                  <a:pt x="774192" y="25145"/>
                </a:lnTo>
                <a:close/>
              </a:path>
              <a:path w="828039" h="100964">
                <a:moveTo>
                  <a:pt x="772668" y="25908"/>
                </a:moveTo>
                <a:lnTo>
                  <a:pt x="774192" y="25145"/>
                </a:lnTo>
                <a:lnTo>
                  <a:pt x="777240" y="24383"/>
                </a:lnTo>
                <a:lnTo>
                  <a:pt x="772668" y="25908"/>
                </a:lnTo>
                <a:close/>
              </a:path>
              <a:path w="828039" h="100964">
                <a:moveTo>
                  <a:pt x="815340" y="36575"/>
                </a:moveTo>
                <a:lnTo>
                  <a:pt x="612647" y="36575"/>
                </a:lnTo>
                <a:lnTo>
                  <a:pt x="624840" y="35051"/>
                </a:lnTo>
                <a:lnTo>
                  <a:pt x="635508" y="35051"/>
                </a:lnTo>
                <a:lnTo>
                  <a:pt x="656843" y="32004"/>
                </a:lnTo>
                <a:lnTo>
                  <a:pt x="664463" y="32004"/>
                </a:lnTo>
                <a:lnTo>
                  <a:pt x="673608" y="30479"/>
                </a:lnTo>
                <a:lnTo>
                  <a:pt x="682752" y="30479"/>
                </a:lnTo>
                <a:lnTo>
                  <a:pt x="691895" y="28955"/>
                </a:lnTo>
                <a:lnTo>
                  <a:pt x="754379" y="28955"/>
                </a:lnTo>
                <a:lnTo>
                  <a:pt x="758952" y="27432"/>
                </a:lnTo>
                <a:lnTo>
                  <a:pt x="762000" y="25908"/>
                </a:lnTo>
                <a:lnTo>
                  <a:pt x="772668" y="25908"/>
                </a:lnTo>
                <a:lnTo>
                  <a:pt x="777240" y="24383"/>
                </a:lnTo>
                <a:lnTo>
                  <a:pt x="825500" y="24383"/>
                </a:lnTo>
                <a:lnTo>
                  <a:pt x="824484" y="27432"/>
                </a:lnTo>
                <a:lnTo>
                  <a:pt x="822959" y="30479"/>
                </a:lnTo>
                <a:lnTo>
                  <a:pt x="819911" y="33528"/>
                </a:lnTo>
                <a:lnTo>
                  <a:pt x="815340" y="36575"/>
                </a:lnTo>
                <a:close/>
              </a:path>
              <a:path w="828039" h="100964">
                <a:moveTo>
                  <a:pt x="772668" y="25908"/>
                </a:moveTo>
                <a:lnTo>
                  <a:pt x="771143" y="25908"/>
                </a:lnTo>
                <a:lnTo>
                  <a:pt x="774192" y="25145"/>
                </a:lnTo>
                <a:lnTo>
                  <a:pt x="772668" y="25908"/>
                </a:lnTo>
                <a:close/>
              </a:path>
              <a:path w="828039" h="100964">
                <a:moveTo>
                  <a:pt x="743711" y="28955"/>
                </a:moveTo>
                <a:lnTo>
                  <a:pt x="701040" y="28955"/>
                </a:lnTo>
                <a:lnTo>
                  <a:pt x="708659" y="27432"/>
                </a:lnTo>
                <a:lnTo>
                  <a:pt x="737615" y="27432"/>
                </a:lnTo>
                <a:lnTo>
                  <a:pt x="743711" y="28955"/>
                </a:lnTo>
                <a:close/>
              </a:path>
              <a:path w="828039" h="100964">
                <a:moveTo>
                  <a:pt x="754379" y="28955"/>
                </a:moveTo>
                <a:lnTo>
                  <a:pt x="746759" y="28955"/>
                </a:lnTo>
                <a:lnTo>
                  <a:pt x="752856" y="27432"/>
                </a:lnTo>
                <a:lnTo>
                  <a:pt x="758952" y="27432"/>
                </a:lnTo>
                <a:lnTo>
                  <a:pt x="754379" y="28955"/>
                </a:lnTo>
                <a:close/>
              </a:path>
              <a:path w="828039" h="100964">
                <a:moveTo>
                  <a:pt x="775715" y="57912"/>
                </a:moveTo>
                <a:lnTo>
                  <a:pt x="335280" y="57912"/>
                </a:lnTo>
                <a:lnTo>
                  <a:pt x="344424" y="56387"/>
                </a:lnTo>
                <a:lnTo>
                  <a:pt x="374904" y="56387"/>
                </a:lnTo>
                <a:lnTo>
                  <a:pt x="384048" y="54863"/>
                </a:lnTo>
                <a:lnTo>
                  <a:pt x="403859" y="54863"/>
                </a:lnTo>
                <a:lnTo>
                  <a:pt x="414527" y="53340"/>
                </a:lnTo>
                <a:lnTo>
                  <a:pt x="448056" y="53340"/>
                </a:lnTo>
                <a:lnTo>
                  <a:pt x="458724" y="51816"/>
                </a:lnTo>
                <a:lnTo>
                  <a:pt x="467867" y="51816"/>
                </a:lnTo>
                <a:lnTo>
                  <a:pt x="478535" y="50291"/>
                </a:lnTo>
                <a:lnTo>
                  <a:pt x="487680" y="50291"/>
                </a:lnTo>
                <a:lnTo>
                  <a:pt x="499872" y="48767"/>
                </a:lnTo>
                <a:lnTo>
                  <a:pt x="510540" y="47244"/>
                </a:lnTo>
                <a:lnTo>
                  <a:pt x="521208" y="47244"/>
                </a:lnTo>
                <a:lnTo>
                  <a:pt x="531875" y="45720"/>
                </a:lnTo>
                <a:lnTo>
                  <a:pt x="544067" y="44195"/>
                </a:lnTo>
                <a:lnTo>
                  <a:pt x="554735" y="42671"/>
                </a:lnTo>
                <a:lnTo>
                  <a:pt x="556259" y="42671"/>
                </a:lnTo>
                <a:lnTo>
                  <a:pt x="566927" y="41148"/>
                </a:lnTo>
                <a:lnTo>
                  <a:pt x="565404" y="41148"/>
                </a:lnTo>
                <a:lnTo>
                  <a:pt x="577595" y="39624"/>
                </a:lnTo>
                <a:lnTo>
                  <a:pt x="591311" y="39624"/>
                </a:lnTo>
                <a:lnTo>
                  <a:pt x="601979" y="38100"/>
                </a:lnTo>
                <a:lnTo>
                  <a:pt x="614172" y="36575"/>
                </a:lnTo>
                <a:lnTo>
                  <a:pt x="816863" y="36575"/>
                </a:lnTo>
                <a:lnTo>
                  <a:pt x="812292" y="39624"/>
                </a:lnTo>
                <a:lnTo>
                  <a:pt x="809243" y="42671"/>
                </a:lnTo>
                <a:lnTo>
                  <a:pt x="806195" y="44195"/>
                </a:lnTo>
                <a:lnTo>
                  <a:pt x="803909" y="45720"/>
                </a:lnTo>
                <a:lnTo>
                  <a:pt x="803147" y="45720"/>
                </a:lnTo>
                <a:lnTo>
                  <a:pt x="798575" y="48767"/>
                </a:lnTo>
                <a:lnTo>
                  <a:pt x="795527" y="50291"/>
                </a:lnTo>
                <a:lnTo>
                  <a:pt x="790956" y="53340"/>
                </a:lnTo>
                <a:lnTo>
                  <a:pt x="781811" y="56387"/>
                </a:lnTo>
                <a:lnTo>
                  <a:pt x="775715" y="57912"/>
                </a:lnTo>
                <a:close/>
              </a:path>
              <a:path w="828039" h="100964">
                <a:moveTo>
                  <a:pt x="801624" y="47244"/>
                </a:moveTo>
                <a:lnTo>
                  <a:pt x="803147" y="45720"/>
                </a:lnTo>
                <a:lnTo>
                  <a:pt x="803909" y="45720"/>
                </a:lnTo>
                <a:lnTo>
                  <a:pt x="801624" y="47244"/>
                </a:lnTo>
                <a:close/>
              </a:path>
              <a:path w="828039" h="100964">
                <a:moveTo>
                  <a:pt x="763524" y="59436"/>
                </a:moveTo>
                <a:lnTo>
                  <a:pt x="306324" y="59436"/>
                </a:lnTo>
                <a:lnTo>
                  <a:pt x="315467" y="57912"/>
                </a:lnTo>
                <a:lnTo>
                  <a:pt x="768095" y="57912"/>
                </a:lnTo>
                <a:lnTo>
                  <a:pt x="763524" y="59436"/>
                </a:lnTo>
                <a:close/>
              </a:path>
              <a:path w="828039" h="100964">
                <a:moveTo>
                  <a:pt x="216408" y="60959"/>
                </a:moveTo>
                <a:lnTo>
                  <a:pt x="172211" y="60959"/>
                </a:lnTo>
                <a:lnTo>
                  <a:pt x="181356" y="59436"/>
                </a:lnTo>
                <a:lnTo>
                  <a:pt x="207264" y="59436"/>
                </a:lnTo>
                <a:lnTo>
                  <a:pt x="216408" y="60959"/>
                </a:lnTo>
                <a:close/>
              </a:path>
              <a:path w="828039" h="100964">
                <a:moveTo>
                  <a:pt x="275843" y="60959"/>
                </a:moveTo>
                <a:lnTo>
                  <a:pt x="225551" y="60959"/>
                </a:lnTo>
                <a:lnTo>
                  <a:pt x="234696" y="59436"/>
                </a:lnTo>
                <a:lnTo>
                  <a:pt x="266700" y="59436"/>
                </a:lnTo>
                <a:lnTo>
                  <a:pt x="276605" y="60851"/>
                </a:lnTo>
                <a:lnTo>
                  <a:pt x="275843" y="60959"/>
                </a:lnTo>
                <a:close/>
              </a:path>
              <a:path w="828039" h="100964">
                <a:moveTo>
                  <a:pt x="702563" y="60959"/>
                </a:moveTo>
                <a:lnTo>
                  <a:pt x="277367" y="60959"/>
                </a:lnTo>
                <a:lnTo>
                  <a:pt x="276605" y="60851"/>
                </a:lnTo>
                <a:lnTo>
                  <a:pt x="286511" y="59436"/>
                </a:lnTo>
                <a:lnTo>
                  <a:pt x="710184" y="59436"/>
                </a:lnTo>
                <a:lnTo>
                  <a:pt x="702563" y="60959"/>
                </a:lnTo>
                <a:close/>
              </a:path>
              <a:path w="828039" h="100964">
                <a:moveTo>
                  <a:pt x="748284" y="60959"/>
                </a:moveTo>
                <a:lnTo>
                  <a:pt x="740663" y="60959"/>
                </a:lnTo>
                <a:lnTo>
                  <a:pt x="734568" y="59436"/>
                </a:lnTo>
                <a:lnTo>
                  <a:pt x="754379" y="59436"/>
                </a:lnTo>
                <a:lnTo>
                  <a:pt x="748284" y="60959"/>
                </a:lnTo>
                <a:close/>
              </a:path>
              <a:path w="828039" h="100964">
                <a:moveTo>
                  <a:pt x="277367" y="60959"/>
                </a:moveTo>
                <a:lnTo>
                  <a:pt x="275843" y="60959"/>
                </a:lnTo>
                <a:lnTo>
                  <a:pt x="276605" y="60851"/>
                </a:lnTo>
                <a:lnTo>
                  <a:pt x="277367" y="60959"/>
                </a:lnTo>
                <a:close/>
              </a:path>
              <a:path w="828039" h="100964">
                <a:moveTo>
                  <a:pt x="356616" y="86867"/>
                </a:moveTo>
                <a:lnTo>
                  <a:pt x="4572" y="86867"/>
                </a:lnTo>
                <a:lnTo>
                  <a:pt x="0" y="80771"/>
                </a:lnTo>
                <a:lnTo>
                  <a:pt x="0" y="67055"/>
                </a:lnTo>
                <a:lnTo>
                  <a:pt x="4572" y="60959"/>
                </a:lnTo>
                <a:lnTo>
                  <a:pt x="22859" y="60959"/>
                </a:lnTo>
                <a:lnTo>
                  <a:pt x="27432" y="62483"/>
                </a:lnTo>
                <a:lnTo>
                  <a:pt x="30479" y="64008"/>
                </a:lnTo>
                <a:lnTo>
                  <a:pt x="27432" y="64008"/>
                </a:lnTo>
                <a:lnTo>
                  <a:pt x="33527" y="65532"/>
                </a:lnTo>
                <a:lnTo>
                  <a:pt x="39624" y="65532"/>
                </a:lnTo>
                <a:lnTo>
                  <a:pt x="42672" y="67055"/>
                </a:lnTo>
                <a:lnTo>
                  <a:pt x="47243" y="67055"/>
                </a:lnTo>
                <a:lnTo>
                  <a:pt x="48767" y="68579"/>
                </a:lnTo>
                <a:lnTo>
                  <a:pt x="51816" y="70104"/>
                </a:lnTo>
                <a:lnTo>
                  <a:pt x="77724" y="70104"/>
                </a:lnTo>
                <a:lnTo>
                  <a:pt x="83819" y="71628"/>
                </a:lnTo>
                <a:lnTo>
                  <a:pt x="568452" y="71628"/>
                </a:lnTo>
                <a:lnTo>
                  <a:pt x="557783" y="73151"/>
                </a:lnTo>
                <a:lnTo>
                  <a:pt x="559308" y="73151"/>
                </a:lnTo>
                <a:lnTo>
                  <a:pt x="547116" y="74675"/>
                </a:lnTo>
                <a:lnTo>
                  <a:pt x="536448" y="76200"/>
                </a:lnTo>
                <a:lnTo>
                  <a:pt x="524256" y="76200"/>
                </a:lnTo>
                <a:lnTo>
                  <a:pt x="502919" y="79248"/>
                </a:lnTo>
                <a:lnTo>
                  <a:pt x="492251" y="79248"/>
                </a:lnTo>
                <a:lnTo>
                  <a:pt x="490727" y="80771"/>
                </a:lnTo>
                <a:lnTo>
                  <a:pt x="470916" y="80771"/>
                </a:lnTo>
                <a:lnTo>
                  <a:pt x="460248" y="82295"/>
                </a:lnTo>
                <a:lnTo>
                  <a:pt x="449580" y="82295"/>
                </a:lnTo>
                <a:lnTo>
                  <a:pt x="437388" y="83820"/>
                </a:lnTo>
                <a:lnTo>
                  <a:pt x="405383" y="83820"/>
                </a:lnTo>
                <a:lnTo>
                  <a:pt x="394716" y="85344"/>
                </a:lnTo>
                <a:lnTo>
                  <a:pt x="365759" y="85344"/>
                </a:lnTo>
                <a:lnTo>
                  <a:pt x="356616" y="86867"/>
                </a:lnTo>
                <a:close/>
              </a:path>
              <a:path w="828039" h="100964">
                <a:moveTo>
                  <a:pt x="669036" y="64008"/>
                </a:moveTo>
                <a:lnTo>
                  <a:pt x="146304" y="64008"/>
                </a:lnTo>
                <a:lnTo>
                  <a:pt x="153924" y="62483"/>
                </a:lnTo>
                <a:lnTo>
                  <a:pt x="155448" y="62483"/>
                </a:lnTo>
                <a:lnTo>
                  <a:pt x="164591" y="60959"/>
                </a:lnTo>
                <a:lnTo>
                  <a:pt x="685800" y="60959"/>
                </a:lnTo>
                <a:lnTo>
                  <a:pt x="678179" y="62483"/>
                </a:lnTo>
                <a:lnTo>
                  <a:pt x="669036" y="64008"/>
                </a:lnTo>
                <a:close/>
              </a:path>
              <a:path w="828039" h="100964">
                <a:moveTo>
                  <a:pt x="33527" y="65532"/>
                </a:moveTo>
                <a:lnTo>
                  <a:pt x="27432" y="64008"/>
                </a:lnTo>
                <a:lnTo>
                  <a:pt x="30479" y="64008"/>
                </a:lnTo>
                <a:lnTo>
                  <a:pt x="33527" y="65532"/>
                </a:lnTo>
                <a:close/>
              </a:path>
              <a:path w="828039" h="100964">
                <a:moveTo>
                  <a:pt x="38100" y="65532"/>
                </a:moveTo>
                <a:lnTo>
                  <a:pt x="33527" y="65532"/>
                </a:lnTo>
                <a:lnTo>
                  <a:pt x="30479" y="64008"/>
                </a:lnTo>
                <a:lnTo>
                  <a:pt x="33527" y="64008"/>
                </a:lnTo>
                <a:lnTo>
                  <a:pt x="38100" y="65532"/>
                </a:lnTo>
                <a:close/>
              </a:path>
              <a:path w="828039" h="100964">
                <a:moveTo>
                  <a:pt x="638556" y="65532"/>
                </a:moveTo>
                <a:lnTo>
                  <a:pt x="132588" y="65532"/>
                </a:lnTo>
                <a:lnTo>
                  <a:pt x="140208" y="64008"/>
                </a:lnTo>
                <a:lnTo>
                  <a:pt x="649224" y="64008"/>
                </a:lnTo>
                <a:lnTo>
                  <a:pt x="638556" y="65532"/>
                </a:lnTo>
                <a:close/>
              </a:path>
              <a:path w="828039" h="100964">
                <a:moveTo>
                  <a:pt x="569975" y="71628"/>
                </a:moveTo>
                <a:lnTo>
                  <a:pt x="92964" y="71628"/>
                </a:lnTo>
                <a:lnTo>
                  <a:pt x="111251" y="67055"/>
                </a:lnTo>
                <a:lnTo>
                  <a:pt x="112775" y="67055"/>
                </a:lnTo>
                <a:lnTo>
                  <a:pt x="118872" y="65532"/>
                </a:lnTo>
                <a:lnTo>
                  <a:pt x="629411" y="65532"/>
                </a:lnTo>
                <a:lnTo>
                  <a:pt x="592836" y="70104"/>
                </a:lnTo>
                <a:lnTo>
                  <a:pt x="582168" y="70104"/>
                </a:lnTo>
                <a:lnTo>
                  <a:pt x="569975" y="71628"/>
                </a:lnTo>
                <a:close/>
              </a:path>
              <a:path w="828039" h="100964">
                <a:moveTo>
                  <a:pt x="53340" y="70104"/>
                </a:moveTo>
                <a:lnTo>
                  <a:pt x="51816" y="70104"/>
                </a:lnTo>
                <a:lnTo>
                  <a:pt x="48767" y="68579"/>
                </a:lnTo>
                <a:lnTo>
                  <a:pt x="53340" y="70104"/>
                </a:lnTo>
                <a:close/>
              </a:path>
              <a:path w="828039" h="100964">
                <a:moveTo>
                  <a:pt x="92964" y="71628"/>
                </a:moveTo>
                <a:lnTo>
                  <a:pt x="88391" y="71628"/>
                </a:lnTo>
                <a:lnTo>
                  <a:pt x="94488" y="70104"/>
                </a:lnTo>
                <a:lnTo>
                  <a:pt x="92964" y="71628"/>
                </a:lnTo>
                <a:close/>
              </a:path>
              <a:path w="828039" h="100964">
                <a:moveTo>
                  <a:pt x="326135" y="88391"/>
                </a:moveTo>
                <a:lnTo>
                  <a:pt x="13716" y="88391"/>
                </a:lnTo>
                <a:lnTo>
                  <a:pt x="10667" y="86867"/>
                </a:lnTo>
                <a:lnTo>
                  <a:pt x="336804" y="86867"/>
                </a:lnTo>
                <a:lnTo>
                  <a:pt x="326135" y="88391"/>
                </a:lnTo>
                <a:close/>
              </a:path>
              <a:path w="828039" h="100964">
                <a:moveTo>
                  <a:pt x="17526" y="89154"/>
                </a:moveTo>
                <a:lnTo>
                  <a:pt x="15240" y="88391"/>
                </a:lnTo>
                <a:lnTo>
                  <a:pt x="16764" y="88391"/>
                </a:lnTo>
                <a:lnTo>
                  <a:pt x="17526" y="89154"/>
                </a:lnTo>
                <a:close/>
              </a:path>
              <a:path w="828039" h="100964">
                <a:moveTo>
                  <a:pt x="19811" y="89916"/>
                </a:moveTo>
                <a:lnTo>
                  <a:pt x="17526" y="89154"/>
                </a:lnTo>
                <a:lnTo>
                  <a:pt x="16764" y="88391"/>
                </a:lnTo>
                <a:lnTo>
                  <a:pt x="19811" y="89916"/>
                </a:lnTo>
                <a:close/>
              </a:path>
              <a:path w="828039" h="100964">
                <a:moveTo>
                  <a:pt x="298704" y="89916"/>
                </a:moveTo>
                <a:lnTo>
                  <a:pt x="19811" y="89916"/>
                </a:lnTo>
                <a:lnTo>
                  <a:pt x="16764" y="88391"/>
                </a:lnTo>
                <a:lnTo>
                  <a:pt x="307848" y="88391"/>
                </a:lnTo>
                <a:lnTo>
                  <a:pt x="298704" y="89916"/>
                </a:lnTo>
                <a:close/>
              </a:path>
              <a:path w="828039" h="100964">
                <a:moveTo>
                  <a:pt x="166116" y="91440"/>
                </a:moveTo>
                <a:lnTo>
                  <a:pt x="19811" y="91440"/>
                </a:lnTo>
                <a:lnTo>
                  <a:pt x="17526" y="89154"/>
                </a:lnTo>
                <a:lnTo>
                  <a:pt x="19811" y="89916"/>
                </a:lnTo>
                <a:lnTo>
                  <a:pt x="175259" y="89916"/>
                </a:lnTo>
                <a:lnTo>
                  <a:pt x="166116" y="91440"/>
                </a:lnTo>
                <a:close/>
              </a:path>
              <a:path w="828039" h="100964">
                <a:moveTo>
                  <a:pt x="152400" y="92963"/>
                </a:moveTo>
                <a:lnTo>
                  <a:pt x="24383" y="92963"/>
                </a:lnTo>
                <a:lnTo>
                  <a:pt x="21335" y="91440"/>
                </a:lnTo>
                <a:lnTo>
                  <a:pt x="160019" y="91440"/>
                </a:lnTo>
                <a:lnTo>
                  <a:pt x="152400" y="92963"/>
                </a:lnTo>
                <a:close/>
              </a:path>
              <a:path w="828039" h="100964">
                <a:moveTo>
                  <a:pt x="38100" y="96012"/>
                </a:moveTo>
                <a:lnTo>
                  <a:pt x="33527" y="94487"/>
                </a:lnTo>
                <a:lnTo>
                  <a:pt x="30480" y="92963"/>
                </a:lnTo>
                <a:lnTo>
                  <a:pt x="150875" y="92963"/>
                </a:lnTo>
                <a:lnTo>
                  <a:pt x="143256" y="94487"/>
                </a:lnTo>
                <a:lnTo>
                  <a:pt x="35051" y="94487"/>
                </a:lnTo>
                <a:lnTo>
                  <a:pt x="38100" y="96012"/>
                </a:lnTo>
                <a:close/>
              </a:path>
              <a:path w="828039" h="100964">
                <a:moveTo>
                  <a:pt x="97535" y="100583"/>
                </a:moveTo>
                <a:lnTo>
                  <a:pt x="70104" y="100583"/>
                </a:lnTo>
                <a:lnTo>
                  <a:pt x="64008" y="99059"/>
                </a:lnTo>
                <a:lnTo>
                  <a:pt x="47243" y="99059"/>
                </a:lnTo>
                <a:lnTo>
                  <a:pt x="42672" y="97536"/>
                </a:lnTo>
                <a:lnTo>
                  <a:pt x="39624" y="96012"/>
                </a:lnTo>
                <a:lnTo>
                  <a:pt x="35051" y="94487"/>
                </a:lnTo>
                <a:lnTo>
                  <a:pt x="135635" y="94487"/>
                </a:lnTo>
                <a:lnTo>
                  <a:pt x="128016" y="96012"/>
                </a:lnTo>
                <a:lnTo>
                  <a:pt x="118872" y="96012"/>
                </a:lnTo>
                <a:lnTo>
                  <a:pt x="103632" y="99059"/>
                </a:lnTo>
                <a:lnTo>
                  <a:pt x="97535" y="100583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65" name="object 20"/>
          <p:cNvPicPr>
            <a:picLocks/>
          </p:cNvPicPr>
          <p:nvPr/>
        </p:nvPicPr>
        <p:blipFill>
          <a:blip xmlns:r="http://schemas.openxmlformats.org/officeDocument/2006/relationships" r:embed="rId14" cstate="print"/>
          <a:stretch>
            <a:fillRect/>
          </a:stretch>
        </p:blipFill>
        <p:spPr>
          <a:xfrm>
            <a:off x="4524756" y="2191512"/>
            <a:ext cx="509015" cy="217170"/>
          </a:xfrm>
          <a:prstGeom prst="rect"/>
        </p:spPr>
      </p:pic>
      <p:pic>
        <p:nvPicPr>
          <p:cNvPr id="2097166" name="object 21"/>
          <p:cNvPicPr>
            <a:picLocks/>
          </p:cNvPicPr>
          <p:nvPr/>
        </p:nvPicPr>
        <p:blipFill>
          <a:blip xmlns:r="http://schemas.openxmlformats.org/officeDocument/2006/relationships" r:embed="rId15" cstate="print"/>
          <a:stretch>
            <a:fillRect/>
          </a:stretch>
        </p:blipFill>
        <p:spPr>
          <a:xfrm>
            <a:off x="5303520" y="1885188"/>
            <a:ext cx="220980" cy="123444"/>
          </a:xfrm>
          <a:prstGeom prst="rect"/>
        </p:spPr>
      </p:pic>
      <p:pic>
        <p:nvPicPr>
          <p:cNvPr id="2097167" name="object 22"/>
          <p:cNvPicPr>
            <a:picLocks/>
          </p:cNvPicPr>
          <p:nvPr/>
        </p:nvPicPr>
        <p:blipFill>
          <a:blip xmlns:r="http://schemas.openxmlformats.org/officeDocument/2006/relationships" r:embed="rId16" cstate="print"/>
          <a:stretch>
            <a:fillRect/>
          </a:stretch>
        </p:blipFill>
        <p:spPr>
          <a:xfrm>
            <a:off x="5809488" y="1522475"/>
            <a:ext cx="365760" cy="295656"/>
          </a:xfrm>
          <a:prstGeom prst="rect"/>
        </p:spPr>
      </p:pic>
      <p:sp>
        <p:nvSpPr>
          <p:cNvPr id="1048613" name="object 23"/>
          <p:cNvSpPr/>
          <p:nvPr/>
        </p:nvSpPr>
        <p:spPr>
          <a:xfrm>
            <a:off x="5695188" y="1872996"/>
            <a:ext cx="1100455" cy="105410"/>
          </a:xfrm>
          <a:custGeom>
            <a:avLst/>
            <a:ahLst/>
            <a:rect l="l" t="t" r="r" b="b"/>
            <a:pathLst>
              <a:path w="1100454" h="105410">
                <a:moveTo>
                  <a:pt x="1074099" y="8235"/>
                </a:moveTo>
                <a:lnTo>
                  <a:pt x="1074420" y="7620"/>
                </a:lnTo>
                <a:lnTo>
                  <a:pt x="1075944" y="6096"/>
                </a:lnTo>
                <a:lnTo>
                  <a:pt x="1078992" y="1524"/>
                </a:lnTo>
                <a:lnTo>
                  <a:pt x="1085088" y="0"/>
                </a:lnTo>
                <a:lnTo>
                  <a:pt x="1089660" y="1524"/>
                </a:lnTo>
                <a:lnTo>
                  <a:pt x="1095756" y="3048"/>
                </a:lnTo>
                <a:lnTo>
                  <a:pt x="1098042" y="7620"/>
                </a:lnTo>
                <a:lnTo>
                  <a:pt x="1075942" y="7620"/>
                </a:lnTo>
                <a:lnTo>
                  <a:pt x="1074099" y="8235"/>
                </a:lnTo>
                <a:close/>
              </a:path>
              <a:path w="1100454" h="105410">
                <a:moveTo>
                  <a:pt x="1073962" y="8496"/>
                </a:moveTo>
                <a:lnTo>
                  <a:pt x="1074099" y="8235"/>
                </a:lnTo>
                <a:lnTo>
                  <a:pt x="1075944" y="7620"/>
                </a:lnTo>
                <a:lnTo>
                  <a:pt x="1075406" y="8135"/>
                </a:lnTo>
                <a:lnTo>
                  <a:pt x="1073962" y="8496"/>
                </a:lnTo>
                <a:close/>
              </a:path>
              <a:path w="1100454" h="105410">
                <a:moveTo>
                  <a:pt x="1075406" y="8135"/>
                </a:moveTo>
                <a:lnTo>
                  <a:pt x="1075944" y="7620"/>
                </a:lnTo>
                <a:lnTo>
                  <a:pt x="1077467" y="7620"/>
                </a:lnTo>
                <a:lnTo>
                  <a:pt x="1075406" y="8135"/>
                </a:lnTo>
                <a:close/>
              </a:path>
              <a:path w="1100454" h="105410">
                <a:moveTo>
                  <a:pt x="1078992" y="39624"/>
                </a:moveTo>
                <a:lnTo>
                  <a:pt x="864108" y="39624"/>
                </a:lnTo>
                <a:lnTo>
                  <a:pt x="873251" y="36449"/>
                </a:lnTo>
                <a:lnTo>
                  <a:pt x="885444" y="35052"/>
                </a:lnTo>
                <a:lnTo>
                  <a:pt x="906780" y="32004"/>
                </a:lnTo>
                <a:lnTo>
                  <a:pt x="915924" y="30353"/>
                </a:lnTo>
                <a:lnTo>
                  <a:pt x="926592" y="30353"/>
                </a:lnTo>
                <a:lnTo>
                  <a:pt x="947928" y="27432"/>
                </a:lnTo>
                <a:lnTo>
                  <a:pt x="946404" y="27432"/>
                </a:lnTo>
                <a:lnTo>
                  <a:pt x="955548" y="25908"/>
                </a:lnTo>
                <a:lnTo>
                  <a:pt x="957072" y="25908"/>
                </a:lnTo>
                <a:lnTo>
                  <a:pt x="966216" y="24257"/>
                </a:lnTo>
                <a:lnTo>
                  <a:pt x="976884" y="22733"/>
                </a:lnTo>
                <a:lnTo>
                  <a:pt x="975360" y="22733"/>
                </a:lnTo>
                <a:lnTo>
                  <a:pt x="984504" y="21336"/>
                </a:lnTo>
                <a:lnTo>
                  <a:pt x="993648" y="21336"/>
                </a:lnTo>
                <a:lnTo>
                  <a:pt x="1002792" y="19812"/>
                </a:lnTo>
                <a:lnTo>
                  <a:pt x="1001267" y="19812"/>
                </a:lnTo>
                <a:lnTo>
                  <a:pt x="1010412" y="18161"/>
                </a:lnTo>
                <a:lnTo>
                  <a:pt x="1018032" y="18161"/>
                </a:lnTo>
                <a:lnTo>
                  <a:pt x="1025651" y="16637"/>
                </a:lnTo>
                <a:lnTo>
                  <a:pt x="1039367" y="16637"/>
                </a:lnTo>
                <a:lnTo>
                  <a:pt x="1043940" y="15240"/>
                </a:lnTo>
                <a:lnTo>
                  <a:pt x="1048512" y="15240"/>
                </a:lnTo>
                <a:lnTo>
                  <a:pt x="1054608" y="13716"/>
                </a:lnTo>
                <a:lnTo>
                  <a:pt x="1062228" y="12065"/>
                </a:lnTo>
                <a:lnTo>
                  <a:pt x="1066800" y="10541"/>
                </a:lnTo>
                <a:lnTo>
                  <a:pt x="1072896" y="10541"/>
                </a:lnTo>
                <a:lnTo>
                  <a:pt x="1075131" y="8398"/>
                </a:lnTo>
                <a:lnTo>
                  <a:pt x="1077467" y="7620"/>
                </a:lnTo>
                <a:lnTo>
                  <a:pt x="1098042" y="7620"/>
                </a:lnTo>
                <a:lnTo>
                  <a:pt x="1098804" y="9144"/>
                </a:lnTo>
                <a:lnTo>
                  <a:pt x="1098804" y="13716"/>
                </a:lnTo>
                <a:lnTo>
                  <a:pt x="1100328" y="16637"/>
                </a:lnTo>
                <a:lnTo>
                  <a:pt x="1100328" y="19812"/>
                </a:lnTo>
                <a:lnTo>
                  <a:pt x="1098804" y="22733"/>
                </a:lnTo>
                <a:lnTo>
                  <a:pt x="1098804" y="24257"/>
                </a:lnTo>
                <a:lnTo>
                  <a:pt x="1095756" y="30353"/>
                </a:lnTo>
                <a:lnTo>
                  <a:pt x="1092708" y="33528"/>
                </a:lnTo>
                <a:lnTo>
                  <a:pt x="1086612" y="36449"/>
                </a:lnTo>
                <a:lnTo>
                  <a:pt x="1085088" y="38100"/>
                </a:lnTo>
                <a:lnTo>
                  <a:pt x="1082040" y="38100"/>
                </a:lnTo>
                <a:lnTo>
                  <a:pt x="1078992" y="39624"/>
                </a:lnTo>
                <a:close/>
              </a:path>
              <a:path w="1100454" h="105410">
                <a:moveTo>
                  <a:pt x="1073778" y="8849"/>
                </a:moveTo>
                <a:lnTo>
                  <a:pt x="1073962" y="8496"/>
                </a:lnTo>
                <a:lnTo>
                  <a:pt x="1075406" y="8135"/>
                </a:lnTo>
                <a:lnTo>
                  <a:pt x="1075131" y="8398"/>
                </a:lnTo>
                <a:lnTo>
                  <a:pt x="1073778" y="8849"/>
                </a:lnTo>
                <a:close/>
              </a:path>
              <a:path w="1100454" h="105410">
                <a:moveTo>
                  <a:pt x="1073404" y="8636"/>
                </a:moveTo>
                <a:lnTo>
                  <a:pt x="1073658" y="8382"/>
                </a:lnTo>
                <a:lnTo>
                  <a:pt x="1074099" y="8235"/>
                </a:lnTo>
                <a:lnTo>
                  <a:pt x="1073962" y="8496"/>
                </a:lnTo>
                <a:lnTo>
                  <a:pt x="1073404" y="8636"/>
                </a:lnTo>
                <a:close/>
              </a:path>
              <a:path w="1100454" h="105410">
                <a:moveTo>
                  <a:pt x="1071372" y="9144"/>
                </a:moveTo>
                <a:lnTo>
                  <a:pt x="1073657" y="8382"/>
                </a:lnTo>
                <a:lnTo>
                  <a:pt x="1073404" y="8636"/>
                </a:lnTo>
                <a:lnTo>
                  <a:pt x="1071372" y="9144"/>
                </a:lnTo>
                <a:close/>
              </a:path>
              <a:path w="1100454" h="105410">
                <a:moveTo>
                  <a:pt x="1072896" y="10541"/>
                </a:moveTo>
                <a:lnTo>
                  <a:pt x="1073778" y="8849"/>
                </a:lnTo>
                <a:lnTo>
                  <a:pt x="1075131" y="8398"/>
                </a:lnTo>
                <a:lnTo>
                  <a:pt x="1072896" y="10541"/>
                </a:lnTo>
                <a:close/>
              </a:path>
              <a:path w="1100454" h="105410">
                <a:moveTo>
                  <a:pt x="1072896" y="10541"/>
                </a:moveTo>
                <a:lnTo>
                  <a:pt x="1065276" y="10541"/>
                </a:lnTo>
                <a:lnTo>
                  <a:pt x="1069848" y="9144"/>
                </a:lnTo>
                <a:lnTo>
                  <a:pt x="1072896" y="9144"/>
                </a:lnTo>
                <a:lnTo>
                  <a:pt x="1073778" y="8849"/>
                </a:lnTo>
                <a:lnTo>
                  <a:pt x="1072896" y="10541"/>
                </a:lnTo>
                <a:close/>
              </a:path>
              <a:path w="1100454" h="105410">
                <a:moveTo>
                  <a:pt x="1057656" y="45720"/>
                </a:moveTo>
                <a:lnTo>
                  <a:pt x="794004" y="45720"/>
                </a:lnTo>
                <a:lnTo>
                  <a:pt x="803148" y="44196"/>
                </a:lnTo>
                <a:lnTo>
                  <a:pt x="812292" y="44196"/>
                </a:lnTo>
                <a:lnTo>
                  <a:pt x="821435" y="42545"/>
                </a:lnTo>
                <a:lnTo>
                  <a:pt x="832104" y="42545"/>
                </a:lnTo>
                <a:lnTo>
                  <a:pt x="864108" y="38100"/>
                </a:lnTo>
                <a:lnTo>
                  <a:pt x="864108" y="39624"/>
                </a:lnTo>
                <a:lnTo>
                  <a:pt x="1079754" y="39624"/>
                </a:lnTo>
                <a:lnTo>
                  <a:pt x="1077467" y="41148"/>
                </a:lnTo>
                <a:lnTo>
                  <a:pt x="1074419" y="41148"/>
                </a:lnTo>
                <a:lnTo>
                  <a:pt x="1069848" y="42545"/>
                </a:lnTo>
                <a:lnTo>
                  <a:pt x="1057656" y="45720"/>
                </a:lnTo>
                <a:close/>
              </a:path>
              <a:path w="1100454" h="105410">
                <a:moveTo>
                  <a:pt x="1078992" y="39624"/>
                </a:moveTo>
                <a:lnTo>
                  <a:pt x="1082040" y="38100"/>
                </a:lnTo>
                <a:lnTo>
                  <a:pt x="1080516" y="39115"/>
                </a:lnTo>
                <a:lnTo>
                  <a:pt x="1078992" y="39624"/>
                </a:lnTo>
                <a:close/>
              </a:path>
              <a:path w="1100454" h="105410">
                <a:moveTo>
                  <a:pt x="1080516" y="39115"/>
                </a:moveTo>
                <a:lnTo>
                  <a:pt x="1082040" y="38100"/>
                </a:lnTo>
                <a:lnTo>
                  <a:pt x="1083564" y="38100"/>
                </a:lnTo>
                <a:lnTo>
                  <a:pt x="1080516" y="39115"/>
                </a:lnTo>
                <a:close/>
              </a:path>
              <a:path w="1100454" h="105410">
                <a:moveTo>
                  <a:pt x="1079754" y="39624"/>
                </a:moveTo>
                <a:lnTo>
                  <a:pt x="1078992" y="39624"/>
                </a:lnTo>
                <a:lnTo>
                  <a:pt x="1080516" y="39115"/>
                </a:lnTo>
                <a:lnTo>
                  <a:pt x="1079754" y="39624"/>
                </a:lnTo>
                <a:close/>
              </a:path>
              <a:path w="1100454" h="105410">
                <a:moveTo>
                  <a:pt x="1042416" y="48641"/>
                </a:moveTo>
                <a:lnTo>
                  <a:pt x="768096" y="48641"/>
                </a:lnTo>
                <a:lnTo>
                  <a:pt x="786383" y="45720"/>
                </a:lnTo>
                <a:lnTo>
                  <a:pt x="1054608" y="45720"/>
                </a:lnTo>
                <a:lnTo>
                  <a:pt x="1042416" y="48641"/>
                </a:lnTo>
                <a:close/>
              </a:path>
              <a:path w="1100454" h="105410">
                <a:moveTo>
                  <a:pt x="1022604" y="50165"/>
                </a:moveTo>
                <a:lnTo>
                  <a:pt x="734567" y="50165"/>
                </a:lnTo>
                <a:lnTo>
                  <a:pt x="742188" y="48641"/>
                </a:lnTo>
                <a:lnTo>
                  <a:pt x="1028700" y="48641"/>
                </a:lnTo>
                <a:lnTo>
                  <a:pt x="1022604" y="50165"/>
                </a:lnTo>
                <a:close/>
              </a:path>
              <a:path w="1100454" h="105410">
                <a:moveTo>
                  <a:pt x="981456" y="54737"/>
                </a:moveTo>
                <a:lnTo>
                  <a:pt x="682751" y="54737"/>
                </a:lnTo>
                <a:lnTo>
                  <a:pt x="701040" y="51816"/>
                </a:lnTo>
                <a:lnTo>
                  <a:pt x="710183" y="51816"/>
                </a:lnTo>
                <a:lnTo>
                  <a:pt x="717804" y="50165"/>
                </a:lnTo>
                <a:lnTo>
                  <a:pt x="1014984" y="50165"/>
                </a:lnTo>
                <a:lnTo>
                  <a:pt x="996696" y="53340"/>
                </a:lnTo>
                <a:lnTo>
                  <a:pt x="990600" y="53340"/>
                </a:lnTo>
                <a:lnTo>
                  <a:pt x="981456" y="54737"/>
                </a:lnTo>
                <a:close/>
              </a:path>
              <a:path w="1100454" h="105410">
                <a:moveTo>
                  <a:pt x="960119" y="57912"/>
                </a:moveTo>
                <a:lnTo>
                  <a:pt x="641604" y="57912"/>
                </a:lnTo>
                <a:lnTo>
                  <a:pt x="649224" y="56261"/>
                </a:lnTo>
                <a:lnTo>
                  <a:pt x="658367" y="56261"/>
                </a:lnTo>
                <a:lnTo>
                  <a:pt x="667512" y="54737"/>
                </a:lnTo>
                <a:lnTo>
                  <a:pt x="979932" y="54737"/>
                </a:lnTo>
                <a:lnTo>
                  <a:pt x="970788" y="56261"/>
                </a:lnTo>
                <a:lnTo>
                  <a:pt x="960119" y="57912"/>
                </a:lnTo>
                <a:close/>
              </a:path>
              <a:path w="1100454" h="105410">
                <a:moveTo>
                  <a:pt x="952500" y="59436"/>
                </a:moveTo>
                <a:lnTo>
                  <a:pt x="632460" y="59436"/>
                </a:lnTo>
                <a:lnTo>
                  <a:pt x="640080" y="57912"/>
                </a:lnTo>
                <a:lnTo>
                  <a:pt x="961644" y="57912"/>
                </a:lnTo>
                <a:lnTo>
                  <a:pt x="952500" y="59436"/>
                </a:lnTo>
                <a:close/>
              </a:path>
              <a:path w="1100454" h="105410">
                <a:moveTo>
                  <a:pt x="940308" y="60833"/>
                </a:moveTo>
                <a:lnTo>
                  <a:pt x="612648" y="60833"/>
                </a:lnTo>
                <a:lnTo>
                  <a:pt x="618744" y="59436"/>
                </a:lnTo>
                <a:lnTo>
                  <a:pt x="950976" y="59436"/>
                </a:lnTo>
                <a:lnTo>
                  <a:pt x="940308" y="60833"/>
                </a:lnTo>
                <a:close/>
              </a:path>
              <a:path w="1100454" h="105410">
                <a:moveTo>
                  <a:pt x="918972" y="62357"/>
                </a:moveTo>
                <a:lnTo>
                  <a:pt x="589788" y="62357"/>
                </a:lnTo>
                <a:lnTo>
                  <a:pt x="595883" y="60833"/>
                </a:lnTo>
                <a:lnTo>
                  <a:pt x="929640" y="60833"/>
                </a:lnTo>
                <a:lnTo>
                  <a:pt x="918972" y="62357"/>
                </a:lnTo>
                <a:close/>
              </a:path>
              <a:path w="1100454" h="105410">
                <a:moveTo>
                  <a:pt x="911351" y="64008"/>
                </a:moveTo>
                <a:lnTo>
                  <a:pt x="580644" y="64008"/>
                </a:lnTo>
                <a:lnTo>
                  <a:pt x="588264" y="62357"/>
                </a:lnTo>
                <a:lnTo>
                  <a:pt x="920496" y="62357"/>
                </a:lnTo>
                <a:lnTo>
                  <a:pt x="911351" y="64008"/>
                </a:lnTo>
                <a:close/>
              </a:path>
              <a:path w="1100454" h="105410">
                <a:moveTo>
                  <a:pt x="879348" y="68453"/>
                </a:moveTo>
                <a:lnTo>
                  <a:pt x="547116" y="68453"/>
                </a:lnTo>
                <a:lnTo>
                  <a:pt x="554735" y="66929"/>
                </a:lnTo>
                <a:lnTo>
                  <a:pt x="560832" y="65532"/>
                </a:lnTo>
                <a:lnTo>
                  <a:pt x="568451" y="65532"/>
                </a:lnTo>
                <a:lnTo>
                  <a:pt x="574548" y="64008"/>
                </a:lnTo>
                <a:lnTo>
                  <a:pt x="900683" y="64008"/>
                </a:lnTo>
                <a:lnTo>
                  <a:pt x="890016" y="65532"/>
                </a:lnTo>
                <a:lnTo>
                  <a:pt x="879348" y="68453"/>
                </a:lnTo>
                <a:close/>
              </a:path>
              <a:path w="1100454" h="105410">
                <a:moveTo>
                  <a:pt x="868680" y="70104"/>
                </a:moveTo>
                <a:lnTo>
                  <a:pt x="519683" y="70104"/>
                </a:lnTo>
                <a:lnTo>
                  <a:pt x="525780" y="68453"/>
                </a:lnTo>
                <a:lnTo>
                  <a:pt x="877824" y="68453"/>
                </a:lnTo>
                <a:lnTo>
                  <a:pt x="868680" y="70104"/>
                </a:lnTo>
                <a:close/>
              </a:path>
              <a:path w="1100454" h="105410">
                <a:moveTo>
                  <a:pt x="257556" y="71628"/>
                </a:moveTo>
                <a:lnTo>
                  <a:pt x="208788" y="71628"/>
                </a:lnTo>
                <a:lnTo>
                  <a:pt x="214883" y="70104"/>
                </a:lnTo>
                <a:lnTo>
                  <a:pt x="251460" y="70104"/>
                </a:lnTo>
                <a:lnTo>
                  <a:pt x="257556" y="71628"/>
                </a:lnTo>
                <a:close/>
              </a:path>
              <a:path w="1100454" h="105410">
                <a:moveTo>
                  <a:pt x="295656" y="71628"/>
                </a:moveTo>
                <a:lnTo>
                  <a:pt x="257556" y="71628"/>
                </a:lnTo>
                <a:lnTo>
                  <a:pt x="256032" y="70104"/>
                </a:lnTo>
                <a:lnTo>
                  <a:pt x="289560" y="70104"/>
                </a:lnTo>
                <a:lnTo>
                  <a:pt x="295656" y="71628"/>
                </a:lnTo>
                <a:close/>
              </a:path>
              <a:path w="1100454" h="105410">
                <a:moveTo>
                  <a:pt x="358140" y="71628"/>
                </a:moveTo>
                <a:lnTo>
                  <a:pt x="330708" y="71628"/>
                </a:lnTo>
                <a:lnTo>
                  <a:pt x="338328" y="70104"/>
                </a:lnTo>
                <a:lnTo>
                  <a:pt x="352044" y="70104"/>
                </a:lnTo>
                <a:lnTo>
                  <a:pt x="358140" y="71628"/>
                </a:lnTo>
                <a:close/>
              </a:path>
              <a:path w="1100454" h="105410">
                <a:moveTo>
                  <a:pt x="856488" y="71628"/>
                </a:moveTo>
                <a:lnTo>
                  <a:pt x="405383" y="71628"/>
                </a:lnTo>
                <a:lnTo>
                  <a:pt x="411480" y="70104"/>
                </a:lnTo>
                <a:lnTo>
                  <a:pt x="867156" y="70104"/>
                </a:lnTo>
                <a:lnTo>
                  <a:pt x="856488" y="71628"/>
                </a:lnTo>
                <a:close/>
              </a:path>
              <a:path w="1100454" h="105410">
                <a:moveTo>
                  <a:pt x="835151" y="73152"/>
                </a:moveTo>
                <a:lnTo>
                  <a:pt x="152400" y="73152"/>
                </a:lnTo>
                <a:lnTo>
                  <a:pt x="158496" y="71628"/>
                </a:lnTo>
                <a:lnTo>
                  <a:pt x="845819" y="71628"/>
                </a:lnTo>
                <a:lnTo>
                  <a:pt x="835151" y="73152"/>
                </a:lnTo>
                <a:close/>
              </a:path>
              <a:path w="1100454" h="105410">
                <a:moveTo>
                  <a:pt x="815340" y="74549"/>
                </a:moveTo>
                <a:lnTo>
                  <a:pt x="124967" y="74549"/>
                </a:lnTo>
                <a:lnTo>
                  <a:pt x="131064" y="73152"/>
                </a:lnTo>
                <a:lnTo>
                  <a:pt x="824483" y="73152"/>
                </a:lnTo>
                <a:lnTo>
                  <a:pt x="815340" y="74549"/>
                </a:lnTo>
                <a:close/>
              </a:path>
              <a:path w="1100454" h="105410">
                <a:moveTo>
                  <a:pt x="787908" y="77724"/>
                </a:moveTo>
                <a:lnTo>
                  <a:pt x="71628" y="77724"/>
                </a:lnTo>
                <a:lnTo>
                  <a:pt x="76200" y="76200"/>
                </a:lnTo>
                <a:lnTo>
                  <a:pt x="91440" y="76200"/>
                </a:lnTo>
                <a:lnTo>
                  <a:pt x="96012" y="74549"/>
                </a:lnTo>
                <a:lnTo>
                  <a:pt x="806196" y="74549"/>
                </a:lnTo>
                <a:lnTo>
                  <a:pt x="787908" y="77724"/>
                </a:lnTo>
                <a:close/>
              </a:path>
              <a:path w="1100454" h="105410">
                <a:moveTo>
                  <a:pt x="117348" y="103632"/>
                </a:moveTo>
                <a:lnTo>
                  <a:pt x="16764" y="103632"/>
                </a:lnTo>
                <a:lnTo>
                  <a:pt x="10667" y="100457"/>
                </a:lnTo>
                <a:lnTo>
                  <a:pt x="4572" y="98933"/>
                </a:lnTo>
                <a:lnTo>
                  <a:pt x="0" y="92837"/>
                </a:lnTo>
                <a:lnTo>
                  <a:pt x="3048" y="80645"/>
                </a:lnTo>
                <a:lnTo>
                  <a:pt x="9144" y="77724"/>
                </a:lnTo>
                <a:lnTo>
                  <a:pt x="15240" y="77724"/>
                </a:lnTo>
                <a:lnTo>
                  <a:pt x="17526" y="78866"/>
                </a:lnTo>
                <a:lnTo>
                  <a:pt x="16764" y="79248"/>
                </a:lnTo>
                <a:lnTo>
                  <a:pt x="746760" y="79248"/>
                </a:lnTo>
                <a:lnTo>
                  <a:pt x="737616" y="80645"/>
                </a:lnTo>
                <a:lnTo>
                  <a:pt x="720851" y="80645"/>
                </a:lnTo>
                <a:lnTo>
                  <a:pt x="713232" y="82296"/>
                </a:lnTo>
                <a:lnTo>
                  <a:pt x="704088" y="82296"/>
                </a:lnTo>
                <a:lnTo>
                  <a:pt x="694944" y="83820"/>
                </a:lnTo>
                <a:lnTo>
                  <a:pt x="696467" y="83820"/>
                </a:lnTo>
                <a:lnTo>
                  <a:pt x="687324" y="85344"/>
                </a:lnTo>
                <a:lnTo>
                  <a:pt x="678180" y="85344"/>
                </a:lnTo>
                <a:lnTo>
                  <a:pt x="669035" y="86741"/>
                </a:lnTo>
                <a:lnTo>
                  <a:pt x="652272" y="86741"/>
                </a:lnTo>
                <a:lnTo>
                  <a:pt x="637032" y="89916"/>
                </a:lnTo>
                <a:lnTo>
                  <a:pt x="621792" y="89916"/>
                </a:lnTo>
                <a:lnTo>
                  <a:pt x="614172" y="91440"/>
                </a:lnTo>
                <a:lnTo>
                  <a:pt x="600456" y="91440"/>
                </a:lnTo>
                <a:lnTo>
                  <a:pt x="592835" y="92837"/>
                </a:lnTo>
                <a:lnTo>
                  <a:pt x="586740" y="94361"/>
                </a:lnTo>
                <a:lnTo>
                  <a:pt x="579119" y="94361"/>
                </a:lnTo>
                <a:lnTo>
                  <a:pt x="571500" y="96012"/>
                </a:lnTo>
                <a:lnTo>
                  <a:pt x="565404" y="96012"/>
                </a:lnTo>
                <a:lnTo>
                  <a:pt x="559308" y="97536"/>
                </a:lnTo>
                <a:lnTo>
                  <a:pt x="553212" y="97536"/>
                </a:lnTo>
                <a:lnTo>
                  <a:pt x="551688" y="98933"/>
                </a:lnTo>
                <a:lnTo>
                  <a:pt x="216408" y="98933"/>
                </a:lnTo>
                <a:lnTo>
                  <a:pt x="210312" y="100457"/>
                </a:lnTo>
                <a:lnTo>
                  <a:pt x="163067" y="100457"/>
                </a:lnTo>
                <a:lnTo>
                  <a:pt x="156972" y="102108"/>
                </a:lnTo>
                <a:lnTo>
                  <a:pt x="121919" y="102108"/>
                </a:lnTo>
                <a:lnTo>
                  <a:pt x="117348" y="103632"/>
                </a:lnTo>
                <a:close/>
              </a:path>
              <a:path w="1100454" h="105410">
                <a:moveTo>
                  <a:pt x="41148" y="79248"/>
                </a:moveTo>
                <a:lnTo>
                  <a:pt x="18288" y="79248"/>
                </a:lnTo>
                <a:lnTo>
                  <a:pt x="17526" y="78866"/>
                </a:lnTo>
                <a:lnTo>
                  <a:pt x="19812" y="77724"/>
                </a:lnTo>
                <a:lnTo>
                  <a:pt x="38100" y="77724"/>
                </a:lnTo>
                <a:lnTo>
                  <a:pt x="41148" y="79248"/>
                </a:lnTo>
                <a:close/>
              </a:path>
              <a:path w="1100454" h="105410">
                <a:moveTo>
                  <a:pt x="771144" y="79248"/>
                </a:moveTo>
                <a:lnTo>
                  <a:pt x="41148" y="79248"/>
                </a:lnTo>
                <a:lnTo>
                  <a:pt x="38100" y="77724"/>
                </a:lnTo>
                <a:lnTo>
                  <a:pt x="780288" y="77724"/>
                </a:lnTo>
                <a:lnTo>
                  <a:pt x="771144" y="79248"/>
                </a:lnTo>
                <a:close/>
              </a:path>
              <a:path w="1100454" h="105410">
                <a:moveTo>
                  <a:pt x="18288" y="79248"/>
                </a:moveTo>
                <a:lnTo>
                  <a:pt x="16764" y="79248"/>
                </a:lnTo>
                <a:lnTo>
                  <a:pt x="17526" y="78866"/>
                </a:lnTo>
                <a:lnTo>
                  <a:pt x="18288" y="79248"/>
                </a:lnTo>
                <a:close/>
              </a:path>
              <a:path w="1100454" h="105410">
                <a:moveTo>
                  <a:pt x="521208" y="100457"/>
                </a:moveTo>
                <a:lnTo>
                  <a:pt x="248412" y="100457"/>
                </a:lnTo>
                <a:lnTo>
                  <a:pt x="248412" y="98933"/>
                </a:lnTo>
                <a:lnTo>
                  <a:pt x="527304" y="98933"/>
                </a:lnTo>
                <a:lnTo>
                  <a:pt x="521208" y="100457"/>
                </a:lnTo>
                <a:close/>
              </a:path>
              <a:path w="1100454" h="105410">
                <a:moveTo>
                  <a:pt x="406908" y="102108"/>
                </a:moveTo>
                <a:lnTo>
                  <a:pt x="387096" y="102108"/>
                </a:lnTo>
                <a:lnTo>
                  <a:pt x="381000" y="100457"/>
                </a:lnTo>
                <a:lnTo>
                  <a:pt x="414528" y="100457"/>
                </a:lnTo>
                <a:lnTo>
                  <a:pt x="406908" y="102108"/>
                </a:lnTo>
                <a:close/>
              </a:path>
              <a:path w="1100454" h="105410">
                <a:moveTo>
                  <a:pt x="64008" y="105029"/>
                </a:moveTo>
                <a:lnTo>
                  <a:pt x="38100" y="105029"/>
                </a:lnTo>
                <a:lnTo>
                  <a:pt x="35051" y="103632"/>
                </a:lnTo>
                <a:lnTo>
                  <a:pt x="68580" y="103632"/>
                </a:lnTo>
                <a:lnTo>
                  <a:pt x="64008" y="105029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68" name="object 24"/>
          <p:cNvPicPr>
            <a:picLocks/>
          </p:cNvPicPr>
          <p:nvPr/>
        </p:nvPicPr>
        <p:blipFill>
          <a:blip xmlns:r="http://schemas.openxmlformats.org/officeDocument/2006/relationships" r:embed="rId17" cstate="print"/>
          <a:stretch>
            <a:fillRect/>
          </a:stretch>
        </p:blipFill>
        <p:spPr>
          <a:xfrm>
            <a:off x="5884164" y="2119883"/>
            <a:ext cx="263651" cy="262890"/>
          </a:xfrm>
          <a:prstGeom prst="rect"/>
        </p:spPr>
      </p:pic>
      <p:pic>
        <p:nvPicPr>
          <p:cNvPr id="2097169" name="object 25"/>
          <p:cNvPicPr>
            <a:picLocks/>
          </p:cNvPicPr>
          <p:nvPr/>
        </p:nvPicPr>
        <p:blipFill>
          <a:blip xmlns:r="http://schemas.openxmlformats.org/officeDocument/2006/relationships" r:embed="rId18" cstate="print"/>
          <a:stretch>
            <a:fillRect/>
          </a:stretch>
        </p:blipFill>
        <p:spPr>
          <a:xfrm>
            <a:off x="6283452" y="2182367"/>
            <a:ext cx="172212" cy="214884"/>
          </a:xfrm>
          <a:prstGeom prst="rect"/>
        </p:spPr>
      </p:pic>
      <p:pic>
        <p:nvPicPr>
          <p:cNvPr id="2097170" name="object 26"/>
          <p:cNvPicPr>
            <a:picLocks/>
          </p:cNvPicPr>
          <p:nvPr/>
        </p:nvPicPr>
        <p:blipFill>
          <a:blip xmlns:r="http://schemas.openxmlformats.org/officeDocument/2006/relationships" r:embed="rId19" cstate="print"/>
          <a:stretch>
            <a:fillRect/>
          </a:stretch>
        </p:blipFill>
        <p:spPr>
          <a:xfrm>
            <a:off x="6536435" y="2179320"/>
            <a:ext cx="333756" cy="193040"/>
          </a:xfrm>
          <a:prstGeom prst="rect"/>
        </p:spPr>
      </p:pic>
      <p:pic>
        <p:nvPicPr>
          <p:cNvPr id="2097171" name="object 27"/>
          <p:cNvPicPr>
            <a:picLocks/>
          </p:cNvPicPr>
          <p:nvPr/>
        </p:nvPicPr>
        <p:blipFill>
          <a:blip xmlns:r="http://schemas.openxmlformats.org/officeDocument/2006/relationships" r:embed="rId20" cstate="print"/>
          <a:stretch>
            <a:fillRect/>
          </a:stretch>
        </p:blipFill>
        <p:spPr>
          <a:xfrm>
            <a:off x="7028688" y="1822703"/>
            <a:ext cx="230124" cy="86868"/>
          </a:xfrm>
          <a:prstGeom prst="rect"/>
        </p:spPr>
      </p:pic>
      <p:grpSp>
        <p:nvGrpSpPr>
          <p:cNvPr id="64" name="object 28"/>
          <p:cNvGrpSpPr/>
          <p:nvPr/>
        </p:nvGrpSpPr>
        <p:grpSpPr>
          <a:xfrm>
            <a:off x="7409688" y="1469136"/>
            <a:ext cx="1259205" cy="905510"/>
            <a:chOff x="7409688" y="1469136"/>
            <a:chExt cx="1259205" cy="905510"/>
          </a:xfrm>
        </p:grpSpPr>
        <p:pic>
          <p:nvPicPr>
            <p:cNvPr id="2097172" name="object 29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>
              <a:off x="7581900" y="2066544"/>
              <a:ext cx="242316" cy="241300"/>
            </a:xfrm>
            <a:prstGeom prst="rect"/>
          </p:spPr>
        </p:pic>
        <p:pic>
          <p:nvPicPr>
            <p:cNvPr id="2097173" name="object 30"/>
            <p:cNvPicPr>
              <a:picLocks/>
            </p:cNvPicPr>
            <p:nvPr/>
          </p:nvPicPr>
          <p:blipFill>
            <a:blip xmlns:r="http://schemas.openxmlformats.org/officeDocument/2006/relationships" r:embed="rId22" cstate="print"/>
            <a:stretch>
              <a:fillRect/>
            </a:stretch>
          </p:blipFill>
          <p:spPr>
            <a:xfrm>
              <a:off x="7409688" y="1469136"/>
              <a:ext cx="1258824" cy="905255"/>
            </a:xfrm>
            <a:prstGeom prst="rect"/>
          </p:spPr>
        </p:pic>
      </p:grpSp>
      <p:sp>
        <p:nvSpPr>
          <p:cNvPr id="1048614" name="object 31"/>
          <p:cNvSpPr/>
          <p:nvPr/>
        </p:nvSpPr>
        <p:spPr>
          <a:xfrm>
            <a:off x="8830056" y="1812048"/>
            <a:ext cx="154305" cy="117475"/>
          </a:xfrm>
          <a:custGeom>
            <a:avLst/>
            <a:ahLst/>
            <a:rect l="l" t="t" r="r" b="b"/>
            <a:pathLst>
              <a:path w="154304" h="117475">
                <a:moveTo>
                  <a:pt x="147828" y="86855"/>
                </a:moveTo>
                <a:lnTo>
                  <a:pt x="146812" y="83807"/>
                </a:lnTo>
                <a:lnTo>
                  <a:pt x="146304" y="82283"/>
                </a:lnTo>
                <a:lnTo>
                  <a:pt x="144780" y="76187"/>
                </a:lnTo>
                <a:lnTo>
                  <a:pt x="138684" y="74663"/>
                </a:lnTo>
                <a:lnTo>
                  <a:pt x="132588" y="74663"/>
                </a:lnTo>
                <a:lnTo>
                  <a:pt x="128016" y="76187"/>
                </a:lnTo>
                <a:lnTo>
                  <a:pt x="124968" y="76187"/>
                </a:lnTo>
                <a:lnTo>
                  <a:pt x="123444" y="77711"/>
                </a:lnTo>
                <a:lnTo>
                  <a:pt x="115824" y="79235"/>
                </a:lnTo>
                <a:lnTo>
                  <a:pt x="111252" y="80759"/>
                </a:lnTo>
                <a:lnTo>
                  <a:pt x="109728" y="82283"/>
                </a:lnTo>
                <a:lnTo>
                  <a:pt x="105156" y="83807"/>
                </a:lnTo>
                <a:lnTo>
                  <a:pt x="102108" y="85331"/>
                </a:lnTo>
                <a:lnTo>
                  <a:pt x="99060" y="85331"/>
                </a:lnTo>
                <a:lnTo>
                  <a:pt x="96012" y="86855"/>
                </a:lnTo>
                <a:lnTo>
                  <a:pt x="83820" y="86855"/>
                </a:lnTo>
                <a:lnTo>
                  <a:pt x="81102" y="87541"/>
                </a:lnTo>
                <a:lnTo>
                  <a:pt x="80772" y="86855"/>
                </a:lnTo>
                <a:lnTo>
                  <a:pt x="77724" y="83807"/>
                </a:lnTo>
                <a:lnTo>
                  <a:pt x="74676" y="82283"/>
                </a:lnTo>
                <a:lnTo>
                  <a:pt x="70104" y="83807"/>
                </a:lnTo>
                <a:lnTo>
                  <a:pt x="65532" y="83807"/>
                </a:lnTo>
                <a:lnTo>
                  <a:pt x="59436" y="86855"/>
                </a:lnTo>
                <a:lnTo>
                  <a:pt x="60960" y="85331"/>
                </a:lnTo>
                <a:lnTo>
                  <a:pt x="57912" y="86855"/>
                </a:lnTo>
                <a:lnTo>
                  <a:pt x="53340" y="86855"/>
                </a:lnTo>
                <a:lnTo>
                  <a:pt x="50292" y="85331"/>
                </a:lnTo>
                <a:lnTo>
                  <a:pt x="47244" y="85331"/>
                </a:lnTo>
                <a:lnTo>
                  <a:pt x="45059" y="86423"/>
                </a:lnTo>
                <a:lnTo>
                  <a:pt x="39624" y="85331"/>
                </a:lnTo>
                <a:lnTo>
                  <a:pt x="33528" y="88379"/>
                </a:lnTo>
                <a:lnTo>
                  <a:pt x="28956" y="92951"/>
                </a:lnTo>
                <a:lnTo>
                  <a:pt x="28956" y="97523"/>
                </a:lnTo>
                <a:lnTo>
                  <a:pt x="27432" y="100571"/>
                </a:lnTo>
                <a:lnTo>
                  <a:pt x="28956" y="104381"/>
                </a:lnTo>
                <a:lnTo>
                  <a:pt x="28956" y="106667"/>
                </a:lnTo>
                <a:lnTo>
                  <a:pt x="30480" y="108191"/>
                </a:lnTo>
                <a:lnTo>
                  <a:pt x="33528" y="111239"/>
                </a:lnTo>
                <a:lnTo>
                  <a:pt x="35052" y="112763"/>
                </a:lnTo>
                <a:lnTo>
                  <a:pt x="41148" y="115811"/>
                </a:lnTo>
                <a:lnTo>
                  <a:pt x="43053" y="115430"/>
                </a:lnTo>
                <a:lnTo>
                  <a:pt x="44196" y="115811"/>
                </a:lnTo>
                <a:lnTo>
                  <a:pt x="56388" y="115811"/>
                </a:lnTo>
                <a:lnTo>
                  <a:pt x="60960" y="117335"/>
                </a:lnTo>
                <a:lnTo>
                  <a:pt x="85344" y="117335"/>
                </a:lnTo>
                <a:lnTo>
                  <a:pt x="89916" y="115811"/>
                </a:lnTo>
                <a:lnTo>
                  <a:pt x="103632" y="115811"/>
                </a:lnTo>
                <a:lnTo>
                  <a:pt x="106680" y="114287"/>
                </a:lnTo>
                <a:lnTo>
                  <a:pt x="111252" y="112763"/>
                </a:lnTo>
                <a:lnTo>
                  <a:pt x="114300" y="111239"/>
                </a:lnTo>
                <a:lnTo>
                  <a:pt x="118872" y="109715"/>
                </a:lnTo>
                <a:lnTo>
                  <a:pt x="128016" y="105143"/>
                </a:lnTo>
                <a:lnTo>
                  <a:pt x="126492" y="105143"/>
                </a:lnTo>
                <a:lnTo>
                  <a:pt x="134112" y="102095"/>
                </a:lnTo>
                <a:lnTo>
                  <a:pt x="134112" y="100571"/>
                </a:lnTo>
                <a:lnTo>
                  <a:pt x="138684" y="99047"/>
                </a:lnTo>
                <a:lnTo>
                  <a:pt x="143256" y="95999"/>
                </a:lnTo>
                <a:lnTo>
                  <a:pt x="146304" y="92951"/>
                </a:lnTo>
                <a:lnTo>
                  <a:pt x="147828" y="86855"/>
                </a:lnTo>
                <a:close/>
              </a:path>
              <a:path w="154304" h="117475">
                <a:moveTo>
                  <a:pt x="153924" y="10668"/>
                </a:moveTo>
                <a:lnTo>
                  <a:pt x="150876" y="7620"/>
                </a:lnTo>
                <a:lnTo>
                  <a:pt x="146304" y="1524"/>
                </a:lnTo>
                <a:lnTo>
                  <a:pt x="137160" y="0"/>
                </a:lnTo>
                <a:lnTo>
                  <a:pt x="131064" y="4572"/>
                </a:lnTo>
                <a:lnTo>
                  <a:pt x="128016" y="7620"/>
                </a:lnTo>
                <a:lnTo>
                  <a:pt x="126492" y="7620"/>
                </a:lnTo>
                <a:lnTo>
                  <a:pt x="123444" y="9144"/>
                </a:lnTo>
                <a:lnTo>
                  <a:pt x="124968" y="9144"/>
                </a:lnTo>
                <a:lnTo>
                  <a:pt x="121920" y="10668"/>
                </a:lnTo>
                <a:lnTo>
                  <a:pt x="123444" y="9144"/>
                </a:lnTo>
                <a:lnTo>
                  <a:pt x="120396" y="10668"/>
                </a:lnTo>
                <a:lnTo>
                  <a:pt x="118872" y="10668"/>
                </a:lnTo>
                <a:lnTo>
                  <a:pt x="115824" y="12192"/>
                </a:lnTo>
                <a:lnTo>
                  <a:pt x="111252" y="13716"/>
                </a:lnTo>
                <a:lnTo>
                  <a:pt x="114300" y="12192"/>
                </a:lnTo>
                <a:lnTo>
                  <a:pt x="111252" y="12192"/>
                </a:lnTo>
                <a:lnTo>
                  <a:pt x="106680" y="13716"/>
                </a:lnTo>
                <a:lnTo>
                  <a:pt x="102108" y="13716"/>
                </a:lnTo>
                <a:lnTo>
                  <a:pt x="100584" y="15240"/>
                </a:lnTo>
                <a:lnTo>
                  <a:pt x="99060" y="15240"/>
                </a:lnTo>
                <a:lnTo>
                  <a:pt x="94488" y="16764"/>
                </a:lnTo>
                <a:lnTo>
                  <a:pt x="91440" y="16764"/>
                </a:lnTo>
                <a:lnTo>
                  <a:pt x="88392" y="15240"/>
                </a:lnTo>
                <a:lnTo>
                  <a:pt x="77724" y="15240"/>
                </a:lnTo>
                <a:lnTo>
                  <a:pt x="73152" y="16764"/>
                </a:lnTo>
                <a:lnTo>
                  <a:pt x="67056" y="16764"/>
                </a:lnTo>
                <a:lnTo>
                  <a:pt x="65532" y="15240"/>
                </a:lnTo>
                <a:lnTo>
                  <a:pt x="60960" y="16764"/>
                </a:lnTo>
                <a:lnTo>
                  <a:pt x="35052" y="16764"/>
                </a:lnTo>
                <a:lnTo>
                  <a:pt x="30480" y="15240"/>
                </a:lnTo>
                <a:lnTo>
                  <a:pt x="28956" y="15240"/>
                </a:lnTo>
                <a:lnTo>
                  <a:pt x="24384" y="13716"/>
                </a:lnTo>
                <a:lnTo>
                  <a:pt x="25908" y="15240"/>
                </a:lnTo>
                <a:lnTo>
                  <a:pt x="22860" y="13716"/>
                </a:lnTo>
                <a:lnTo>
                  <a:pt x="24384" y="13716"/>
                </a:lnTo>
                <a:lnTo>
                  <a:pt x="21336" y="12192"/>
                </a:lnTo>
                <a:lnTo>
                  <a:pt x="16764" y="7620"/>
                </a:lnTo>
                <a:lnTo>
                  <a:pt x="10668" y="7620"/>
                </a:lnTo>
                <a:lnTo>
                  <a:pt x="1524" y="13716"/>
                </a:lnTo>
                <a:lnTo>
                  <a:pt x="0" y="19812"/>
                </a:lnTo>
                <a:lnTo>
                  <a:pt x="1524" y="25908"/>
                </a:lnTo>
                <a:lnTo>
                  <a:pt x="3048" y="28956"/>
                </a:lnTo>
                <a:lnTo>
                  <a:pt x="10668" y="36576"/>
                </a:lnTo>
                <a:lnTo>
                  <a:pt x="12192" y="36576"/>
                </a:lnTo>
                <a:lnTo>
                  <a:pt x="15240" y="38100"/>
                </a:lnTo>
                <a:lnTo>
                  <a:pt x="16764" y="39624"/>
                </a:lnTo>
                <a:lnTo>
                  <a:pt x="21336" y="41148"/>
                </a:lnTo>
                <a:lnTo>
                  <a:pt x="24384" y="41148"/>
                </a:lnTo>
                <a:lnTo>
                  <a:pt x="24384" y="42672"/>
                </a:lnTo>
                <a:lnTo>
                  <a:pt x="28956" y="42672"/>
                </a:lnTo>
                <a:lnTo>
                  <a:pt x="33528" y="44196"/>
                </a:lnTo>
                <a:lnTo>
                  <a:pt x="38100" y="44196"/>
                </a:lnTo>
                <a:lnTo>
                  <a:pt x="42672" y="45720"/>
                </a:lnTo>
                <a:lnTo>
                  <a:pt x="85344" y="45720"/>
                </a:lnTo>
                <a:lnTo>
                  <a:pt x="88392" y="47244"/>
                </a:lnTo>
                <a:lnTo>
                  <a:pt x="88392" y="45720"/>
                </a:lnTo>
                <a:lnTo>
                  <a:pt x="91440" y="47244"/>
                </a:lnTo>
                <a:lnTo>
                  <a:pt x="99060" y="47244"/>
                </a:lnTo>
                <a:lnTo>
                  <a:pt x="100584" y="45720"/>
                </a:lnTo>
                <a:lnTo>
                  <a:pt x="106680" y="45720"/>
                </a:lnTo>
                <a:lnTo>
                  <a:pt x="109728" y="44196"/>
                </a:lnTo>
                <a:lnTo>
                  <a:pt x="111252" y="44196"/>
                </a:lnTo>
                <a:lnTo>
                  <a:pt x="114300" y="42672"/>
                </a:lnTo>
                <a:lnTo>
                  <a:pt x="120396" y="42672"/>
                </a:lnTo>
                <a:lnTo>
                  <a:pt x="124968" y="41148"/>
                </a:lnTo>
                <a:lnTo>
                  <a:pt x="128016" y="39624"/>
                </a:lnTo>
                <a:lnTo>
                  <a:pt x="132588" y="38100"/>
                </a:lnTo>
                <a:lnTo>
                  <a:pt x="134112" y="38100"/>
                </a:lnTo>
                <a:lnTo>
                  <a:pt x="140208" y="35052"/>
                </a:lnTo>
                <a:lnTo>
                  <a:pt x="143256" y="32004"/>
                </a:lnTo>
                <a:lnTo>
                  <a:pt x="144780" y="32004"/>
                </a:lnTo>
                <a:lnTo>
                  <a:pt x="147828" y="28956"/>
                </a:lnTo>
                <a:lnTo>
                  <a:pt x="149352" y="25908"/>
                </a:lnTo>
                <a:lnTo>
                  <a:pt x="152400" y="24384"/>
                </a:lnTo>
                <a:lnTo>
                  <a:pt x="153924" y="19812"/>
                </a:lnTo>
                <a:lnTo>
                  <a:pt x="153924" y="16764"/>
                </a:lnTo>
                <a:lnTo>
                  <a:pt x="153924" y="10668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74" name="object 32"/>
          <p:cNvPicPr>
            <a:picLocks/>
          </p:cNvPicPr>
          <p:nvPr/>
        </p:nvPicPr>
        <p:blipFill>
          <a:blip xmlns:r="http://schemas.openxmlformats.org/officeDocument/2006/relationships" r:embed="rId23" cstate="print"/>
          <a:stretch>
            <a:fillRect/>
          </a:stretch>
        </p:blipFill>
        <p:spPr>
          <a:xfrm>
            <a:off x="9215628" y="1548384"/>
            <a:ext cx="224027" cy="233171"/>
          </a:xfrm>
          <a:prstGeom prst="rect"/>
        </p:spPr>
      </p:pic>
      <p:sp>
        <p:nvSpPr>
          <p:cNvPr id="1048615" name="object 33"/>
          <p:cNvSpPr/>
          <p:nvPr/>
        </p:nvSpPr>
        <p:spPr>
          <a:xfrm>
            <a:off x="9147048" y="1857755"/>
            <a:ext cx="382905" cy="59690"/>
          </a:xfrm>
          <a:custGeom>
            <a:avLst/>
            <a:ahLst/>
            <a:rect l="l" t="t" r="r" b="b"/>
            <a:pathLst>
              <a:path w="382904" h="59689">
                <a:moveTo>
                  <a:pt x="382523" y="13716"/>
                </a:moveTo>
                <a:lnTo>
                  <a:pt x="352044" y="13716"/>
                </a:lnTo>
                <a:lnTo>
                  <a:pt x="358139" y="7620"/>
                </a:lnTo>
                <a:lnTo>
                  <a:pt x="355091" y="7620"/>
                </a:lnTo>
                <a:lnTo>
                  <a:pt x="359664" y="1524"/>
                </a:lnTo>
                <a:lnTo>
                  <a:pt x="365759" y="0"/>
                </a:lnTo>
                <a:lnTo>
                  <a:pt x="373380" y="1524"/>
                </a:lnTo>
                <a:lnTo>
                  <a:pt x="379475" y="3048"/>
                </a:lnTo>
                <a:lnTo>
                  <a:pt x="381304" y="7620"/>
                </a:lnTo>
                <a:lnTo>
                  <a:pt x="358139" y="7620"/>
                </a:lnTo>
                <a:lnTo>
                  <a:pt x="355091" y="9144"/>
                </a:lnTo>
                <a:lnTo>
                  <a:pt x="381914" y="9144"/>
                </a:lnTo>
                <a:lnTo>
                  <a:pt x="382523" y="10668"/>
                </a:lnTo>
                <a:lnTo>
                  <a:pt x="382523" y="13716"/>
                </a:lnTo>
                <a:close/>
              </a:path>
              <a:path w="382904" h="59689">
                <a:moveTo>
                  <a:pt x="355091" y="10668"/>
                </a:moveTo>
                <a:lnTo>
                  <a:pt x="355091" y="9144"/>
                </a:lnTo>
                <a:lnTo>
                  <a:pt x="358139" y="7620"/>
                </a:lnTo>
                <a:lnTo>
                  <a:pt x="355091" y="10668"/>
                </a:lnTo>
                <a:close/>
              </a:path>
              <a:path w="382904" h="59689">
                <a:moveTo>
                  <a:pt x="352044" y="13716"/>
                </a:moveTo>
                <a:lnTo>
                  <a:pt x="353567" y="10668"/>
                </a:lnTo>
                <a:lnTo>
                  <a:pt x="355091" y="9144"/>
                </a:lnTo>
                <a:lnTo>
                  <a:pt x="355091" y="10668"/>
                </a:lnTo>
                <a:lnTo>
                  <a:pt x="352044" y="13716"/>
                </a:lnTo>
                <a:close/>
              </a:path>
              <a:path w="382904" h="59689">
                <a:moveTo>
                  <a:pt x="379475" y="30480"/>
                </a:moveTo>
                <a:lnTo>
                  <a:pt x="53339" y="30480"/>
                </a:lnTo>
                <a:lnTo>
                  <a:pt x="56387" y="28956"/>
                </a:lnTo>
                <a:lnTo>
                  <a:pt x="82296" y="28956"/>
                </a:lnTo>
                <a:lnTo>
                  <a:pt x="86867" y="27432"/>
                </a:lnTo>
                <a:lnTo>
                  <a:pt x="161544" y="27432"/>
                </a:lnTo>
                <a:lnTo>
                  <a:pt x="163067" y="25908"/>
                </a:lnTo>
                <a:lnTo>
                  <a:pt x="169164" y="25908"/>
                </a:lnTo>
                <a:lnTo>
                  <a:pt x="170687" y="24384"/>
                </a:lnTo>
                <a:lnTo>
                  <a:pt x="181355" y="24384"/>
                </a:lnTo>
                <a:lnTo>
                  <a:pt x="185928" y="22860"/>
                </a:lnTo>
                <a:lnTo>
                  <a:pt x="205739" y="22860"/>
                </a:lnTo>
                <a:lnTo>
                  <a:pt x="210312" y="21336"/>
                </a:lnTo>
                <a:lnTo>
                  <a:pt x="289559" y="21336"/>
                </a:lnTo>
                <a:lnTo>
                  <a:pt x="295655" y="19812"/>
                </a:lnTo>
                <a:lnTo>
                  <a:pt x="320039" y="19812"/>
                </a:lnTo>
                <a:lnTo>
                  <a:pt x="324612" y="18288"/>
                </a:lnTo>
                <a:lnTo>
                  <a:pt x="323087" y="18288"/>
                </a:lnTo>
                <a:lnTo>
                  <a:pt x="327659" y="16764"/>
                </a:lnTo>
                <a:lnTo>
                  <a:pt x="329183" y="16764"/>
                </a:lnTo>
                <a:lnTo>
                  <a:pt x="330707" y="15240"/>
                </a:lnTo>
                <a:lnTo>
                  <a:pt x="345948" y="15240"/>
                </a:lnTo>
                <a:lnTo>
                  <a:pt x="348996" y="13716"/>
                </a:lnTo>
                <a:lnTo>
                  <a:pt x="350519" y="12192"/>
                </a:lnTo>
                <a:lnTo>
                  <a:pt x="353567" y="10668"/>
                </a:lnTo>
                <a:lnTo>
                  <a:pt x="352044" y="13716"/>
                </a:lnTo>
                <a:lnTo>
                  <a:pt x="382523" y="13716"/>
                </a:lnTo>
                <a:lnTo>
                  <a:pt x="382523" y="19812"/>
                </a:lnTo>
                <a:lnTo>
                  <a:pt x="381000" y="24384"/>
                </a:lnTo>
                <a:lnTo>
                  <a:pt x="381000" y="27432"/>
                </a:lnTo>
                <a:lnTo>
                  <a:pt x="379475" y="30480"/>
                </a:lnTo>
                <a:close/>
              </a:path>
              <a:path w="382904" h="59689">
                <a:moveTo>
                  <a:pt x="344423" y="15240"/>
                </a:moveTo>
                <a:lnTo>
                  <a:pt x="342900" y="15240"/>
                </a:lnTo>
                <a:lnTo>
                  <a:pt x="347471" y="13716"/>
                </a:lnTo>
                <a:lnTo>
                  <a:pt x="344423" y="15240"/>
                </a:lnTo>
                <a:close/>
              </a:path>
              <a:path w="382904" h="59689">
                <a:moveTo>
                  <a:pt x="345948" y="15240"/>
                </a:moveTo>
                <a:lnTo>
                  <a:pt x="344423" y="15240"/>
                </a:lnTo>
                <a:lnTo>
                  <a:pt x="348996" y="13716"/>
                </a:lnTo>
                <a:lnTo>
                  <a:pt x="345948" y="15240"/>
                </a:lnTo>
                <a:close/>
              </a:path>
              <a:path w="382904" h="59689">
                <a:moveTo>
                  <a:pt x="320039" y="19812"/>
                </a:moveTo>
                <a:lnTo>
                  <a:pt x="313944" y="19812"/>
                </a:lnTo>
                <a:lnTo>
                  <a:pt x="318516" y="18288"/>
                </a:lnTo>
                <a:lnTo>
                  <a:pt x="323087" y="18288"/>
                </a:lnTo>
                <a:lnTo>
                  <a:pt x="320039" y="19812"/>
                </a:lnTo>
                <a:close/>
              </a:path>
              <a:path w="382904" h="59689">
                <a:moveTo>
                  <a:pt x="284987" y="21336"/>
                </a:moveTo>
                <a:lnTo>
                  <a:pt x="228600" y="21336"/>
                </a:lnTo>
                <a:lnTo>
                  <a:pt x="234696" y="19812"/>
                </a:lnTo>
                <a:lnTo>
                  <a:pt x="278891" y="19812"/>
                </a:lnTo>
                <a:lnTo>
                  <a:pt x="284987" y="21336"/>
                </a:lnTo>
                <a:close/>
              </a:path>
              <a:path w="382904" h="59689">
                <a:moveTo>
                  <a:pt x="42671" y="59436"/>
                </a:moveTo>
                <a:lnTo>
                  <a:pt x="21335" y="59436"/>
                </a:lnTo>
                <a:lnTo>
                  <a:pt x="18287" y="57912"/>
                </a:lnTo>
                <a:lnTo>
                  <a:pt x="13716" y="56388"/>
                </a:lnTo>
                <a:lnTo>
                  <a:pt x="10667" y="54864"/>
                </a:lnTo>
                <a:lnTo>
                  <a:pt x="3048" y="51816"/>
                </a:lnTo>
                <a:lnTo>
                  <a:pt x="0" y="42672"/>
                </a:lnTo>
                <a:lnTo>
                  <a:pt x="4571" y="36576"/>
                </a:lnTo>
                <a:lnTo>
                  <a:pt x="7619" y="28956"/>
                </a:lnTo>
                <a:lnTo>
                  <a:pt x="15239" y="25908"/>
                </a:lnTo>
                <a:lnTo>
                  <a:pt x="22859" y="28956"/>
                </a:lnTo>
                <a:lnTo>
                  <a:pt x="25907" y="30480"/>
                </a:lnTo>
                <a:lnTo>
                  <a:pt x="379475" y="30480"/>
                </a:lnTo>
                <a:lnTo>
                  <a:pt x="376428" y="32004"/>
                </a:lnTo>
                <a:lnTo>
                  <a:pt x="370332" y="38100"/>
                </a:lnTo>
                <a:lnTo>
                  <a:pt x="367283" y="39624"/>
                </a:lnTo>
                <a:lnTo>
                  <a:pt x="362712" y="41148"/>
                </a:lnTo>
                <a:lnTo>
                  <a:pt x="364235" y="41148"/>
                </a:lnTo>
                <a:lnTo>
                  <a:pt x="361187" y="42672"/>
                </a:lnTo>
                <a:lnTo>
                  <a:pt x="359664" y="44196"/>
                </a:lnTo>
                <a:lnTo>
                  <a:pt x="356616" y="44196"/>
                </a:lnTo>
                <a:lnTo>
                  <a:pt x="353567" y="45720"/>
                </a:lnTo>
                <a:lnTo>
                  <a:pt x="339851" y="45720"/>
                </a:lnTo>
                <a:lnTo>
                  <a:pt x="333755" y="47244"/>
                </a:lnTo>
                <a:lnTo>
                  <a:pt x="335280" y="47244"/>
                </a:lnTo>
                <a:lnTo>
                  <a:pt x="333755" y="48768"/>
                </a:lnTo>
                <a:lnTo>
                  <a:pt x="329183" y="48768"/>
                </a:lnTo>
                <a:lnTo>
                  <a:pt x="326135" y="50292"/>
                </a:lnTo>
                <a:lnTo>
                  <a:pt x="315467" y="50292"/>
                </a:lnTo>
                <a:lnTo>
                  <a:pt x="309371" y="51816"/>
                </a:lnTo>
                <a:lnTo>
                  <a:pt x="214883" y="51816"/>
                </a:lnTo>
                <a:lnTo>
                  <a:pt x="210312" y="53340"/>
                </a:lnTo>
                <a:lnTo>
                  <a:pt x="204216" y="53340"/>
                </a:lnTo>
                <a:lnTo>
                  <a:pt x="198119" y="54864"/>
                </a:lnTo>
                <a:lnTo>
                  <a:pt x="176783" y="54864"/>
                </a:lnTo>
                <a:lnTo>
                  <a:pt x="172212" y="56388"/>
                </a:lnTo>
                <a:lnTo>
                  <a:pt x="141732" y="56388"/>
                </a:lnTo>
                <a:lnTo>
                  <a:pt x="137159" y="57912"/>
                </a:lnTo>
                <a:lnTo>
                  <a:pt x="39623" y="57912"/>
                </a:lnTo>
                <a:lnTo>
                  <a:pt x="42671" y="59436"/>
                </a:lnTo>
                <a:close/>
              </a:path>
              <a:path w="382904" h="59689">
                <a:moveTo>
                  <a:pt x="149351" y="27432"/>
                </a:moveTo>
                <a:lnTo>
                  <a:pt x="134112" y="27432"/>
                </a:lnTo>
                <a:lnTo>
                  <a:pt x="138683" y="25908"/>
                </a:lnTo>
                <a:lnTo>
                  <a:pt x="146303" y="25908"/>
                </a:lnTo>
                <a:lnTo>
                  <a:pt x="149351" y="27432"/>
                </a:lnTo>
                <a:close/>
              </a:path>
              <a:path w="382904" h="59689">
                <a:moveTo>
                  <a:pt x="80771" y="28956"/>
                </a:moveTo>
                <a:lnTo>
                  <a:pt x="60959" y="28956"/>
                </a:lnTo>
                <a:lnTo>
                  <a:pt x="64007" y="27432"/>
                </a:lnTo>
                <a:lnTo>
                  <a:pt x="76200" y="27432"/>
                </a:lnTo>
                <a:lnTo>
                  <a:pt x="80771" y="28956"/>
                </a:lnTo>
                <a:close/>
              </a:path>
              <a:path w="382904" h="59689">
                <a:moveTo>
                  <a:pt x="48767" y="30480"/>
                </a:moveTo>
                <a:lnTo>
                  <a:pt x="36575" y="30480"/>
                </a:lnTo>
                <a:lnTo>
                  <a:pt x="39623" y="28956"/>
                </a:lnTo>
                <a:lnTo>
                  <a:pt x="44196" y="28956"/>
                </a:lnTo>
                <a:lnTo>
                  <a:pt x="48767" y="30480"/>
                </a:lnTo>
                <a:close/>
              </a:path>
              <a:path w="382904" h="59689">
                <a:moveTo>
                  <a:pt x="335280" y="47244"/>
                </a:moveTo>
                <a:lnTo>
                  <a:pt x="333755" y="47244"/>
                </a:lnTo>
                <a:lnTo>
                  <a:pt x="339851" y="45720"/>
                </a:lnTo>
                <a:lnTo>
                  <a:pt x="335280" y="47244"/>
                </a:lnTo>
                <a:close/>
              </a:path>
              <a:path w="382904" h="59689">
                <a:moveTo>
                  <a:pt x="348996" y="47244"/>
                </a:moveTo>
                <a:lnTo>
                  <a:pt x="335280" y="47244"/>
                </a:lnTo>
                <a:lnTo>
                  <a:pt x="339851" y="45720"/>
                </a:lnTo>
                <a:lnTo>
                  <a:pt x="350519" y="45720"/>
                </a:lnTo>
                <a:lnTo>
                  <a:pt x="348996" y="47244"/>
                </a:lnTo>
                <a:close/>
              </a:path>
              <a:path w="382904" h="59689">
                <a:moveTo>
                  <a:pt x="163067" y="57912"/>
                </a:moveTo>
                <a:lnTo>
                  <a:pt x="146303" y="57912"/>
                </a:lnTo>
                <a:lnTo>
                  <a:pt x="143255" y="56388"/>
                </a:lnTo>
                <a:lnTo>
                  <a:pt x="167639" y="56388"/>
                </a:lnTo>
                <a:lnTo>
                  <a:pt x="163067" y="57912"/>
                </a:lnTo>
                <a:close/>
              </a:path>
              <a:path w="382904" h="59689">
                <a:moveTo>
                  <a:pt x="60959" y="59436"/>
                </a:moveTo>
                <a:lnTo>
                  <a:pt x="42671" y="59436"/>
                </a:lnTo>
                <a:lnTo>
                  <a:pt x="39623" y="57912"/>
                </a:lnTo>
                <a:lnTo>
                  <a:pt x="65532" y="57912"/>
                </a:lnTo>
                <a:lnTo>
                  <a:pt x="60959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75" name="object 34"/>
          <p:cNvPicPr>
            <a:picLocks/>
          </p:cNvPicPr>
          <p:nvPr/>
        </p:nvPicPr>
        <p:blipFill>
          <a:blip xmlns:r="http://schemas.openxmlformats.org/officeDocument/2006/relationships" r:embed="rId24" cstate="print"/>
          <a:stretch>
            <a:fillRect/>
          </a:stretch>
        </p:blipFill>
        <p:spPr>
          <a:xfrm>
            <a:off x="9194292" y="1988820"/>
            <a:ext cx="207263" cy="245110"/>
          </a:xfrm>
          <a:prstGeom prst="rect"/>
        </p:spPr>
      </p:pic>
      <p:grpSp>
        <p:nvGrpSpPr>
          <p:cNvPr id="65" name="object 35"/>
          <p:cNvGrpSpPr/>
          <p:nvPr/>
        </p:nvGrpSpPr>
        <p:grpSpPr>
          <a:xfrm>
            <a:off x="496824" y="3227832"/>
            <a:ext cx="1339850" cy="438150"/>
            <a:chOff x="496824" y="3227832"/>
            <a:chExt cx="1339850" cy="438150"/>
          </a:xfrm>
        </p:grpSpPr>
        <p:pic>
          <p:nvPicPr>
            <p:cNvPr id="2097176" name="object 36"/>
            <p:cNvPicPr>
              <a:picLocks/>
            </p:cNvPicPr>
            <p:nvPr/>
          </p:nvPicPr>
          <p:blipFill>
            <a:blip xmlns:r="http://schemas.openxmlformats.org/officeDocument/2006/relationships" r:embed="rId25" cstate="print"/>
            <a:stretch>
              <a:fillRect/>
            </a:stretch>
          </p:blipFill>
          <p:spPr>
            <a:xfrm>
              <a:off x="496824" y="3227832"/>
              <a:ext cx="278892" cy="415290"/>
            </a:xfrm>
            <a:prstGeom prst="rect"/>
          </p:spPr>
        </p:pic>
        <p:pic>
          <p:nvPicPr>
            <p:cNvPr id="2097177" name="object 37"/>
            <p:cNvPicPr>
              <a:picLocks/>
            </p:cNvPicPr>
            <p:nvPr/>
          </p:nvPicPr>
          <p:blipFill>
            <a:blip xmlns:r="http://schemas.openxmlformats.org/officeDocument/2006/relationships" r:embed="rId26" cstate="print"/>
            <a:stretch>
              <a:fillRect/>
            </a:stretch>
          </p:blipFill>
          <p:spPr>
            <a:xfrm>
              <a:off x="810768" y="3267456"/>
              <a:ext cx="1025652" cy="398271"/>
            </a:xfrm>
            <a:prstGeom prst="rect"/>
          </p:spPr>
        </p:pic>
      </p:grpSp>
      <p:pic>
        <p:nvPicPr>
          <p:cNvPr id="2097178" name="object 38"/>
          <p:cNvPicPr>
            <a:picLocks/>
          </p:cNvPicPr>
          <p:nvPr/>
        </p:nvPicPr>
        <p:blipFill>
          <a:blip xmlns:r="http://schemas.openxmlformats.org/officeDocument/2006/relationships" r:embed="rId27" cstate="print"/>
          <a:stretch>
            <a:fillRect/>
          </a:stretch>
        </p:blipFill>
        <p:spPr>
          <a:xfrm>
            <a:off x="1903476" y="3453383"/>
            <a:ext cx="163068" cy="213360"/>
          </a:xfrm>
          <a:prstGeom prst="rect"/>
        </p:spPr>
      </p:pic>
      <p:pic>
        <p:nvPicPr>
          <p:cNvPr id="2097179" name="object 39"/>
          <p:cNvPicPr>
            <a:picLocks/>
          </p:cNvPicPr>
          <p:nvPr/>
        </p:nvPicPr>
        <p:blipFill>
          <a:blip xmlns:r="http://schemas.openxmlformats.org/officeDocument/2006/relationships" r:embed="rId28" cstate="print"/>
          <a:stretch>
            <a:fillRect/>
          </a:stretch>
        </p:blipFill>
        <p:spPr>
          <a:xfrm>
            <a:off x="3340608" y="3227832"/>
            <a:ext cx="268224" cy="383540"/>
          </a:xfrm>
          <a:prstGeom prst="rect"/>
        </p:spPr>
      </p:pic>
      <p:pic>
        <p:nvPicPr>
          <p:cNvPr id="2097180" name="object 40"/>
          <p:cNvPicPr>
            <a:picLocks/>
          </p:cNvPicPr>
          <p:nvPr/>
        </p:nvPicPr>
        <p:blipFill>
          <a:blip xmlns:r="http://schemas.openxmlformats.org/officeDocument/2006/relationships" r:embed="rId29" cstate="print"/>
          <a:stretch>
            <a:fillRect/>
          </a:stretch>
        </p:blipFill>
        <p:spPr>
          <a:xfrm>
            <a:off x="3700271" y="3183635"/>
            <a:ext cx="435864" cy="544322"/>
          </a:xfrm>
          <a:prstGeom prst="rect"/>
        </p:spPr>
      </p:pic>
      <p:sp>
        <p:nvSpPr>
          <p:cNvPr id="1048616" name="object 41"/>
          <p:cNvSpPr/>
          <p:nvPr/>
        </p:nvSpPr>
        <p:spPr>
          <a:xfrm>
            <a:off x="4186427" y="3238499"/>
            <a:ext cx="205740" cy="463550"/>
          </a:xfrm>
          <a:custGeom>
            <a:avLst/>
            <a:ahLst/>
            <a:rect l="l" t="t" r="r" b="b"/>
            <a:pathLst>
              <a:path w="205739" h="463550">
                <a:moveTo>
                  <a:pt x="72644" y="39624"/>
                </a:moveTo>
                <a:lnTo>
                  <a:pt x="28956" y="39624"/>
                </a:lnTo>
                <a:lnTo>
                  <a:pt x="21336" y="32004"/>
                </a:lnTo>
                <a:lnTo>
                  <a:pt x="19812" y="32004"/>
                </a:lnTo>
                <a:lnTo>
                  <a:pt x="16764" y="28956"/>
                </a:lnTo>
                <a:lnTo>
                  <a:pt x="15240" y="28956"/>
                </a:lnTo>
                <a:lnTo>
                  <a:pt x="13716" y="27432"/>
                </a:lnTo>
                <a:lnTo>
                  <a:pt x="10668" y="27432"/>
                </a:lnTo>
                <a:lnTo>
                  <a:pt x="3048" y="19812"/>
                </a:lnTo>
                <a:lnTo>
                  <a:pt x="0" y="15240"/>
                </a:lnTo>
                <a:lnTo>
                  <a:pt x="1524" y="9144"/>
                </a:lnTo>
                <a:lnTo>
                  <a:pt x="4572" y="4572"/>
                </a:lnTo>
                <a:lnTo>
                  <a:pt x="9144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1336" y="4572"/>
                </a:lnTo>
                <a:lnTo>
                  <a:pt x="18288" y="4572"/>
                </a:lnTo>
                <a:lnTo>
                  <a:pt x="22860" y="6096"/>
                </a:lnTo>
                <a:lnTo>
                  <a:pt x="27432" y="6096"/>
                </a:lnTo>
                <a:lnTo>
                  <a:pt x="32004" y="7620"/>
                </a:lnTo>
                <a:lnTo>
                  <a:pt x="41148" y="12192"/>
                </a:lnTo>
                <a:lnTo>
                  <a:pt x="39624" y="12192"/>
                </a:lnTo>
                <a:lnTo>
                  <a:pt x="45720" y="15240"/>
                </a:lnTo>
                <a:lnTo>
                  <a:pt x="50292" y="19812"/>
                </a:lnTo>
                <a:lnTo>
                  <a:pt x="52578" y="21336"/>
                </a:lnTo>
                <a:lnTo>
                  <a:pt x="51816" y="21336"/>
                </a:lnTo>
                <a:lnTo>
                  <a:pt x="56388" y="24384"/>
                </a:lnTo>
                <a:lnTo>
                  <a:pt x="59436" y="27432"/>
                </a:lnTo>
                <a:lnTo>
                  <a:pt x="13716" y="27432"/>
                </a:lnTo>
                <a:lnTo>
                  <a:pt x="15240" y="28956"/>
                </a:lnTo>
                <a:lnTo>
                  <a:pt x="60960" y="28956"/>
                </a:lnTo>
                <a:lnTo>
                  <a:pt x="64008" y="32004"/>
                </a:lnTo>
                <a:lnTo>
                  <a:pt x="21336" y="32004"/>
                </a:lnTo>
                <a:lnTo>
                  <a:pt x="22860" y="33528"/>
                </a:lnTo>
                <a:lnTo>
                  <a:pt x="66294" y="33528"/>
                </a:lnTo>
                <a:lnTo>
                  <a:pt x="68580" y="35052"/>
                </a:lnTo>
                <a:lnTo>
                  <a:pt x="68580" y="36576"/>
                </a:lnTo>
                <a:lnTo>
                  <a:pt x="72644" y="39624"/>
                </a:lnTo>
                <a:close/>
              </a:path>
              <a:path w="205739" h="463550">
                <a:moveTo>
                  <a:pt x="22860" y="6096"/>
                </a:moveTo>
                <a:lnTo>
                  <a:pt x="18288" y="4572"/>
                </a:lnTo>
                <a:lnTo>
                  <a:pt x="21336" y="4572"/>
                </a:lnTo>
                <a:lnTo>
                  <a:pt x="22860" y="6096"/>
                </a:lnTo>
                <a:close/>
              </a:path>
              <a:path w="205739" h="463550">
                <a:moveTo>
                  <a:pt x="27432" y="6096"/>
                </a:moveTo>
                <a:lnTo>
                  <a:pt x="22860" y="6096"/>
                </a:lnTo>
                <a:lnTo>
                  <a:pt x="21336" y="4572"/>
                </a:lnTo>
                <a:lnTo>
                  <a:pt x="24384" y="4572"/>
                </a:lnTo>
                <a:lnTo>
                  <a:pt x="27432" y="6096"/>
                </a:lnTo>
                <a:close/>
              </a:path>
              <a:path w="205739" h="463550">
                <a:moveTo>
                  <a:pt x="54864" y="22860"/>
                </a:moveTo>
                <a:lnTo>
                  <a:pt x="51816" y="21336"/>
                </a:lnTo>
                <a:lnTo>
                  <a:pt x="52578" y="21336"/>
                </a:lnTo>
                <a:lnTo>
                  <a:pt x="54864" y="22860"/>
                </a:lnTo>
                <a:close/>
              </a:path>
              <a:path w="205739" h="463550">
                <a:moveTo>
                  <a:pt x="89916" y="62484"/>
                </a:moveTo>
                <a:lnTo>
                  <a:pt x="51816" y="62484"/>
                </a:lnTo>
                <a:lnTo>
                  <a:pt x="36576" y="47244"/>
                </a:lnTo>
                <a:lnTo>
                  <a:pt x="32004" y="44196"/>
                </a:lnTo>
                <a:lnTo>
                  <a:pt x="30480" y="42672"/>
                </a:lnTo>
                <a:lnTo>
                  <a:pt x="27432" y="38100"/>
                </a:lnTo>
                <a:lnTo>
                  <a:pt x="28956" y="39624"/>
                </a:lnTo>
                <a:lnTo>
                  <a:pt x="72644" y="39624"/>
                </a:lnTo>
                <a:lnTo>
                  <a:pt x="74676" y="41148"/>
                </a:lnTo>
                <a:lnTo>
                  <a:pt x="74676" y="42672"/>
                </a:lnTo>
                <a:lnTo>
                  <a:pt x="80772" y="48768"/>
                </a:lnTo>
                <a:lnTo>
                  <a:pt x="85344" y="54864"/>
                </a:lnTo>
                <a:lnTo>
                  <a:pt x="89916" y="62484"/>
                </a:lnTo>
                <a:close/>
              </a:path>
              <a:path w="205739" h="463550">
                <a:moveTo>
                  <a:pt x="76200" y="96012"/>
                </a:moveTo>
                <a:lnTo>
                  <a:pt x="70104" y="88392"/>
                </a:lnTo>
                <a:lnTo>
                  <a:pt x="65532" y="80772"/>
                </a:lnTo>
                <a:lnTo>
                  <a:pt x="64008" y="80772"/>
                </a:lnTo>
                <a:lnTo>
                  <a:pt x="59436" y="73152"/>
                </a:lnTo>
                <a:lnTo>
                  <a:pt x="50292" y="60960"/>
                </a:lnTo>
                <a:lnTo>
                  <a:pt x="51816" y="62484"/>
                </a:lnTo>
                <a:lnTo>
                  <a:pt x="91135" y="62484"/>
                </a:lnTo>
                <a:lnTo>
                  <a:pt x="102108" y="76200"/>
                </a:lnTo>
                <a:lnTo>
                  <a:pt x="102108" y="77724"/>
                </a:lnTo>
                <a:lnTo>
                  <a:pt x="108204" y="85344"/>
                </a:lnTo>
                <a:lnTo>
                  <a:pt x="114300" y="94488"/>
                </a:lnTo>
                <a:lnTo>
                  <a:pt x="76200" y="94488"/>
                </a:lnTo>
                <a:lnTo>
                  <a:pt x="76200" y="96012"/>
                </a:lnTo>
                <a:close/>
              </a:path>
              <a:path w="205739" h="463550">
                <a:moveTo>
                  <a:pt x="91135" y="62484"/>
                </a:moveTo>
                <a:lnTo>
                  <a:pt x="89916" y="62484"/>
                </a:lnTo>
                <a:lnTo>
                  <a:pt x="89916" y="60960"/>
                </a:lnTo>
                <a:lnTo>
                  <a:pt x="91135" y="62484"/>
                </a:lnTo>
                <a:close/>
              </a:path>
              <a:path w="205739" h="463550">
                <a:moveTo>
                  <a:pt x="88392" y="114300"/>
                </a:moveTo>
                <a:lnTo>
                  <a:pt x="82296" y="103632"/>
                </a:lnTo>
                <a:lnTo>
                  <a:pt x="76200" y="94488"/>
                </a:lnTo>
                <a:lnTo>
                  <a:pt x="114300" y="94488"/>
                </a:lnTo>
                <a:lnTo>
                  <a:pt x="114300" y="96012"/>
                </a:lnTo>
                <a:lnTo>
                  <a:pt x="121920" y="106680"/>
                </a:lnTo>
                <a:lnTo>
                  <a:pt x="123008" y="106680"/>
                </a:lnTo>
                <a:lnTo>
                  <a:pt x="127362" y="112776"/>
                </a:lnTo>
                <a:lnTo>
                  <a:pt x="88392" y="112776"/>
                </a:lnTo>
                <a:lnTo>
                  <a:pt x="88392" y="114300"/>
                </a:lnTo>
                <a:close/>
              </a:path>
              <a:path w="205739" h="463550">
                <a:moveTo>
                  <a:pt x="123008" y="106680"/>
                </a:moveTo>
                <a:lnTo>
                  <a:pt x="121920" y="106680"/>
                </a:lnTo>
                <a:lnTo>
                  <a:pt x="121920" y="105156"/>
                </a:lnTo>
                <a:lnTo>
                  <a:pt x="123008" y="106680"/>
                </a:lnTo>
                <a:close/>
              </a:path>
              <a:path w="205739" h="463550">
                <a:moveTo>
                  <a:pt x="118872" y="158496"/>
                </a:moveTo>
                <a:lnTo>
                  <a:pt x="111252" y="146304"/>
                </a:lnTo>
                <a:lnTo>
                  <a:pt x="103632" y="135636"/>
                </a:lnTo>
                <a:lnTo>
                  <a:pt x="96012" y="123444"/>
                </a:lnTo>
                <a:lnTo>
                  <a:pt x="94488" y="123444"/>
                </a:lnTo>
                <a:lnTo>
                  <a:pt x="88392" y="112776"/>
                </a:lnTo>
                <a:lnTo>
                  <a:pt x="127362" y="112776"/>
                </a:lnTo>
                <a:lnTo>
                  <a:pt x="129540" y="115824"/>
                </a:lnTo>
                <a:lnTo>
                  <a:pt x="129540" y="117348"/>
                </a:lnTo>
                <a:lnTo>
                  <a:pt x="137160" y="128016"/>
                </a:lnTo>
                <a:lnTo>
                  <a:pt x="144780" y="140208"/>
                </a:lnTo>
                <a:lnTo>
                  <a:pt x="146304" y="140208"/>
                </a:lnTo>
                <a:lnTo>
                  <a:pt x="155617" y="156972"/>
                </a:lnTo>
                <a:lnTo>
                  <a:pt x="118872" y="156972"/>
                </a:lnTo>
                <a:lnTo>
                  <a:pt x="118872" y="158496"/>
                </a:lnTo>
                <a:close/>
              </a:path>
              <a:path w="205739" h="463550">
                <a:moveTo>
                  <a:pt x="126492" y="170688"/>
                </a:moveTo>
                <a:lnTo>
                  <a:pt x="118872" y="156972"/>
                </a:lnTo>
                <a:lnTo>
                  <a:pt x="155617" y="156972"/>
                </a:lnTo>
                <a:lnTo>
                  <a:pt x="161543" y="167640"/>
                </a:lnTo>
                <a:lnTo>
                  <a:pt x="162305" y="169164"/>
                </a:lnTo>
                <a:lnTo>
                  <a:pt x="126492" y="169164"/>
                </a:lnTo>
                <a:lnTo>
                  <a:pt x="126492" y="170688"/>
                </a:lnTo>
                <a:close/>
              </a:path>
              <a:path w="205739" h="463550">
                <a:moveTo>
                  <a:pt x="146304" y="208788"/>
                </a:moveTo>
                <a:lnTo>
                  <a:pt x="140208" y="195072"/>
                </a:lnTo>
                <a:lnTo>
                  <a:pt x="132588" y="182880"/>
                </a:lnTo>
                <a:lnTo>
                  <a:pt x="126492" y="169164"/>
                </a:lnTo>
                <a:lnTo>
                  <a:pt x="162305" y="169164"/>
                </a:lnTo>
                <a:lnTo>
                  <a:pt x="167640" y="179831"/>
                </a:lnTo>
                <a:lnTo>
                  <a:pt x="169164" y="181355"/>
                </a:lnTo>
                <a:lnTo>
                  <a:pt x="175260" y="193548"/>
                </a:lnTo>
                <a:lnTo>
                  <a:pt x="175260" y="195072"/>
                </a:lnTo>
                <a:lnTo>
                  <a:pt x="180678" y="207264"/>
                </a:lnTo>
                <a:lnTo>
                  <a:pt x="146304" y="207264"/>
                </a:lnTo>
                <a:lnTo>
                  <a:pt x="146304" y="208788"/>
                </a:lnTo>
                <a:close/>
              </a:path>
              <a:path w="205739" h="463550">
                <a:moveTo>
                  <a:pt x="156972" y="234695"/>
                </a:moveTo>
                <a:lnTo>
                  <a:pt x="152400" y="220980"/>
                </a:lnTo>
                <a:lnTo>
                  <a:pt x="150876" y="220980"/>
                </a:lnTo>
                <a:lnTo>
                  <a:pt x="146304" y="207264"/>
                </a:lnTo>
                <a:lnTo>
                  <a:pt x="180678" y="207264"/>
                </a:lnTo>
                <a:lnTo>
                  <a:pt x="181355" y="208788"/>
                </a:lnTo>
                <a:lnTo>
                  <a:pt x="187452" y="220980"/>
                </a:lnTo>
                <a:lnTo>
                  <a:pt x="187452" y="222504"/>
                </a:lnTo>
                <a:lnTo>
                  <a:pt x="191008" y="233172"/>
                </a:lnTo>
                <a:lnTo>
                  <a:pt x="156972" y="233172"/>
                </a:lnTo>
                <a:lnTo>
                  <a:pt x="156972" y="234695"/>
                </a:lnTo>
                <a:close/>
              </a:path>
              <a:path w="205739" h="463550">
                <a:moveTo>
                  <a:pt x="169164" y="274319"/>
                </a:moveTo>
                <a:lnTo>
                  <a:pt x="166116" y="260604"/>
                </a:lnTo>
                <a:lnTo>
                  <a:pt x="156972" y="233172"/>
                </a:lnTo>
                <a:lnTo>
                  <a:pt x="191008" y="233172"/>
                </a:lnTo>
                <a:lnTo>
                  <a:pt x="192024" y="236219"/>
                </a:lnTo>
                <a:lnTo>
                  <a:pt x="193548" y="237743"/>
                </a:lnTo>
                <a:lnTo>
                  <a:pt x="196596" y="251460"/>
                </a:lnTo>
                <a:lnTo>
                  <a:pt x="201167" y="265176"/>
                </a:lnTo>
                <a:lnTo>
                  <a:pt x="202861" y="272795"/>
                </a:lnTo>
                <a:lnTo>
                  <a:pt x="169164" y="272795"/>
                </a:lnTo>
                <a:lnTo>
                  <a:pt x="169164" y="274319"/>
                </a:lnTo>
                <a:close/>
              </a:path>
              <a:path w="205739" h="463550">
                <a:moveTo>
                  <a:pt x="172212" y="286512"/>
                </a:moveTo>
                <a:lnTo>
                  <a:pt x="169164" y="272795"/>
                </a:lnTo>
                <a:lnTo>
                  <a:pt x="202861" y="272795"/>
                </a:lnTo>
                <a:lnTo>
                  <a:pt x="204216" y="278892"/>
                </a:lnTo>
                <a:lnTo>
                  <a:pt x="204216" y="280416"/>
                </a:lnTo>
                <a:lnTo>
                  <a:pt x="204554" y="283464"/>
                </a:lnTo>
                <a:lnTo>
                  <a:pt x="172212" y="283464"/>
                </a:lnTo>
                <a:lnTo>
                  <a:pt x="172212" y="286512"/>
                </a:lnTo>
                <a:close/>
              </a:path>
              <a:path w="205739" h="463550">
                <a:moveTo>
                  <a:pt x="204216" y="330708"/>
                </a:moveTo>
                <a:lnTo>
                  <a:pt x="170688" y="330708"/>
                </a:lnTo>
                <a:lnTo>
                  <a:pt x="172212" y="318516"/>
                </a:lnTo>
                <a:lnTo>
                  <a:pt x="172212" y="283464"/>
                </a:lnTo>
                <a:lnTo>
                  <a:pt x="204554" y="283464"/>
                </a:lnTo>
                <a:lnTo>
                  <a:pt x="205740" y="294131"/>
                </a:lnTo>
                <a:lnTo>
                  <a:pt x="205740" y="307848"/>
                </a:lnTo>
                <a:lnTo>
                  <a:pt x="204216" y="321564"/>
                </a:lnTo>
                <a:lnTo>
                  <a:pt x="204216" y="330708"/>
                </a:lnTo>
                <a:close/>
              </a:path>
              <a:path w="205739" h="463550">
                <a:moveTo>
                  <a:pt x="201739" y="342899"/>
                </a:moveTo>
                <a:lnTo>
                  <a:pt x="169164" y="342899"/>
                </a:lnTo>
                <a:lnTo>
                  <a:pt x="170688" y="329184"/>
                </a:lnTo>
                <a:lnTo>
                  <a:pt x="170688" y="330708"/>
                </a:lnTo>
                <a:lnTo>
                  <a:pt x="204216" y="330708"/>
                </a:lnTo>
                <a:lnTo>
                  <a:pt x="204216" y="333756"/>
                </a:lnTo>
                <a:lnTo>
                  <a:pt x="202691" y="335280"/>
                </a:lnTo>
                <a:lnTo>
                  <a:pt x="201739" y="342899"/>
                </a:lnTo>
                <a:close/>
              </a:path>
              <a:path w="205739" h="463550">
                <a:moveTo>
                  <a:pt x="199813" y="355092"/>
                </a:moveTo>
                <a:lnTo>
                  <a:pt x="166116" y="355092"/>
                </a:lnTo>
                <a:lnTo>
                  <a:pt x="169164" y="341375"/>
                </a:lnTo>
                <a:lnTo>
                  <a:pt x="169164" y="342899"/>
                </a:lnTo>
                <a:lnTo>
                  <a:pt x="201739" y="342899"/>
                </a:lnTo>
                <a:lnTo>
                  <a:pt x="201167" y="347472"/>
                </a:lnTo>
                <a:lnTo>
                  <a:pt x="201167" y="348996"/>
                </a:lnTo>
                <a:lnTo>
                  <a:pt x="199813" y="355092"/>
                </a:lnTo>
                <a:close/>
              </a:path>
              <a:path w="205739" h="463550">
                <a:moveTo>
                  <a:pt x="197358" y="365760"/>
                </a:moveTo>
                <a:lnTo>
                  <a:pt x="163067" y="365760"/>
                </a:lnTo>
                <a:lnTo>
                  <a:pt x="166116" y="353568"/>
                </a:lnTo>
                <a:lnTo>
                  <a:pt x="166116" y="355092"/>
                </a:lnTo>
                <a:lnTo>
                  <a:pt x="199813" y="355092"/>
                </a:lnTo>
                <a:lnTo>
                  <a:pt x="198120" y="362712"/>
                </a:lnTo>
                <a:lnTo>
                  <a:pt x="197358" y="365760"/>
                </a:lnTo>
                <a:close/>
              </a:path>
              <a:path w="205739" h="463550">
                <a:moveTo>
                  <a:pt x="146304" y="399288"/>
                </a:moveTo>
                <a:lnTo>
                  <a:pt x="155448" y="380999"/>
                </a:lnTo>
                <a:lnTo>
                  <a:pt x="158496" y="371856"/>
                </a:lnTo>
                <a:lnTo>
                  <a:pt x="163067" y="362712"/>
                </a:lnTo>
                <a:lnTo>
                  <a:pt x="163067" y="365760"/>
                </a:lnTo>
                <a:lnTo>
                  <a:pt x="197358" y="365760"/>
                </a:lnTo>
                <a:lnTo>
                  <a:pt x="195072" y="374904"/>
                </a:lnTo>
                <a:lnTo>
                  <a:pt x="193548" y="376428"/>
                </a:lnTo>
                <a:lnTo>
                  <a:pt x="188976" y="385572"/>
                </a:lnTo>
                <a:lnTo>
                  <a:pt x="185928" y="394716"/>
                </a:lnTo>
                <a:lnTo>
                  <a:pt x="184404" y="397764"/>
                </a:lnTo>
                <a:lnTo>
                  <a:pt x="147828" y="397764"/>
                </a:lnTo>
                <a:lnTo>
                  <a:pt x="146304" y="399288"/>
                </a:lnTo>
                <a:close/>
              </a:path>
              <a:path w="205739" h="463550">
                <a:moveTo>
                  <a:pt x="179832" y="406908"/>
                </a:moveTo>
                <a:lnTo>
                  <a:pt x="143256" y="406908"/>
                </a:lnTo>
                <a:lnTo>
                  <a:pt x="147828" y="397764"/>
                </a:lnTo>
                <a:lnTo>
                  <a:pt x="184404" y="397764"/>
                </a:lnTo>
                <a:lnTo>
                  <a:pt x="179832" y="406908"/>
                </a:lnTo>
                <a:close/>
              </a:path>
              <a:path w="205739" h="463550">
                <a:moveTo>
                  <a:pt x="171907" y="420624"/>
                </a:moveTo>
                <a:lnTo>
                  <a:pt x="132588" y="420624"/>
                </a:lnTo>
                <a:lnTo>
                  <a:pt x="138684" y="413004"/>
                </a:lnTo>
                <a:lnTo>
                  <a:pt x="143256" y="405384"/>
                </a:lnTo>
                <a:lnTo>
                  <a:pt x="143256" y="406908"/>
                </a:lnTo>
                <a:lnTo>
                  <a:pt x="179832" y="406908"/>
                </a:lnTo>
                <a:lnTo>
                  <a:pt x="176784" y="413004"/>
                </a:lnTo>
                <a:lnTo>
                  <a:pt x="176784" y="414528"/>
                </a:lnTo>
                <a:lnTo>
                  <a:pt x="171907" y="420624"/>
                </a:lnTo>
                <a:close/>
              </a:path>
              <a:path w="205739" h="463550">
                <a:moveTo>
                  <a:pt x="118872" y="431292"/>
                </a:moveTo>
                <a:lnTo>
                  <a:pt x="123444" y="428244"/>
                </a:lnTo>
                <a:lnTo>
                  <a:pt x="129540" y="423672"/>
                </a:lnTo>
                <a:lnTo>
                  <a:pt x="128016" y="423672"/>
                </a:lnTo>
                <a:lnTo>
                  <a:pt x="134112" y="417575"/>
                </a:lnTo>
                <a:lnTo>
                  <a:pt x="132588" y="420624"/>
                </a:lnTo>
                <a:lnTo>
                  <a:pt x="171907" y="420624"/>
                </a:lnTo>
                <a:lnTo>
                  <a:pt x="170688" y="422148"/>
                </a:lnTo>
                <a:lnTo>
                  <a:pt x="170688" y="425196"/>
                </a:lnTo>
                <a:lnTo>
                  <a:pt x="166115" y="429768"/>
                </a:lnTo>
                <a:lnTo>
                  <a:pt x="121920" y="429768"/>
                </a:lnTo>
                <a:lnTo>
                  <a:pt x="118872" y="431292"/>
                </a:lnTo>
                <a:close/>
              </a:path>
              <a:path w="205739" h="463550">
                <a:moveTo>
                  <a:pt x="162153" y="434340"/>
                </a:moveTo>
                <a:lnTo>
                  <a:pt x="111252" y="434340"/>
                </a:lnTo>
                <a:lnTo>
                  <a:pt x="115824" y="432816"/>
                </a:lnTo>
                <a:lnTo>
                  <a:pt x="121920" y="429768"/>
                </a:lnTo>
                <a:lnTo>
                  <a:pt x="166115" y="429768"/>
                </a:lnTo>
                <a:lnTo>
                  <a:pt x="164591" y="431292"/>
                </a:lnTo>
                <a:lnTo>
                  <a:pt x="162153" y="434340"/>
                </a:lnTo>
                <a:close/>
              </a:path>
              <a:path w="205739" h="463550">
                <a:moveTo>
                  <a:pt x="118872" y="463296"/>
                </a:moveTo>
                <a:lnTo>
                  <a:pt x="106680" y="463296"/>
                </a:lnTo>
                <a:lnTo>
                  <a:pt x="100584" y="461772"/>
                </a:lnTo>
                <a:lnTo>
                  <a:pt x="97536" y="460248"/>
                </a:lnTo>
                <a:lnTo>
                  <a:pt x="91440" y="458724"/>
                </a:lnTo>
                <a:lnTo>
                  <a:pt x="85344" y="455675"/>
                </a:lnTo>
                <a:lnTo>
                  <a:pt x="82296" y="448056"/>
                </a:lnTo>
                <a:lnTo>
                  <a:pt x="85344" y="435864"/>
                </a:lnTo>
                <a:lnTo>
                  <a:pt x="92964" y="431292"/>
                </a:lnTo>
                <a:lnTo>
                  <a:pt x="105156" y="434340"/>
                </a:lnTo>
                <a:lnTo>
                  <a:pt x="162153" y="434340"/>
                </a:lnTo>
                <a:lnTo>
                  <a:pt x="158496" y="438912"/>
                </a:lnTo>
                <a:lnTo>
                  <a:pt x="156972" y="441960"/>
                </a:lnTo>
                <a:lnTo>
                  <a:pt x="150876" y="446532"/>
                </a:lnTo>
                <a:lnTo>
                  <a:pt x="143256" y="454151"/>
                </a:lnTo>
                <a:lnTo>
                  <a:pt x="141732" y="454151"/>
                </a:lnTo>
                <a:lnTo>
                  <a:pt x="135636" y="458724"/>
                </a:lnTo>
                <a:lnTo>
                  <a:pt x="132588" y="460248"/>
                </a:lnTo>
                <a:lnTo>
                  <a:pt x="126492" y="461772"/>
                </a:lnTo>
                <a:lnTo>
                  <a:pt x="124968" y="461772"/>
                </a:lnTo>
                <a:lnTo>
                  <a:pt x="118872" y="463296"/>
                </a:lnTo>
                <a:close/>
              </a:path>
              <a:path w="205739" h="463550">
                <a:moveTo>
                  <a:pt x="111252" y="434340"/>
                </a:moveTo>
                <a:lnTo>
                  <a:pt x="108204" y="434340"/>
                </a:lnTo>
                <a:lnTo>
                  <a:pt x="114300" y="432816"/>
                </a:lnTo>
                <a:lnTo>
                  <a:pt x="111252" y="43434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grpSp>
        <p:nvGrpSpPr>
          <p:cNvPr id="66" name="object 42"/>
          <p:cNvGrpSpPr/>
          <p:nvPr/>
        </p:nvGrpSpPr>
        <p:grpSpPr>
          <a:xfrm>
            <a:off x="597408" y="3200400"/>
            <a:ext cx="4936490" cy="3583940"/>
            <a:chOff x="597408" y="3200400"/>
            <a:chExt cx="4936490" cy="3583940"/>
          </a:xfrm>
        </p:grpSpPr>
        <p:pic>
          <p:nvPicPr>
            <p:cNvPr id="2097181" name="object 43"/>
            <p:cNvPicPr>
              <a:picLocks/>
            </p:cNvPicPr>
            <p:nvPr/>
          </p:nvPicPr>
          <p:blipFill>
            <a:blip xmlns:r="http://schemas.openxmlformats.org/officeDocument/2006/relationships" r:embed="rId30" cstate="print"/>
            <a:stretch>
              <a:fillRect/>
            </a:stretch>
          </p:blipFill>
          <p:spPr>
            <a:xfrm>
              <a:off x="3412236" y="5242560"/>
              <a:ext cx="1243584" cy="153670"/>
            </a:xfrm>
            <a:prstGeom prst="rect"/>
          </p:spPr>
        </p:pic>
        <p:pic>
          <p:nvPicPr>
            <p:cNvPr id="2097182" name="object 44"/>
            <p:cNvPicPr>
              <a:picLocks/>
            </p:cNvPicPr>
            <p:nvPr/>
          </p:nvPicPr>
          <p:blipFill>
            <a:blip xmlns:r="http://schemas.openxmlformats.org/officeDocument/2006/relationships" r:embed="rId31" cstate="print"/>
            <a:stretch>
              <a:fillRect/>
            </a:stretch>
          </p:blipFill>
          <p:spPr>
            <a:xfrm>
              <a:off x="597408" y="3200400"/>
              <a:ext cx="4936236" cy="3315462"/>
            </a:xfrm>
            <a:prstGeom prst="rect"/>
          </p:spPr>
        </p:pic>
        <p:sp>
          <p:nvSpPr>
            <p:cNvPr id="1048617" name="object 45"/>
            <p:cNvSpPr/>
            <p:nvPr/>
          </p:nvSpPr>
          <p:spPr>
            <a:xfrm>
              <a:off x="797052" y="5286755"/>
              <a:ext cx="1120140" cy="226060"/>
            </a:xfrm>
            <a:custGeom>
              <a:avLst/>
              <a:ahLst/>
              <a:rect l="l" t="t" r="r" b="b"/>
              <a:pathLst>
                <a:path w="1120139" h="226060">
                  <a:moveTo>
                    <a:pt x="104720" y="5987"/>
                  </a:moveTo>
                  <a:lnTo>
                    <a:pt x="105156" y="3810"/>
                  </a:lnTo>
                  <a:lnTo>
                    <a:pt x="111252" y="0"/>
                  </a:lnTo>
                  <a:lnTo>
                    <a:pt x="113596" y="390"/>
                  </a:lnTo>
                  <a:lnTo>
                    <a:pt x="109727" y="2540"/>
                  </a:lnTo>
                  <a:lnTo>
                    <a:pt x="106679" y="3810"/>
                  </a:lnTo>
                  <a:lnTo>
                    <a:pt x="104720" y="5987"/>
                  </a:lnTo>
                  <a:close/>
                </a:path>
                <a:path w="1120139" h="226060">
                  <a:moveTo>
                    <a:pt x="123443" y="1270"/>
                  </a:moveTo>
                  <a:lnTo>
                    <a:pt x="118872" y="1270"/>
                  </a:lnTo>
                  <a:lnTo>
                    <a:pt x="113596" y="390"/>
                  </a:lnTo>
                  <a:lnTo>
                    <a:pt x="114300" y="0"/>
                  </a:lnTo>
                  <a:lnTo>
                    <a:pt x="120396" y="0"/>
                  </a:lnTo>
                  <a:lnTo>
                    <a:pt x="123443" y="1270"/>
                  </a:lnTo>
                  <a:close/>
                </a:path>
                <a:path w="1120139" h="226060">
                  <a:moveTo>
                    <a:pt x="103060" y="13334"/>
                  </a:moveTo>
                  <a:lnTo>
                    <a:pt x="103631" y="11430"/>
                  </a:lnTo>
                  <a:lnTo>
                    <a:pt x="104720" y="5987"/>
                  </a:lnTo>
                  <a:lnTo>
                    <a:pt x="106679" y="3810"/>
                  </a:lnTo>
                  <a:lnTo>
                    <a:pt x="109727" y="2540"/>
                  </a:lnTo>
                  <a:lnTo>
                    <a:pt x="113596" y="390"/>
                  </a:lnTo>
                  <a:lnTo>
                    <a:pt x="118872" y="1270"/>
                  </a:lnTo>
                  <a:lnTo>
                    <a:pt x="123443" y="1270"/>
                  </a:lnTo>
                  <a:lnTo>
                    <a:pt x="126491" y="2540"/>
                  </a:lnTo>
                  <a:lnTo>
                    <a:pt x="131064" y="7620"/>
                  </a:lnTo>
                  <a:lnTo>
                    <a:pt x="132587" y="12700"/>
                  </a:lnTo>
                  <a:lnTo>
                    <a:pt x="103631" y="12700"/>
                  </a:lnTo>
                  <a:lnTo>
                    <a:pt x="103060" y="13334"/>
                  </a:lnTo>
                  <a:close/>
                </a:path>
                <a:path w="1120139" h="226060">
                  <a:moveTo>
                    <a:pt x="132587" y="12700"/>
                  </a:moveTo>
                  <a:lnTo>
                    <a:pt x="131064" y="7620"/>
                  </a:lnTo>
                  <a:lnTo>
                    <a:pt x="126491" y="2540"/>
                  </a:lnTo>
                  <a:lnTo>
                    <a:pt x="123443" y="1270"/>
                  </a:lnTo>
                  <a:lnTo>
                    <a:pt x="124968" y="1270"/>
                  </a:lnTo>
                  <a:lnTo>
                    <a:pt x="131064" y="5080"/>
                  </a:lnTo>
                  <a:lnTo>
                    <a:pt x="132587" y="12700"/>
                  </a:lnTo>
                  <a:close/>
                </a:path>
                <a:path w="1120139" h="226060">
                  <a:moveTo>
                    <a:pt x="88391" y="33020"/>
                  </a:moveTo>
                  <a:lnTo>
                    <a:pt x="70104" y="33020"/>
                  </a:lnTo>
                  <a:lnTo>
                    <a:pt x="86868" y="19050"/>
                  </a:lnTo>
                  <a:lnTo>
                    <a:pt x="92964" y="15240"/>
                  </a:lnTo>
                  <a:lnTo>
                    <a:pt x="102108" y="8890"/>
                  </a:lnTo>
                  <a:lnTo>
                    <a:pt x="104720" y="5987"/>
                  </a:lnTo>
                  <a:lnTo>
                    <a:pt x="103631" y="11430"/>
                  </a:lnTo>
                  <a:lnTo>
                    <a:pt x="102717" y="13715"/>
                  </a:lnTo>
                  <a:lnTo>
                    <a:pt x="99060" y="17780"/>
                  </a:lnTo>
                  <a:lnTo>
                    <a:pt x="96012" y="22860"/>
                  </a:lnTo>
                  <a:lnTo>
                    <a:pt x="94487" y="22860"/>
                  </a:lnTo>
                  <a:lnTo>
                    <a:pt x="88391" y="33020"/>
                  </a:lnTo>
                  <a:close/>
                </a:path>
                <a:path w="1120139" h="226060">
                  <a:moveTo>
                    <a:pt x="102717" y="13715"/>
                  </a:moveTo>
                  <a:lnTo>
                    <a:pt x="103631" y="11430"/>
                  </a:lnTo>
                  <a:lnTo>
                    <a:pt x="103060" y="13334"/>
                  </a:lnTo>
                  <a:lnTo>
                    <a:pt x="102717" y="13715"/>
                  </a:lnTo>
                  <a:close/>
                </a:path>
                <a:path w="1120139" h="226060">
                  <a:moveTo>
                    <a:pt x="102108" y="16510"/>
                  </a:moveTo>
                  <a:lnTo>
                    <a:pt x="103060" y="13334"/>
                  </a:lnTo>
                  <a:lnTo>
                    <a:pt x="103631" y="12700"/>
                  </a:lnTo>
                  <a:lnTo>
                    <a:pt x="102108" y="16510"/>
                  </a:lnTo>
                  <a:close/>
                </a:path>
                <a:path w="1120139" h="226060">
                  <a:moveTo>
                    <a:pt x="131673" y="16510"/>
                  </a:moveTo>
                  <a:lnTo>
                    <a:pt x="102108" y="16510"/>
                  </a:lnTo>
                  <a:lnTo>
                    <a:pt x="103631" y="12700"/>
                  </a:lnTo>
                  <a:lnTo>
                    <a:pt x="132587" y="12700"/>
                  </a:lnTo>
                  <a:lnTo>
                    <a:pt x="131673" y="16510"/>
                  </a:lnTo>
                  <a:close/>
                </a:path>
                <a:path w="1120139" h="226060">
                  <a:moveTo>
                    <a:pt x="131064" y="22859"/>
                  </a:moveTo>
                  <a:lnTo>
                    <a:pt x="131064" y="19050"/>
                  </a:lnTo>
                  <a:lnTo>
                    <a:pt x="132587" y="12700"/>
                  </a:lnTo>
                  <a:lnTo>
                    <a:pt x="132587" y="19050"/>
                  </a:lnTo>
                  <a:lnTo>
                    <a:pt x="131064" y="22859"/>
                  </a:lnTo>
                  <a:close/>
                </a:path>
                <a:path w="1120139" h="226060">
                  <a:moveTo>
                    <a:pt x="102489" y="15240"/>
                  </a:moveTo>
                  <a:lnTo>
                    <a:pt x="102108" y="15240"/>
                  </a:lnTo>
                  <a:lnTo>
                    <a:pt x="102717" y="13715"/>
                  </a:lnTo>
                  <a:lnTo>
                    <a:pt x="103060" y="13334"/>
                  </a:lnTo>
                  <a:lnTo>
                    <a:pt x="102489" y="15240"/>
                  </a:lnTo>
                  <a:close/>
                </a:path>
                <a:path w="1120139" h="226060">
                  <a:moveTo>
                    <a:pt x="68928" y="65785"/>
                  </a:moveTo>
                  <a:lnTo>
                    <a:pt x="70104" y="63500"/>
                  </a:lnTo>
                  <a:lnTo>
                    <a:pt x="74675" y="55880"/>
                  </a:lnTo>
                  <a:lnTo>
                    <a:pt x="76200" y="54610"/>
                  </a:lnTo>
                  <a:lnTo>
                    <a:pt x="80772" y="46990"/>
                  </a:lnTo>
                  <a:lnTo>
                    <a:pt x="85343" y="38100"/>
                  </a:lnTo>
                  <a:lnTo>
                    <a:pt x="94487" y="22860"/>
                  </a:lnTo>
                  <a:lnTo>
                    <a:pt x="96012" y="22859"/>
                  </a:lnTo>
                  <a:lnTo>
                    <a:pt x="99060" y="17780"/>
                  </a:lnTo>
                  <a:lnTo>
                    <a:pt x="102717" y="13715"/>
                  </a:lnTo>
                  <a:lnTo>
                    <a:pt x="102108" y="15240"/>
                  </a:lnTo>
                  <a:lnTo>
                    <a:pt x="102489" y="15240"/>
                  </a:lnTo>
                  <a:lnTo>
                    <a:pt x="102108" y="16510"/>
                  </a:lnTo>
                  <a:lnTo>
                    <a:pt x="131673" y="16510"/>
                  </a:lnTo>
                  <a:lnTo>
                    <a:pt x="131064" y="19050"/>
                  </a:lnTo>
                  <a:lnTo>
                    <a:pt x="131063" y="22860"/>
                  </a:lnTo>
                  <a:lnTo>
                    <a:pt x="129063" y="26749"/>
                  </a:lnTo>
                  <a:lnTo>
                    <a:pt x="121920" y="27940"/>
                  </a:lnTo>
                  <a:lnTo>
                    <a:pt x="118872" y="30480"/>
                  </a:lnTo>
                  <a:lnTo>
                    <a:pt x="119888" y="30480"/>
                  </a:lnTo>
                  <a:lnTo>
                    <a:pt x="118872" y="31750"/>
                  </a:lnTo>
                  <a:lnTo>
                    <a:pt x="114300" y="34290"/>
                  </a:lnTo>
                  <a:lnTo>
                    <a:pt x="112775" y="34290"/>
                  </a:lnTo>
                  <a:lnTo>
                    <a:pt x="108204" y="38100"/>
                  </a:lnTo>
                  <a:lnTo>
                    <a:pt x="109727" y="38100"/>
                  </a:lnTo>
                  <a:lnTo>
                    <a:pt x="103631" y="40640"/>
                  </a:lnTo>
                  <a:lnTo>
                    <a:pt x="97535" y="45720"/>
                  </a:lnTo>
                  <a:lnTo>
                    <a:pt x="92964" y="48260"/>
                  </a:lnTo>
                  <a:lnTo>
                    <a:pt x="86868" y="53340"/>
                  </a:lnTo>
                  <a:lnTo>
                    <a:pt x="86868" y="54610"/>
                  </a:lnTo>
                  <a:lnTo>
                    <a:pt x="80772" y="57150"/>
                  </a:lnTo>
                  <a:lnTo>
                    <a:pt x="68928" y="65785"/>
                  </a:lnTo>
                  <a:close/>
                </a:path>
                <a:path w="1120139" h="226060">
                  <a:moveTo>
                    <a:pt x="129063" y="26749"/>
                  </a:moveTo>
                  <a:lnTo>
                    <a:pt x="131063" y="22860"/>
                  </a:lnTo>
                  <a:lnTo>
                    <a:pt x="129539" y="26670"/>
                  </a:lnTo>
                  <a:lnTo>
                    <a:pt x="129063" y="26749"/>
                  </a:lnTo>
                  <a:close/>
                </a:path>
                <a:path w="1120139" h="226060">
                  <a:moveTo>
                    <a:pt x="53339" y="125730"/>
                  </a:moveTo>
                  <a:lnTo>
                    <a:pt x="51816" y="125730"/>
                  </a:lnTo>
                  <a:lnTo>
                    <a:pt x="45720" y="124714"/>
                  </a:lnTo>
                  <a:lnTo>
                    <a:pt x="45720" y="124460"/>
                  </a:lnTo>
                  <a:lnTo>
                    <a:pt x="48768" y="115570"/>
                  </a:lnTo>
                  <a:lnTo>
                    <a:pt x="48768" y="114300"/>
                  </a:lnTo>
                  <a:lnTo>
                    <a:pt x="54864" y="93980"/>
                  </a:lnTo>
                  <a:lnTo>
                    <a:pt x="56387" y="93980"/>
                  </a:lnTo>
                  <a:lnTo>
                    <a:pt x="59435" y="83820"/>
                  </a:lnTo>
                  <a:lnTo>
                    <a:pt x="64008" y="73660"/>
                  </a:lnTo>
                  <a:lnTo>
                    <a:pt x="65531" y="72390"/>
                  </a:lnTo>
                  <a:lnTo>
                    <a:pt x="68928" y="65785"/>
                  </a:lnTo>
                  <a:lnTo>
                    <a:pt x="80772" y="57150"/>
                  </a:lnTo>
                  <a:lnTo>
                    <a:pt x="86868" y="54610"/>
                  </a:lnTo>
                  <a:lnTo>
                    <a:pt x="86868" y="53340"/>
                  </a:lnTo>
                  <a:lnTo>
                    <a:pt x="92964" y="48260"/>
                  </a:lnTo>
                  <a:lnTo>
                    <a:pt x="97535" y="45720"/>
                  </a:lnTo>
                  <a:lnTo>
                    <a:pt x="103631" y="40640"/>
                  </a:lnTo>
                  <a:lnTo>
                    <a:pt x="109727" y="38100"/>
                  </a:lnTo>
                  <a:lnTo>
                    <a:pt x="108204" y="38100"/>
                  </a:lnTo>
                  <a:lnTo>
                    <a:pt x="112775" y="34290"/>
                  </a:lnTo>
                  <a:lnTo>
                    <a:pt x="114300" y="34290"/>
                  </a:lnTo>
                  <a:lnTo>
                    <a:pt x="118872" y="31750"/>
                  </a:lnTo>
                  <a:lnTo>
                    <a:pt x="121920" y="27940"/>
                  </a:lnTo>
                  <a:lnTo>
                    <a:pt x="129063" y="26749"/>
                  </a:lnTo>
                  <a:lnTo>
                    <a:pt x="126491" y="31750"/>
                  </a:lnTo>
                  <a:lnTo>
                    <a:pt x="121920" y="35560"/>
                  </a:lnTo>
                  <a:lnTo>
                    <a:pt x="119634" y="39370"/>
                  </a:lnTo>
                  <a:lnTo>
                    <a:pt x="118872" y="39370"/>
                  </a:lnTo>
                  <a:lnTo>
                    <a:pt x="114300" y="46990"/>
                  </a:lnTo>
                  <a:lnTo>
                    <a:pt x="115061" y="46990"/>
                  </a:lnTo>
                  <a:lnTo>
                    <a:pt x="111252" y="53340"/>
                  </a:lnTo>
                  <a:lnTo>
                    <a:pt x="106679" y="62230"/>
                  </a:lnTo>
                  <a:lnTo>
                    <a:pt x="105156" y="62230"/>
                  </a:lnTo>
                  <a:lnTo>
                    <a:pt x="100583" y="69850"/>
                  </a:lnTo>
                  <a:lnTo>
                    <a:pt x="96012" y="78740"/>
                  </a:lnTo>
                  <a:lnTo>
                    <a:pt x="89916" y="87630"/>
                  </a:lnTo>
                  <a:lnTo>
                    <a:pt x="90786" y="87630"/>
                  </a:lnTo>
                  <a:lnTo>
                    <a:pt x="86868" y="95250"/>
                  </a:lnTo>
                  <a:lnTo>
                    <a:pt x="84255" y="102870"/>
                  </a:lnTo>
                  <a:lnTo>
                    <a:pt x="83820" y="102870"/>
                  </a:lnTo>
                  <a:lnTo>
                    <a:pt x="80772" y="114300"/>
                  </a:lnTo>
                  <a:lnTo>
                    <a:pt x="76200" y="124460"/>
                  </a:lnTo>
                  <a:lnTo>
                    <a:pt x="60960" y="124460"/>
                  </a:lnTo>
                  <a:lnTo>
                    <a:pt x="53339" y="125730"/>
                  </a:lnTo>
                  <a:close/>
                </a:path>
                <a:path w="1120139" h="226060">
                  <a:moveTo>
                    <a:pt x="119888" y="30480"/>
                  </a:moveTo>
                  <a:lnTo>
                    <a:pt x="118872" y="30480"/>
                  </a:lnTo>
                  <a:lnTo>
                    <a:pt x="121920" y="27940"/>
                  </a:lnTo>
                  <a:lnTo>
                    <a:pt x="119888" y="30480"/>
                  </a:lnTo>
                  <a:close/>
                </a:path>
                <a:path w="1120139" h="226060">
                  <a:moveTo>
                    <a:pt x="45720" y="124714"/>
                  </a:moveTo>
                  <a:lnTo>
                    <a:pt x="44196" y="124460"/>
                  </a:lnTo>
                  <a:lnTo>
                    <a:pt x="19812" y="124460"/>
                  </a:lnTo>
                  <a:lnTo>
                    <a:pt x="16764" y="123190"/>
                  </a:lnTo>
                  <a:lnTo>
                    <a:pt x="15239" y="123190"/>
                  </a:lnTo>
                  <a:lnTo>
                    <a:pt x="12191" y="121920"/>
                  </a:lnTo>
                  <a:lnTo>
                    <a:pt x="6096" y="121920"/>
                  </a:lnTo>
                  <a:lnTo>
                    <a:pt x="1523" y="116840"/>
                  </a:lnTo>
                  <a:lnTo>
                    <a:pt x="0" y="110490"/>
                  </a:lnTo>
                  <a:lnTo>
                    <a:pt x="0" y="101600"/>
                  </a:lnTo>
                  <a:lnTo>
                    <a:pt x="1523" y="99060"/>
                  </a:lnTo>
                  <a:lnTo>
                    <a:pt x="1523" y="95250"/>
                  </a:lnTo>
                  <a:lnTo>
                    <a:pt x="4572" y="91440"/>
                  </a:lnTo>
                  <a:lnTo>
                    <a:pt x="6096" y="87630"/>
                  </a:lnTo>
                  <a:lnTo>
                    <a:pt x="9143" y="83820"/>
                  </a:lnTo>
                  <a:lnTo>
                    <a:pt x="10668" y="83820"/>
                  </a:lnTo>
                  <a:lnTo>
                    <a:pt x="15239" y="77470"/>
                  </a:lnTo>
                  <a:lnTo>
                    <a:pt x="21335" y="72390"/>
                  </a:lnTo>
                  <a:lnTo>
                    <a:pt x="21335" y="71120"/>
                  </a:lnTo>
                  <a:lnTo>
                    <a:pt x="45720" y="53340"/>
                  </a:lnTo>
                  <a:lnTo>
                    <a:pt x="51816" y="46990"/>
                  </a:lnTo>
                  <a:lnTo>
                    <a:pt x="59435" y="40640"/>
                  </a:lnTo>
                  <a:lnTo>
                    <a:pt x="71627" y="31750"/>
                  </a:lnTo>
                  <a:lnTo>
                    <a:pt x="70104" y="33020"/>
                  </a:lnTo>
                  <a:lnTo>
                    <a:pt x="88391" y="33020"/>
                  </a:lnTo>
                  <a:lnTo>
                    <a:pt x="85343" y="38100"/>
                  </a:lnTo>
                  <a:lnTo>
                    <a:pt x="80772" y="46990"/>
                  </a:lnTo>
                  <a:lnTo>
                    <a:pt x="76200" y="54610"/>
                  </a:lnTo>
                  <a:lnTo>
                    <a:pt x="74675" y="55880"/>
                  </a:lnTo>
                  <a:lnTo>
                    <a:pt x="70104" y="63500"/>
                  </a:lnTo>
                  <a:lnTo>
                    <a:pt x="68928" y="65785"/>
                  </a:lnTo>
                  <a:lnTo>
                    <a:pt x="68579" y="66040"/>
                  </a:lnTo>
                  <a:lnTo>
                    <a:pt x="62483" y="72390"/>
                  </a:lnTo>
                  <a:lnTo>
                    <a:pt x="50291" y="81280"/>
                  </a:lnTo>
                  <a:lnTo>
                    <a:pt x="44196" y="87630"/>
                  </a:lnTo>
                  <a:lnTo>
                    <a:pt x="36575" y="93980"/>
                  </a:lnTo>
                  <a:lnTo>
                    <a:pt x="16764" y="93980"/>
                  </a:lnTo>
                  <a:lnTo>
                    <a:pt x="26212" y="101854"/>
                  </a:lnTo>
                  <a:lnTo>
                    <a:pt x="27431" y="107950"/>
                  </a:lnTo>
                  <a:lnTo>
                    <a:pt x="50673" y="107950"/>
                  </a:lnTo>
                  <a:lnTo>
                    <a:pt x="48768" y="114300"/>
                  </a:lnTo>
                  <a:lnTo>
                    <a:pt x="48768" y="115570"/>
                  </a:lnTo>
                  <a:lnTo>
                    <a:pt x="45720" y="124460"/>
                  </a:lnTo>
                  <a:lnTo>
                    <a:pt x="45720" y="124714"/>
                  </a:lnTo>
                  <a:close/>
                </a:path>
                <a:path w="1120139" h="226060">
                  <a:moveTo>
                    <a:pt x="118872" y="40640"/>
                  </a:moveTo>
                  <a:lnTo>
                    <a:pt x="118872" y="39370"/>
                  </a:lnTo>
                  <a:lnTo>
                    <a:pt x="119634" y="39370"/>
                  </a:lnTo>
                  <a:lnTo>
                    <a:pt x="118872" y="40640"/>
                  </a:lnTo>
                  <a:close/>
                </a:path>
                <a:path w="1120139" h="226060">
                  <a:moveTo>
                    <a:pt x="115061" y="46990"/>
                  </a:moveTo>
                  <a:lnTo>
                    <a:pt x="114300" y="46990"/>
                  </a:lnTo>
                  <a:lnTo>
                    <a:pt x="115823" y="45720"/>
                  </a:lnTo>
                  <a:lnTo>
                    <a:pt x="115061" y="46990"/>
                  </a:lnTo>
                  <a:close/>
                </a:path>
                <a:path w="1120139" h="226060">
                  <a:moveTo>
                    <a:pt x="90786" y="87630"/>
                  </a:moveTo>
                  <a:lnTo>
                    <a:pt x="89916" y="87630"/>
                  </a:lnTo>
                  <a:lnTo>
                    <a:pt x="91439" y="86360"/>
                  </a:lnTo>
                  <a:lnTo>
                    <a:pt x="90786" y="87630"/>
                  </a:lnTo>
                  <a:close/>
                </a:path>
                <a:path w="1120139" h="226060">
                  <a:moveTo>
                    <a:pt x="38100" y="92710"/>
                  </a:moveTo>
                  <a:lnTo>
                    <a:pt x="39623" y="91440"/>
                  </a:lnTo>
                  <a:lnTo>
                    <a:pt x="38100" y="92710"/>
                  </a:lnTo>
                  <a:close/>
                </a:path>
                <a:path w="1120139" h="226060">
                  <a:moveTo>
                    <a:pt x="26212" y="101854"/>
                  </a:moveTo>
                  <a:lnTo>
                    <a:pt x="16764" y="93980"/>
                  </a:lnTo>
                  <a:lnTo>
                    <a:pt x="19812" y="93980"/>
                  </a:lnTo>
                  <a:lnTo>
                    <a:pt x="19812" y="95250"/>
                  </a:lnTo>
                  <a:lnTo>
                    <a:pt x="22860" y="95250"/>
                  </a:lnTo>
                  <a:lnTo>
                    <a:pt x="28956" y="96520"/>
                  </a:lnTo>
                  <a:lnTo>
                    <a:pt x="34137" y="96520"/>
                  </a:lnTo>
                  <a:lnTo>
                    <a:pt x="31394" y="100330"/>
                  </a:lnTo>
                  <a:lnTo>
                    <a:pt x="25908" y="100330"/>
                  </a:lnTo>
                  <a:lnTo>
                    <a:pt x="26212" y="101854"/>
                  </a:lnTo>
                  <a:close/>
                </a:path>
                <a:path w="1120139" h="226060">
                  <a:moveTo>
                    <a:pt x="34137" y="96520"/>
                  </a:moveTo>
                  <a:lnTo>
                    <a:pt x="28956" y="96520"/>
                  </a:lnTo>
                  <a:lnTo>
                    <a:pt x="22860" y="95250"/>
                  </a:lnTo>
                  <a:lnTo>
                    <a:pt x="19812" y="95250"/>
                  </a:lnTo>
                  <a:lnTo>
                    <a:pt x="19812" y="93980"/>
                  </a:lnTo>
                  <a:lnTo>
                    <a:pt x="36575" y="93980"/>
                  </a:lnTo>
                  <a:lnTo>
                    <a:pt x="35052" y="95250"/>
                  </a:lnTo>
                  <a:lnTo>
                    <a:pt x="34137" y="96520"/>
                  </a:lnTo>
                  <a:close/>
                </a:path>
                <a:path w="1120139" h="226060">
                  <a:moveTo>
                    <a:pt x="52578" y="101600"/>
                  </a:moveTo>
                  <a:lnTo>
                    <a:pt x="30479" y="101600"/>
                  </a:lnTo>
                  <a:lnTo>
                    <a:pt x="34137" y="96520"/>
                  </a:lnTo>
                  <a:lnTo>
                    <a:pt x="54102" y="96520"/>
                  </a:lnTo>
                  <a:lnTo>
                    <a:pt x="52578" y="101600"/>
                  </a:lnTo>
                  <a:close/>
                </a:path>
                <a:path w="1120139" h="226060">
                  <a:moveTo>
                    <a:pt x="153923" y="104140"/>
                  </a:moveTo>
                  <a:lnTo>
                    <a:pt x="83820" y="104140"/>
                  </a:lnTo>
                  <a:lnTo>
                    <a:pt x="86432" y="96520"/>
                  </a:lnTo>
                  <a:lnTo>
                    <a:pt x="89916" y="96520"/>
                  </a:lnTo>
                  <a:lnTo>
                    <a:pt x="100583" y="99060"/>
                  </a:lnTo>
                  <a:lnTo>
                    <a:pt x="102108" y="99060"/>
                  </a:lnTo>
                  <a:lnTo>
                    <a:pt x="112775" y="100330"/>
                  </a:lnTo>
                  <a:lnTo>
                    <a:pt x="124968" y="101600"/>
                  </a:lnTo>
                  <a:lnTo>
                    <a:pt x="153923" y="104140"/>
                  </a:lnTo>
                  <a:close/>
                </a:path>
                <a:path w="1120139" h="226060">
                  <a:moveTo>
                    <a:pt x="27431" y="102870"/>
                  </a:moveTo>
                  <a:lnTo>
                    <a:pt x="26212" y="101854"/>
                  </a:lnTo>
                  <a:lnTo>
                    <a:pt x="25908" y="100330"/>
                  </a:lnTo>
                  <a:lnTo>
                    <a:pt x="27431" y="102870"/>
                  </a:lnTo>
                  <a:close/>
                </a:path>
                <a:path w="1120139" h="226060">
                  <a:moveTo>
                    <a:pt x="27431" y="104140"/>
                  </a:moveTo>
                  <a:lnTo>
                    <a:pt x="27431" y="102870"/>
                  </a:lnTo>
                  <a:lnTo>
                    <a:pt x="25908" y="100330"/>
                  </a:lnTo>
                  <a:lnTo>
                    <a:pt x="30479" y="100330"/>
                  </a:lnTo>
                  <a:lnTo>
                    <a:pt x="29463" y="101600"/>
                  </a:lnTo>
                  <a:lnTo>
                    <a:pt x="28956" y="101600"/>
                  </a:lnTo>
                  <a:lnTo>
                    <a:pt x="27431" y="104140"/>
                  </a:lnTo>
                  <a:close/>
                </a:path>
                <a:path w="1120139" h="226060">
                  <a:moveTo>
                    <a:pt x="50673" y="107950"/>
                  </a:moveTo>
                  <a:lnTo>
                    <a:pt x="27431" y="107950"/>
                  </a:lnTo>
                  <a:lnTo>
                    <a:pt x="27431" y="106680"/>
                  </a:lnTo>
                  <a:lnTo>
                    <a:pt x="28651" y="102615"/>
                  </a:lnTo>
                  <a:lnTo>
                    <a:pt x="30479" y="100330"/>
                  </a:lnTo>
                  <a:lnTo>
                    <a:pt x="30479" y="101600"/>
                  </a:lnTo>
                  <a:lnTo>
                    <a:pt x="52578" y="101600"/>
                  </a:lnTo>
                  <a:lnTo>
                    <a:pt x="50673" y="107950"/>
                  </a:lnTo>
                  <a:close/>
                </a:path>
                <a:path w="1120139" h="226060">
                  <a:moveTo>
                    <a:pt x="30479" y="101600"/>
                  </a:moveTo>
                  <a:lnTo>
                    <a:pt x="30479" y="100330"/>
                  </a:lnTo>
                  <a:lnTo>
                    <a:pt x="31394" y="100330"/>
                  </a:lnTo>
                  <a:lnTo>
                    <a:pt x="30479" y="101600"/>
                  </a:lnTo>
                  <a:close/>
                </a:path>
                <a:path w="1120139" h="226060">
                  <a:moveTo>
                    <a:pt x="27431" y="104140"/>
                  </a:moveTo>
                  <a:lnTo>
                    <a:pt x="28956" y="101600"/>
                  </a:lnTo>
                  <a:lnTo>
                    <a:pt x="28651" y="102615"/>
                  </a:lnTo>
                  <a:lnTo>
                    <a:pt x="27431" y="104140"/>
                  </a:lnTo>
                  <a:close/>
                </a:path>
                <a:path w="1120139" h="226060">
                  <a:moveTo>
                    <a:pt x="28651" y="102615"/>
                  </a:moveTo>
                  <a:lnTo>
                    <a:pt x="28956" y="101600"/>
                  </a:lnTo>
                  <a:lnTo>
                    <a:pt x="29463" y="101600"/>
                  </a:lnTo>
                  <a:lnTo>
                    <a:pt x="28651" y="102615"/>
                  </a:lnTo>
                  <a:close/>
                </a:path>
                <a:path w="1120139" h="226060">
                  <a:moveTo>
                    <a:pt x="27431" y="107950"/>
                  </a:moveTo>
                  <a:lnTo>
                    <a:pt x="26212" y="101854"/>
                  </a:lnTo>
                  <a:lnTo>
                    <a:pt x="27431" y="102870"/>
                  </a:lnTo>
                  <a:lnTo>
                    <a:pt x="27431" y="107950"/>
                  </a:lnTo>
                  <a:close/>
                </a:path>
                <a:path w="1120139" h="226060">
                  <a:moveTo>
                    <a:pt x="27431" y="106680"/>
                  </a:moveTo>
                  <a:lnTo>
                    <a:pt x="27431" y="104140"/>
                  </a:lnTo>
                  <a:lnTo>
                    <a:pt x="28651" y="102615"/>
                  </a:lnTo>
                  <a:lnTo>
                    <a:pt x="27431" y="106680"/>
                  </a:lnTo>
                  <a:close/>
                </a:path>
                <a:path w="1120139" h="226060">
                  <a:moveTo>
                    <a:pt x="76200" y="124460"/>
                  </a:moveTo>
                  <a:lnTo>
                    <a:pt x="80772" y="114300"/>
                  </a:lnTo>
                  <a:lnTo>
                    <a:pt x="83820" y="102870"/>
                  </a:lnTo>
                  <a:lnTo>
                    <a:pt x="83820" y="104140"/>
                  </a:lnTo>
                  <a:lnTo>
                    <a:pt x="170687" y="104140"/>
                  </a:lnTo>
                  <a:lnTo>
                    <a:pt x="187452" y="106680"/>
                  </a:lnTo>
                  <a:lnTo>
                    <a:pt x="207264" y="107950"/>
                  </a:lnTo>
                  <a:lnTo>
                    <a:pt x="205739" y="107950"/>
                  </a:lnTo>
                  <a:lnTo>
                    <a:pt x="224027" y="109220"/>
                  </a:lnTo>
                  <a:lnTo>
                    <a:pt x="262127" y="109220"/>
                  </a:lnTo>
                  <a:lnTo>
                    <a:pt x="280416" y="110490"/>
                  </a:lnTo>
                  <a:lnTo>
                    <a:pt x="300227" y="110490"/>
                  </a:lnTo>
                  <a:lnTo>
                    <a:pt x="301752" y="111760"/>
                  </a:lnTo>
                  <a:lnTo>
                    <a:pt x="321564" y="114300"/>
                  </a:lnTo>
                  <a:lnTo>
                    <a:pt x="411479" y="119380"/>
                  </a:lnTo>
                  <a:lnTo>
                    <a:pt x="434340" y="121920"/>
                  </a:lnTo>
                  <a:lnTo>
                    <a:pt x="455675" y="123190"/>
                  </a:lnTo>
                  <a:lnTo>
                    <a:pt x="77723" y="123190"/>
                  </a:lnTo>
                  <a:lnTo>
                    <a:pt x="76200" y="124460"/>
                  </a:lnTo>
                  <a:close/>
                </a:path>
                <a:path w="1120139" h="226060">
                  <a:moveTo>
                    <a:pt x="83820" y="104140"/>
                  </a:moveTo>
                  <a:lnTo>
                    <a:pt x="83820" y="102870"/>
                  </a:lnTo>
                  <a:lnTo>
                    <a:pt x="84255" y="102870"/>
                  </a:lnTo>
                  <a:lnTo>
                    <a:pt x="83820" y="104140"/>
                  </a:lnTo>
                  <a:close/>
                </a:path>
                <a:path w="1120139" h="226060">
                  <a:moveTo>
                    <a:pt x="1109472" y="111760"/>
                  </a:moveTo>
                  <a:lnTo>
                    <a:pt x="1082040" y="111760"/>
                  </a:lnTo>
                  <a:lnTo>
                    <a:pt x="1085088" y="110490"/>
                  </a:lnTo>
                  <a:lnTo>
                    <a:pt x="1088136" y="110490"/>
                  </a:lnTo>
                  <a:lnTo>
                    <a:pt x="1091184" y="109220"/>
                  </a:lnTo>
                  <a:lnTo>
                    <a:pt x="1092707" y="107950"/>
                  </a:lnTo>
                  <a:lnTo>
                    <a:pt x="1097280" y="107950"/>
                  </a:lnTo>
                  <a:lnTo>
                    <a:pt x="1100328" y="109220"/>
                  </a:lnTo>
                  <a:lnTo>
                    <a:pt x="1101852" y="109220"/>
                  </a:lnTo>
                  <a:lnTo>
                    <a:pt x="1107948" y="110490"/>
                  </a:lnTo>
                  <a:lnTo>
                    <a:pt x="1109472" y="111760"/>
                  </a:lnTo>
                  <a:close/>
                </a:path>
                <a:path w="1120139" h="226060">
                  <a:moveTo>
                    <a:pt x="1106423" y="138430"/>
                  </a:moveTo>
                  <a:lnTo>
                    <a:pt x="1097280" y="133350"/>
                  </a:lnTo>
                  <a:lnTo>
                    <a:pt x="1098803" y="133350"/>
                  </a:lnTo>
                  <a:lnTo>
                    <a:pt x="1096975" y="132842"/>
                  </a:lnTo>
                  <a:lnTo>
                    <a:pt x="1098803" y="132080"/>
                  </a:lnTo>
                  <a:lnTo>
                    <a:pt x="794003" y="132080"/>
                  </a:lnTo>
                  <a:lnTo>
                    <a:pt x="835152" y="129540"/>
                  </a:lnTo>
                  <a:lnTo>
                    <a:pt x="874776" y="129540"/>
                  </a:lnTo>
                  <a:lnTo>
                    <a:pt x="914399" y="125730"/>
                  </a:lnTo>
                  <a:lnTo>
                    <a:pt x="949452" y="123190"/>
                  </a:lnTo>
                  <a:lnTo>
                    <a:pt x="979932" y="119380"/>
                  </a:lnTo>
                  <a:lnTo>
                    <a:pt x="993648" y="118110"/>
                  </a:lnTo>
                  <a:lnTo>
                    <a:pt x="1016507" y="118110"/>
                  </a:lnTo>
                  <a:lnTo>
                    <a:pt x="1025652" y="116840"/>
                  </a:lnTo>
                  <a:lnTo>
                    <a:pt x="1063752" y="116840"/>
                  </a:lnTo>
                  <a:lnTo>
                    <a:pt x="1068323" y="115570"/>
                  </a:lnTo>
                  <a:lnTo>
                    <a:pt x="1074419" y="115570"/>
                  </a:lnTo>
                  <a:lnTo>
                    <a:pt x="1078992" y="114300"/>
                  </a:lnTo>
                  <a:lnTo>
                    <a:pt x="1080515" y="114300"/>
                  </a:lnTo>
                  <a:lnTo>
                    <a:pt x="1083564" y="111760"/>
                  </a:lnTo>
                  <a:lnTo>
                    <a:pt x="1107948" y="111760"/>
                  </a:lnTo>
                  <a:lnTo>
                    <a:pt x="1110996" y="114300"/>
                  </a:lnTo>
                  <a:lnTo>
                    <a:pt x="1117092" y="116840"/>
                  </a:lnTo>
                  <a:lnTo>
                    <a:pt x="1120140" y="124460"/>
                  </a:lnTo>
                  <a:lnTo>
                    <a:pt x="1114044" y="134620"/>
                  </a:lnTo>
                  <a:lnTo>
                    <a:pt x="1106423" y="138430"/>
                  </a:lnTo>
                  <a:close/>
                </a:path>
                <a:path w="1120139" h="226060">
                  <a:moveTo>
                    <a:pt x="1074419" y="115570"/>
                  </a:moveTo>
                  <a:lnTo>
                    <a:pt x="1072896" y="115570"/>
                  </a:lnTo>
                  <a:lnTo>
                    <a:pt x="1075944" y="114300"/>
                  </a:lnTo>
                  <a:lnTo>
                    <a:pt x="1074419" y="115570"/>
                  </a:lnTo>
                  <a:close/>
                </a:path>
                <a:path w="1120139" h="226060">
                  <a:moveTo>
                    <a:pt x="1063752" y="116840"/>
                  </a:moveTo>
                  <a:lnTo>
                    <a:pt x="1043940" y="116840"/>
                  </a:lnTo>
                  <a:lnTo>
                    <a:pt x="1051560" y="115570"/>
                  </a:lnTo>
                  <a:lnTo>
                    <a:pt x="1065276" y="115570"/>
                  </a:lnTo>
                  <a:lnTo>
                    <a:pt x="1063752" y="116840"/>
                  </a:lnTo>
                  <a:close/>
                </a:path>
                <a:path w="1120139" h="226060">
                  <a:moveTo>
                    <a:pt x="77303" y="124591"/>
                  </a:moveTo>
                  <a:lnTo>
                    <a:pt x="76200" y="124460"/>
                  </a:lnTo>
                  <a:lnTo>
                    <a:pt x="77723" y="123190"/>
                  </a:lnTo>
                  <a:lnTo>
                    <a:pt x="77303" y="124591"/>
                  </a:lnTo>
                  <a:close/>
                </a:path>
                <a:path w="1120139" h="226060">
                  <a:moveTo>
                    <a:pt x="592835" y="132080"/>
                  </a:moveTo>
                  <a:lnTo>
                    <a:pt x="135635" y="132080"/>
                  </a:lnTo>
                  <a:lnTo>
                    <a:pt x="121920" y="129540"/>
                  </a:lnTo>
                  <a:lnTo>
                    <a:pt x="109727" y="127000"/>
                  </a:lnTo>
                  <a:lnTo>
                    <a:pt x="108204" y="127000"/>
                  </a:lnTo>
                  <a:lnTo>
                    <a:pt x="97535" y="125730"/>
                  </a:lnTo>
                  <a:lnTo>
                    <a:pt x="86868" y="125730"/>
                  </a:lnTo>
                  <a:lnTo>
                    <a:pt x="77303" y="124591"/>
                  </a:lnTo>
                  <a:lnTo>
                    <a:pt x="77723" y="123190"/>
                  </a:lnTo>
                  <a:lnTo>
                    <a:pt x="455675" y="123190"/>
                  </a:lnTo>
                  <a:lnTo>
                    <a:pt x="477011" y="124460"/>
                  </a:lnTo>
                  <a:lnTo>
                    <a:pt x="545592" y="129540"/>
                  </a:lnTo>
                  <a:lnTo>
                    <a:pt x="569976" y="130810"/>
                  </a:lnTo>
                  <a:lnTo>
                    <a:pt x="568452" y="130810"/>
                  </a:lnTo>
                  <a:lnTo>
                    <a:pt x="592835" y="132080"/>
                  </a:lnTo>
                  <a:close/>
                </a:path>
                <a:path w="1120139" h="226060">
                  <a:moveTo>
                    <a:pt x="76961" y="125730"/>
                  </a:moveTo>
                  <a:lnTo>
                    <a:pt x="53339" y="125730"/>
                  </a:lnTo>
                  <a:lnTo>
                    <a:pt x="60960" y="124460"/>
                  </a:lnTo>
                  <a:lnTo>
                    <a:pt x="76200" y="124460"/>
                  </a:lnTo>
                  <a:lnTo>
                    <a:pt x="77303" y="124591"/>
                  </a:lnTo>
                  <a:lnTo>
                    <a:pt x="76961" y="125730"/>
                  </a:lnTo>
                  <a:close/>
                </a:path>
                <a:path w="1120139" h="226060">
                  <a:moveTo>
                    <a:pt x="129539" y="226060"/>
                  </a:moveTo>
                  <a:lnTo>
                    <a:pt x="109727" y="226060"/>
                  </a:lnTo>
                  <a:lnTo>
                    <a:pt x="96012" y="223520"/>
                  </a:lnTo>
                  <a:lnTo>
                    <a:pt x="92964" y="223520"/>
                  </a:lnTo>
                  <a:lnTo>
                    <a:pt x="82296" y="218440"/>
                  </a:lnTo>
                  <a:lnTo>
                    <a:pt x="79248" y="217170"/>
                  </a:lnTo>
                  <a:lnTo>
                    <a:pt x="70104" y="210820"/>
                  </a:lnTo>
                  <a:lnTo>
                    <a:pt x="59435" y="201930"/>
                  </a:lnTo>
                  <a:lnTo>
                    <a:pt x="53339" y="194310"/>
                  </a:lnTo>
                  <a:lnTo>
                    <a:pt x="50291" y="191770"/>
                  </a:lnTo>
                  <a:lnTo>
                    <a:pt x="47243" y="182880"/>
                  </a:lnTo>
                  <a:lnTo>
                    <a:pt x="45720" y="180340"/>
                  </a:lnTo>
                  <a:lnTo>
                    <a:pt x="44196" y="171450"/>
                  </a:lnTo>
                  <a:lnTo>
                    <a:pt x="44196" y="170180"/>
                  </a:lnTo>
                  <a:lnTo>
                    <a:pt x="42672" y="161290"/>
                  </a:lnTo>
                  <a:lnTo>
                    <a:pt x="42672" y="137160"/>
                  </a:lnTo>
                  <a:lnTo>
                    <a:pt x="45720" y="125730"/>
                  </a:lnTo>
                  <a:lnTo>
                    <a:pt x="45720" y="124714"/>
                  </a:lnTo>
                  <a:lnTo>
                    <a:pt x="51816" y="125730"/>
                  </a:lnTo>
                  <a:lnTo>
                    <a:pt x="76961" y="125730"/>
                  </a:lnTo>
                  <a:lnTo>
                    <a:pt x="75056" y="132080"/>
                  </a:lnTo>
                  <a:lnTo>
                    <a:pt x="74675" y="132080"/>
                  </a:lnTo>
                  <a:lnTo>
                    <a:pt x="73369" y="139700"/>
                  </a:lnTo>
                  <a:lnTo>
                    <a:pt x="73152" y="139700"/>
                  </a:lnTo>
                  <a:lnTo>
                    <a:pt x="71818" y="148590"/>
                  </a:lnTo>
                  <a:lnTo>
                    <a:pt x="71627" y="148590"/>
                  </a:lnTo>
                  <a:lnTo>
                    <a:pt x="71627" y="160020"/>
                  </a:lnTo>
                  <a:lnTo>
                    <a:pt x="72008" y="160020"/>
                  </a:lnTo>
                  <a:lnTo>
                    <a:pt x="73152" y="167640"/>
                  </a:lnTo>
                  <a:lnTo>
                    <a:pt x="73659" y="167640"/>
                  </a:lnTo>
                  <a:lnTo>
                    <a:pt x="74675" y="172720"/>
                  </a:lnTo>
                  <a:lnTo>
                    <a:pt x="75691" y="172720"/>
                  </a:lnTo>
                  <a:lnTo>
                    <a:pt x="77215" y="176530"/>
                  </a:lnTo>
                  <a:lnTo>
                    <a:pt x="76200" y="176530"/>
                  </a:lnTo>
                  <a:lnTo>
                    <a:pt x="82296" y="184150"/>
                  </a:lnTo>
                  <a:lnTo>
                    <a:pt x="84582" y="184150"/>
                  </a:lnTo>
                  <a:lnTo>
                    <a:pt x="87122" y="186690"/>
                  </a:lnTo>
                  <a:lnTo>
                    <a:pt x="86868" y="186690"/>
                  </a:lnTo>
                  <a:lnTo>
                    <a:pt x="88391" y="187960"/>
                  </a:lnTo>
                  <a:lnTo>
                    <a:pt x="88696" y="187960"/>
                  </a:lnTo>
                  <a:lnTo>
                    <a:pt x="94183" y="191770"/>
                  </a:lnTo>
                  <a:lnTo>
                    <a:pt x="92964" y="191770"/>
                  </a:lnTo>
                  <a:lnTo>
                    <a:pt x="96012" y="193040"/>
                  </a:lnTo>
                  <a:lnTo>
                    <a:pt x="96520" y="193040"/>
                  </a:lnTo>
                  <a:lnTo>
                    <a:pt x="103631" y="195580"/>
                  </a:lnTo>
                  <a:lnTo>
                    <a:pt x="102108" y="195580"/>
                  </a:lnTo>
                  <a:lnTo>
                    <a:pt x="114300" y="199390"/>
                  </a:lnTo>
                  <a:lnTo>
                    <a:pt x="112775" y="199390"/>
                  </a:lnTo>
                  <a:lnTo>
                    <a:pt x="129539" y="200660"/>
                  </a:lnTo>
                  <a:lnTo>
                    <a:pt x="155143" y="200660"/>
                  </a:lnTo>
                  <a:lnTo>
                    <a:pt x="160020" y="205740"/>
                  </a:lnTo>
                  <a:lnTo>
                    <a:pt x="160020" y="217170"/>
                  </a:lnTo>
                  <a:lnTo>
                    <a:pt x="155448" y="223520"/>
                  </a:lnTo>
                  <a:lnTo>
                    <a:pt x="149352" y="224790"/>
                  </a:lnTo>
                  <a:lnTo>
                    <a:pt x="129539" y="226060"/>
                  </a:lnTo>
                  <a:close/>
                </a:path>
                <a:path w="1120139" h="226060">
                  <a:moveTo>
                    <a:pt x="74675" y="133350"/>
                  </a:moveTo>
                  <a:lnTo>
                    <a:pt x="74675" y="132080"/>
                  </a:lnTo>
                  <a:lnTo>
                    <a:pt x="75056" y="132080"/>
                  </a:lnTo>
                  <a:lnTo>
                    <a:pt x="74675" y="133350"/>
                  </a:lnTo>
                  <a:close/>
                </a:path>
                <a:path w="1120139" h="226060">
                  <a:moveTo>
                    <a:pt x="656844" y="133350"/>
                  </a:moveTo>
                  <a:lnTo>
                    <a:pt x="169164" y="133350"/>
                  </a:lnTo>
                  <a:lnTo>
                    <a:pt x="152400" y="132080"/>
                  </a:lnTo>
                  <a:lnTo>
                    <a:pt x="635507" y="132080"/>
                  </a:lnTo>
                  <a:lnTo>
                    <a:pt x="656844" y="133350"/>
                  </a:lnTo>
                  <a:close/>
                </a:path>
                <a:path w="1120139" h="226060">
                  <a:moveTo>
                    <a:pt x="1091184" y="137160"/>
                  </a:moveTo>
                  <a:lnTo>
                    <a:pt x="222504" y="137160"/>
                  </a:lnTo>
                  <a:lnTo>
                    <a:pt x="204216" y="134620"/>
                  </a:lnTo>
                  <a:lnTo>
                    <a:pt x="184404" y="133350"/>
                  </a:lnTo>
                  <a:lnTo>
                    <a:pt x="748284" y="133350"/>
                  </a:lnTo>
                  <a:lnTo>
                    <a:pt x="772668" y="132080"/>
                  </a:lnTo>
                  <a:lnTo>
                    <a:pt x="1092707" y="132080"/>
                  </a:lnTo>
                  <a:lnTo>
                    <a:pt x="1095756" y="133350"/>
                  </a:lnTo>
                  <a:lnTo>
                    <a:pt x="1091184" y="137160"/>
                  </a:lnTo>
                  <a:close/>
                </a:path>
                <a:path w="1120139" h="226060">
                  <a:moveTo>
                    <a:pt x="1095756" y="133350"/>
                  </a:moveTo>
                  <a:lnTo>
                    <a:pt x="1092707" y="132080"/>
                  </a:lnTo>
                  <a:lnTo>
                    <a:pt x="1094232" y="132080"/>
                  </a:lnTo>
                  <a:lnTo>
                    <a:pt x="1095756" y="133350"/>
                  </a:lnTo>
                  <a:close/>
                </a:path>
                <a:path w="1120139" h="226060">
                  <a:moveTo>
                    <a:pt x="1095756" y="133350"/>
                  </a:moveTo>
                  <a:lnTo>
                    <a:pt x="1094232" y="132080"/>
                  </a:lnTo>
                  <a:lnTo>
                    <a:pt x="1096975" y="132842"/>
                  </a:lnTo>
                  <a:lnTo>
                    <a:pt x="1095756" y="133350"/>
                  </a:lnTo>
                  <a:close/>
                </a:path>
                <a:path w="1120139" h="226060">
                  <a:moveTo>
                    <a:pt x="1096975" y="132842"/>
                  </a:moveTo>
                  <a:lnTo>
                    <a:pt x="1094232" y="132080"/>
                  </a:lnTo>
                  <a:lnTo>
                    <a:pt x="1098803" y="132080"/>
                  </a:lnTo>
                  <a:lnTo>
                    <a:pt x="1096975" y="132842"/>
                  </a:lnTo>
                  <a:close/>
                </a:path>
                <a:path w="1120139" h="226060">
                  <a:moveTo>
                    <a:pt x="1098803" y="133350"/>
                  </a:moveTo>
                  <a:lnTo>
                    <a:pt x="1095756" y="133350"/>
                  </a:lnTo>
                  <a:lnTo>
                    <a:pt x="1096975" y="132842"/>
                  </a:lnTo>
                  <a:lnTo>
                    <a:pt x="1098803" y="133350"/>
                  </a:lnTo>
                  <a:close/>
                </a:path>
                <a:path w="1120139" h="226060">
                  <a:moveTo>
                    <a:pt x="1085088" y="138430"/>
                  </a:moveTo>
                  <a:lnTo>
                    <a:pt x="260604" y="138430"/>
                  </a:lnTo>
                  <a:lnTo>
                    <a:pt x="242316" y="137160"/>
                  </a:lnTo>
                  <a:lnTo>
                    <a:pt x="1089660" y="137160"/>
                  </a:lnTo>
                  <a:lnTo>
                    <a:pt x="1085088" y="138430"/>
                  </a:lnTo>
                  <a:close/>
                </a:path>
                <a:path w="1120139" h="226060">
                  <a:moveTo>
                    <a:pt x="1068323" y="142240"/>
                  </a:moveTo>
                  <a:lnTo>
                    <a:pt x="318516" y="142240"/>
                  </a:lnTo>
                  <a:lnTo>
                    <a:pt x="298704" y="139700"/>
                  </a:lnTo>
                  <a:lnTo>
                    <a:pt x="278891" y="138430"/>
                  </a:lnTo>
                  <a:lnTo>
                    <a:pt x="1086611" y="138430"/>
                  </a:lnTo>
                  <a:lnTo>
                    <a:pt x="1083564" y="139700"/>
                  </a:lnTo>
                  <a:lnTo>
                    <a:pt x="1082040" y="139700"/>
                  </a:lnTo>
                  <a:lnTo>
                    <a:pt x="1077468" y="140970"/>
                  </a:lnTo>
                  <a:lnTo>
                    <a:pt x="1072896" y="140970"/>
                  </a:lnTo>
                  <a:lnTo>
                    <a:pt x="1068323" y="142240"/>
                  </a:lnTo>
                  <a:close/>
                </a:path>
                <a:path w="1120139" h="226060">
                  <a:moveTo>
                    <a:pt x="73152" y="140970"/>
                  </a:moveTo>
                  <a:lnTo>
                    <a:pt x="73152" y="139700"/>
                  </a:lnTo>
                  <a:lnTo>
                    <a:pt x="73369" y="139700"/>
                  </a:lnTo>
                  <a:lnTo>
                    <a:pt x="73152" y="140970"/>
                  </a:lnTo>
                  <a:close/>
                </a:path>
                <a:path w="1120139" h="226060">
                  <a:moveTo>
                    <a:pt x="995172" y="147320"/>
                  </a:moveTo>
                  <a:lnTo>
                    <a:pt x="385572" y="147320"/>
                  </a:lnTo>
                  <a:lnTo>
                    <a:pt x="362712" y="146050"/>
                  </a:lnTo>
                  <a:lnTo>
                    <a:pt x="320040" y="142240"/>
                  </a:lnTo>
                  <a:lnTo>
                    <a:pt x="1053084" y="142240"/>
                  </a:lnTo>
                  <a:lnTo>
                    <a:pt x="1045464" y="144780"/>
                  </a:lnTo>
                  <a:lnTo>
                    <a:pt x="1028699" y="144780"/>
                  </a:lnTo>
                  <a:lnTo>
                    <a:pt x="1018032" y="146050"/>
                  </a:lnTo>
                  <a:lnTo>
                    <a:pt x="1007364" y="146050"/>
                  </a:lnTo>
                  <a:lnTo>
                    <a:pt x="995172" y="147320"/>
                  </a:lnTo>
                  <a:close/>
                </a:path>
                <a:path w="1120139" h="226060">
                  <a:moveTo>
                    <a:pt x="835152" y="157480"/>
                  </a:moveTo>
                  <a:lnTo>
                    <a:pt x="566927" y="157480"/>
                  </a:lnTo>
                  <a:lnTo>
                    <a:pt x="496823" y="153670"/>
                  </a:lnTo>
                  <a:lnTo>
                    <a:pt x="432815" y="148590"/>
                  </a:lnTo>
                  <a:lnTo>
                    <a:pt x="431292" y="148590"/>
                  </a:lnTo>
                  <a:lnTo>
                    <a:pt x="409956" y="147320"/>
                  </a:lnTo>
                  <a:lnTo>
                    <a:pt x="982980" y="147320"/>
                  </a:lnTo>
                  <a:lnTo>
                    <a:pt x="952499" y="149860"/>
                  </a:lnTo>
                  <a:lnTo>
                    <a:pt x="935736" y="152400"/>
                  </a:lnTo>
                  <a:lnTo>
                    <a:pt x="917448" y="154940"/>
                  </a:lnTo>
                  <a:lnTo>
                    <a:pt x="915923" y="154940"/>
                  </a:lnTo>
                  <a:lnTo>
                    <a:pt x="896111" y="156210"/>
                  </a:lnTo>
                  <a:lnTo>
                    <a:pt x="854964" y="156210"/>
                  </a:lnTo>
                  <a:lnTo>
                    <a:pt x="835152" y="157480"/>
                  </a:lnTo>
                  <a:close/>
                </a:path>
                <a:path w="1120139" h="226060">
                  <a:moveTo>
                    <a:pt x="71627" y="149860"/>
                  </a:moveTo>
                  <a:lnTo>
                    <a:pt x="71627" y="148590"/>
                  </a:lnTo>
                  <a:lnTo>
                    <a:pt x="71818" y="148590"/>
                  </a:lnTo>
                  <a:lnTo>
                    <a:pt x="71627" y="149860"/>
                  </a:lnTo>
                  <a:close/>
                </a:path>
                <a:path w="1120139" h="226060">
                  <a:moveTo>
                    <a:pt x="72008" y="160020"/>
                  </a:moveTo>
                  <a:lnTo>
                    <a:pt x="71627" y="160020"/>
                  </a:lnTo>
                  <a:lnTo>
                    <a:pt x="71627" y="157480"/>
                  </a:lnTo>
                  <a:lnTo>
                    <a:pt x="72008" y="160020"/>
                  </a:lnTo>
                  <a:close/>
                </a:path>
                <a:path w="1120139" h="226060">
                  <a:moveTo>
                    <a:pt x="795527" y="160020"/>
                  </a:moveTo>
                  <a:lnTo>
                    <a:pt x="591311" y="160020"/>
                  </a:lnTo>
                  <a:lnTo>
                    <a:pt x="568452" y="157480"/>
                  </a:lnTo>
                  <a:lnTo>
                    <a:pt x="815340" y="157480"/>
                  </a:lnTo>
                  <a:lnTo>
                    <a:pt x="795527" y="160020"/>
                  </a:lnTo>
                  <a:close/>
                </a:path>
                <a:path w="1120139" h="226060">
                  <a:moveTo>
                    <a:pt x="772668" y="161290"/>
                  </a:moveTo>
                  <a:lnTo>
                    <a:pt x="635507" y="161290"/>
                  </a:lnTo>
                  <a:lnTo>
                    <a:pt x="614172" y="160020"/>
                  </a:lnTo>
                  <a:lnTo>
                    <a:pt x="794003" y="160020"/>
                  </a:lnTo>
                  <a:lnTo>
                    <a:pt x="772668" y="161290"/>
                  </a:lnTo>
                  <a:close/>
                </a:path>
                <a:path w="1120139" h="226060">
                  <a:moveTo>
                    <a:pt x="73659" y="167640"/>
                  </a:moveTo>
                  <a:lnTo>
                    <a:pt x="73152" y="167640"/>
                  </a:lnTo>
                  <a:lnTo>
                    <a:pt x="73152" y="165100"/>
                  </a:lnTo>
                  <a:lnTo>
                    <a:pt x="73659" y="167640"/>
                  </a:lnTo>
                  <a:close/>
                </a:path>
                <a:path w="1120139" h="226060">
                  <a:moveTo>
                    <a:pt x="75691" y="172720"/>
                  </a:moveTo>
                  <a:lnTo>
                    <a:pt x="74675" y="172720"/>
                  </a:lnTo>
                  <a:lnTo>
                    <a:pt x="74675" y="170180"/>
                  </a:lnTo>
                  <a:lnTo>
                    <a:pt x="75691" y="172720"/>
                  </a:lnTo>
                  <a:close/>
                </a:path>
                <a:path w="1120139" h="226060">
                  <a:moveTo>
                    <a:pt x="77723" y="177800"/>
                  </a:moveTo>
                  <a:lnTo>
                    <a:pt x="76200" y="176530"/>
                  </a:lnTo>
                  <a:lnTo>
                    <a:pt x="77215" y="176530"/>
                  </a:lnTo>
                  <a:lnTo>
                    <a:pt x="77723" y="177800"/>
                  </a:lnTo>
                  <a:close/>
                </a:path>
                <a:path w="1120139" h="226060">
                  <a:moveTo>
                    <a:pt x="84582" y="184150"/>
                  </a:moveTo>
                  <a:lnTo>
                    <a:pt x="82296" y="184150"/>
                  </a:lnTo>
                  <a:lnTo>
                    <a:pt x="80772" y="180340"/>
                  </a:lnTo>
                  <a:lnTo>
                    <a:pt x="84582" y="184150"/>
                  </a:lnTo>
                  <a:close/>
                </a:path>
                <a:path w="1120139" h="226060">
                  <a:moveTo>
                    <a:pt x="88391" y="187960"/>
                  </a:moveTo>
                  <a:lnTo>
                    <a:pt x="86868" y="186690"/>
                  </a:lnTo>
                  <a:lnTo>
                    <a:pt x="87699" y="187267"/>
                  </a:lnTo>
                  <a:lnTo>
                    <a:pt x="88391" y="187960"/>
                  </a:lnTo>
                  <a:close/>
                </a:path>
                <a:path w="1120139" h="226060">
                  <a:moveTo>
                    <a:pt x="87699" y="187267"/>
                  </a:moveTo>
                  <a:lnTo>
                    <a:pt x="86868" y="186690"/>
                  </a:lnTo>
                  <a:lnTo>
                    <a:pt x="87122" y="186690"/>
                  </a:lnTo>
                  <a:lnTo>
                    <a:pt x="87699" y="187267"/>
                  </a:lnTo>
                  <a:close/>
                </a:path>
                <a:path w="1120139" h="226060">
                  <a:moveTo>
                    <a:pt x="88696" y="187960"/>
                  </a:moveTo>
                  <a:lnTo>
                    <a:pt x="88391" y="187960"/>
                  </a:lnTo>
                  <a:lnTo>
                    <a:pt x="87699" y="187267"/>
                  </a:lnTo>
                  <a:lnTo>
                    <a:pt x="88696" y="187960"/>
                  </a:lnTo>
                  <a:close/>
                </a:path>
                <a:path w="1120139" h="226060">
                  <a:moveTo>
                    <a:pt x="96012" y="193040"/>
                  </a:moveTo>
                  <a:lnTo>
                    <a:pt x="92964" y="191770"/>
                  </a:lnTo>
                  <a:lnTo>
                    <a:pt x="95474" y="192666"/>
                  </a:lnTo>
                  <a:lnTo>
                    <a:pt x="96012" y="193040"/>
                  </a:lnTo>
                  <a:close/>
                </a:path>
                <a:path w="1120139" h="226060">
                  <a:moveTo>
                    <a:pt x="95474" y="192666"/>
                  </a:moveTo>
                  <a:lnTo>
                    <a:pt x="92964" y="191770"/>
                  </a:lnTo>
                  <a:lnTo>
                    <a:pt x="94183" y="191770"/>
                  </a:lnTo>
                  <a:lnTo>
                    <a:pt x="95474" y="192666"/>
                  </a:lnTo>
                  <a:close/>
                </a:path>
                <a:path w="1120139" h="226060">
                  <a:moveTo>
                    <a:pt x="96520" y="193040"/>
                  </a:moveTo>
                  <a:lnTo>
                    <a:pt x="96012" y="193040"/>
                  </a:lnTo>
                  <a:lnTo>
                    <a:pt x="95474" y="192666"/>
                  </a:lnTo>
                  <a:lnTo>
                    <a:pt x="96520" y="193040"/>
                  </a:lnTo>
                  <a:close/>
                </a:path>
                <a:path w="1120139" h="226060">
                  <a:moveTo>
                    <a:pt x="155143" y="200660"/>
                  </a:moveTo>
                  <a:lnTo>
                    <a:pt x="146304" y="200660"/>
                  </a:lnTo>
                  <a:lnTo>
                    <a:pt x="153923" y="199390"/>
                  </a:lnTo>
                  <a:lnTo>
                    <a:pt x="155143" y="2006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3" name="object 46"/>
            <p:cNvPicPr>
              <a:picLocks/>
            </p:cNvPicPr>
            <p:nvPr/>
          </p:nvPicPr>
          <p:blipFill>
            <a:blip xmlns:r="http://schemas.openxmlformats.org/officeDocument/2006/relationships" r:embed="rId32" cstate="print"/>
            <a:stretch>
              <a:fillRect/>
            </a:stretch>
          </p:blipFill>
          <p:spPr>
            <a:xfrm>
              <a:off x="2688336" y="6094476"/>
              <a:ext cx="158496" cy="689610"/>
            </a:xfrm>
            <a:prstGeom prst="rect"/>
          </p:spPr>
        </p:pic>
        <p:sp>
          <p:nvSpPr>
            <p:cNvPr id="1048618" name="object 47"/>
            <p:cNvSpPr/>
            <p:nvPr/>
          </p:nvSpPr>
          <p:spPr>
            <a:xfrm>
              <a:off x="3451859" y="5946648"/>
              <a:ext cx="942340" cy="490220"/>
            </a:xfrm>
            <a:custGeom>
              <a:avLst/>
              <a:ahLst/>
              <a:rect l="l" t="t" r="r" b="b"/>
              <a:pathLst>
                <a:path w="942339" h="490220">
                  <a:moveTo>
                    <a:pt x="9143" y="16510"/>
                  </a:moveTo>
                  <a:lnTo>
                    <a:pt x="7620" y="12700"/>
                  </a:lnTo>
                  <a:lnTo>
                    <a:pt x="3048" y="8890"/>
                  </a:lnTo>
                  <a:lnTo>
                    <a:pt x="1524" y="5080"/>
                  </a:lnTo>
                  <a:lnTo>
                    <a:pt x="0" y="3810"/>
                  </a:lnTo>
                  <a:lnTo>
                    <a:pt x="0" y="1270"/>
                  </a:lnTo>
                  <a:lnTo>
                    <a:pt x="1524" y="0"/>
                  </a:lnTo>
                  <a:lnTo>
                    <a:pt x="6096" y="0"/>
                  </a:lnTo>
                  <a:lnTo>
                    <a:pt x="7620" y="1270"/>
                  </a:lnTo>
                  <a:lnTo>
                    <a:pt x="9143" y="3810"/>
                  </a:lnTo>
                  <a:lnTo>
                    <a:pt x="11429" y="6350"/>
                  </a:lnTo>
                  <a:lnTo>
                    <a:pt x="10667" y="6350"/>
                  </a:lnTo>
                  <a:lnTo>
                    <a:pt x="13716" y="8890"/>
                  </a:lnTo>
                  <a:lnTo>
                    <a:pt x="17525" y="8890"/>
                  </a:lnTo>
                  <a:lnTo>
                    <a:pt x="24383" y="11430"/>
                  </a:lnTo>
                  <a:lnTo>
                    <a:pt x="28956" y="11430"/>
                  </a:lnTo>
                  <a:lnTo>
                    <a:pt x="35052" y="13970"/>
                  </a:lnTo>
                  <a:lnTo>
                    <a:pt x="9143" y="13970"/>
                  </a:lnTo>
                  <a:lnTo>
                    <a:pt x="9143" y="16510"/>
                  </a:lnTo>
                  <a:close/>
                </a:path>
                <a:path w="942339" h="490220">
                  <a:moveTo>
                    <a:pt x="13716" y="8890"/>
                  </a:moveTo>
                  <a:lnTo>
                    <a:pt x="10667" y="6350"/>
                  </a:lnTo>
                  <a:lnTo>
                    <a:pt x="11810" y="6773"/>
                  </a:lnTo>
                  <a:lnTo>
                    <a:pt x="13716" y="8890"/>
                  </a:lnTo>
                  <a:close/>
                </a:path>
                <a:path w="942339" h="490220">
                  <a:moveTo>
                    <a:pt x="11810" y="6773"/>
                  </a:moveTo>
                  <a:lnTo>
                    <a:pt x="10667" y="6350"/>
                  </a:lnTo>
                  <a:lnTo>
                    <a:pt x="11429" y="6350"/>
                  </a:lnTo>
                  <a:lnTo>
                    <a:pt x="11810" y="6773"/>
                  </a:lnTo>
                  <a:close/>
                </a:path>
                <a:path w="942339" h="490220">
                  <a:moveTo>
                    <a:pt x="17525" y="8890"/>
                  </a:moveTo>
                  <a:lnTo>
                    <a:pt x="13716" y="8890"/>
                  </a:lnTo>
                  <a:lnTo>
                    <a:pt x="11810" y="6773"/>
                  </a:lnTo>
                  <a:lnTo>
                    <a:pt x="17525" y="8890"/>
                  </a:lnTo>
                  <a:close/>
                </a:path>
                <a:path w="942339" h="490220">
                  <a:moveTo>
                    <a:pt x="28956" y="11430"/>
                  </a:moveTo>
                  <a:lnTo>
                    <a:pt x="24383" y="11430"/>
                  </a:lnTo>
                  <a:lnTo>
                    <a:pt x="24383" y="10160"/>
                  </a:lnTo>
                  <a:lnTo>
                    <a:pt x="28956" y="11430"/>
                  </a:lnTo>
                  <a:close/>
                </a:path>
                <a:path w="942339" h="490220">
                  <a:moveTo>
                    <a:pt x="452628" y="271780"/>
                  </a:moveTo>
                  <a:lnTo>
                    <a:pt x="409956" y="250190"/>
                  </a:lnTo>
                  <a:lnTo>
                    <a:pt x="387096" y="241300"/>
                  </a:lnTo>
                  <a:lnTo>
                    <a:pt x="365759" y="231140"/>
                  </a:lnTo>
                  <a:lnTo>
                    <a:pt x="344424" y="222250"/>
                  </a:lnTo>
                  <a:lnTo>
                    <a:pt x="304800" y="201930"/>
                  </a:lnTo>
                  <a:lnTo>
                    <a:pt x="284988" y="193040"/>
                  </a:lnTo>
                  <a:lnTo>
                    <a:pt x="286512" y="193040"/>
                  </a:lnTo>
                  <a:lnTo>
                    <a:pt x="246888" y="172720"/>
                  </a:lnTo>
                  <a:lnTo>
                    <a:pt x="228600" y="163830"/>
                  </a:lnTo>
                  <a:lnTo>
                    <a:pt x="208788" y="153670"/>
                  </a:lnTo>
                  <a:lnTo>
                    <a:pt x="208788" y="152400"/>
                  </a:lnTo>
                  <a:lnTo>
                    <a:pt x="190500" y="140970"/>
                  </a:lnTo>
                  <a:lnTo>
                    <a:pt x="175259" y="132080"/>
                  </a:lnTo>
                  <a:lnTo>
                    <a:pt x="173736" y="132080"/>
                  </a:lnTo>
                  <a:lnTo>
                    <a:pt x="158496" y="123190"/>
                  </a:lnTo>
                  <a:lnTo>
                    <a:pt x="144780" y="114300"/>
                  </a:lnTo>
                  <a:lnTo>
                    <a:pt x="144780" y="111760"/>
                  </a:lnTo>
                  <a:lnTo>
                    <a:pt x="131064" y="102870"/>
                  </a:lnTo>
                  <a:lnTo>
                    <a:pt x="118872" y="95250"/>
                  </a:lnTo>
                  <a:lnTo>
                    <a:pt x="106680" y="86360"/>
                  </a:lnTo>
                  <a:lnTo>
                    <a:pt x="96012" y="80010"/>
                  </a:lnTo>
                  <a:lnTo>
                    <a:pt x="85343" y="72390"/>
                  </a:lnTo>
                  <a:lnTo>
                    <a:pt x="86867" y="72390"/>
                  </a:lnTo>
                  <a:lnTo>
                    <a:pt x="76200" y="68580"/>
                  </a:lnTo>
                  <a:lnTo>
                    <a:pt x="67056" y="62230"/>
                  </a:lnTo>
                  <a:lnTo>
                    <a:pt x="57912" y="57150"/>
                  </a:lnTo>
                  <a:lnTo>
                    <a:pt x="59436" y="57150"/>
                  </a:lnTo>
                  <a:lnTo>
                    <a:pt x="50291" y="52070"/>
                  </a:lnTo>
                  <a:lnTo>
                    <a:pt x="48767" y="50800"/>
                  </a:lnTo>
                  <a:lnTo>
                    <a:pt x="25908" y="38100"/>
                  </a:lnTo>
                  <a:lnTo>
                    <a:pt x="21336" y="33020"/>
                  </a:lnTo>
                  <a:lnTo>
                    <a:pt x="18288" y="31750"/>
                  </a:lnTo>
                  <a:lnTo>
                    <a:pt x="13716" y="26670"/>
                  </a:lnTo>
                  <a:lnTo>
                    <a:pt x="13716" y="25400"/>
                  </a:lnTo>
                  <a:lnTo>
                    <a:pt x="10667" y="20320"/>
                  </a:lnTo>
                  <a:lnTo>
                    <a:pt x="10667" y="19050"/>
                  </a:lnTo>
                  <a:lnTo>
                    <a:pt x="9143" y="13970"/>
                  </a:lnTo>
                  <a:lnTo>
                    <a:pt x="35052" y="13970"/>
                  </a:lnTo>
                  <a:lnTo>
                    <a:pt x="47243" y="19050"/>
                  </a:lnTo>
                  <a:lnTo>
                    <a:pt x="45720" y="19050"/>
                  </a:lnTo>
                  <a:lnTo>
                    <a:pt x="53340" y="24130"/>
                  </a:lnTo>
                  <a:lnTo>
                    <a:pt x="54864" y="24130"/>
                  </a:lnTo>
                  <a:lnTo>
                    <a:pt x="62483" y="27940"/>
                  </a:lnTo>
                  <a:lnTo>
                    <a:pt x="71628" y="33020"/>
                  </a:lnTo>
                  <a:lnTo>
                    <a:pt x="80772" y="39370"/>
                  </a:lnTo>
                  <a:lnTo>
                    <a:pt x="89916" y="43180"/>
                  </a:lnTo>
                  <a:lnTo>
                    <a:pt x="111251" y="55880"/>
                  </a:lnTo>
                  <a:lnTo>
                    <a:pt x="121920" y="63500"/>
                  </a:lnTo>
                  <a:lnTo>
                    <a:pt x="123443" y="63500"/>
                  </a:lnTo>
                  <a:lnTo>
                    <a:pt x="134112" y="72390"/>
                  </a:lnTo>
                  <a:lnTo>
                    <a:pt x="146304" y="81280"/>
                  </a:lnTo>
                  <a:lnTo>
                    <a:pt x="173736" y="100330"/>
                  </a:lnTo>
                  <a:lnTo>
                    <a:pt x="177122" y="100330"/>
                  </a:lnTo>
                  <a:lnTo>
                    <a:pt x="188975" y="109220"/>
                  </a:lnTo>
                  <a:lnTo>
                    <a:pt x="205740" y="118110"/>
                  </a:lnTo>
                  <a:lnTo>
                    <a:pt x="222504" y="128270"/>
                  </a:lnTo>
                  <a:lnTo>
                    <a:pt x="240791" y="139700"/>
                  </a:lnTo>
                  <a:lnTo>
                    <a:pt x="259080" y="148590"/>
                  </a:lnTo>
                  <a:lnTo>
                    <a:pt x="298704" y="166370"/>
                  </a:lnTo>
                  <a:lnTo>
                    <a:pt x="316991" y="177800"/>
                  </a:lnTo>
                  <a:lnTo>
                    <a:pt x="356616" y="195580"/>
                  </a:lnTo>
                  <a:lnTo>
                    <a:pt x="355092" y="195580"/>
                  </a:lnTo>
                  <a:lnTo>
                    <a:pt x="376428" y="204470"/>
                  </a:lnTo>
                  <a:lnTo>
                    <a:pt x="422148" y="224790"/>
                  </a:lnTo>
                  <a:lnTo>
                    <a:pt x="443483" y="234950"/>
                  </a:lnTo>
                  <a:lnTo>
                    <a:pt x="466343" y="245110"/>
                  </a:lnTo>
                  <a:lnTo>
                    <a:pt x="487680" y="255270"/>
                  </a:lnTo>
                  <a:lnTo>
                    <a:pt x="507492" y="266700"/>
                  </a:lnTo>
                  <a:lnTo>
                    <a:pt x="516636" y="270510"/>
                  </a:lnTo>
                  <a:lnTo>
                    <a:pt x="452628" y="270510"/>
                  </a:lnTo>
                  <a:lnTo>
                    <a:pt x="452628" y="271780"/>
                  </a:lnTo>
                  <a:close/>
                </a:path>
                <a:path w="942339" h="490220">
                  <a:moveTo>
                    <a:pt x="177122" y="100330"/>
                  </a:moveTo>
                  <a:lnTo>
                    <a:pt x="173736" y="100330"/>
                  </a:lnTo>
                  <a:lnTo>
                    <a:pt x="173736" y="97790"/>
                  </a:lnTo>
                  <a:lnTo>
                    <a:pt x="177122" y="100330"/>
                  </a:lnTo>
                  <a:close/>
                </a:path>
                <a:path w="942339" h="490220">
                  <a:moveTo>
                    <a:pt x="844296" y="401320"/>
                  </a:moveTo>
                  <a:lnTo>
                    <a:pt x="809243" y="401320"/>
                  </a:lnTo>
                  <a:lnTo>
                    <a:pt x="798575" y="400050"/>
                  </a:lnTo>
                  <a:lnTo>
                    <a:pt x="787908" y="400050"/>
                  </a:lnTo>
                  <a:lnTo>
                    <a:pt x="775716" y="398780"/>
                  </a:lnTo>
                  <a:lnTo>
                    <a:pt x="774192" y="397510"/>
                  </a:lnTo>
                  <a:lnTo>
                    <a:pt x="760475" y="394970"/>
                  </a:lnTo>
                  <a:lnTo>
                    <a:pt x="758951" y="394970"/>
                  </a:lnTo>
                  <a:lnTo>
                    <a:pt x="745236" y="391160"/>
                  </a:lnTo>
                  <a:lnTo>
                    <a:pt x="711708" y="383540"/>
                  </a:lnTo>
                  <a:lnTo>
                    <a:pt x="710183" y="383540"/>
                  </a:lnTo>
                  <a:lnTo>
                    <a:pt x="694943" y="377190"/>
                  </a:lnTo>
                  <a:lnTo>
                    <a:pt x="678180" y="373380"/>
                  </a:lnTo>
                  <a:lnTo>
                    <a:pt x="661416" y="364490"/>
                  </a:lnTo>
                  <a:lnTo>
                    <a:pt x="659892" y="364490"/>
                  </a:lnTo>
                  <a:lnTo>
                    <a:pt x="641604" y="359410"/>
                  </a:lnTo>
                  <a:lnTo>
                    <a:pt x="623316" y="349250"/>
                  </a:lnTo>
                  <a:lnTo>
                    <a:pt x="621792" y="349250"/>
                  </a:lnTo>
                  <a:lnTo>
                    <a:pt x="603504" y="340360"/>
                  </a:lnTo>
                  <a:lnTo>
                    <a:pt x="582167" y="331470"/>
                  </a:lnTo>
                  <a:lnTo>
                    <a:pt x="559308" y="322580"/>
                  </a:lnTo>
                  <a:lnTo>
                    <a:pt x="537972" y="313690"/>
                  </a:lnTo>
                  <a:lnTo>
                    <a:pt x="495300" y="292100"/>
                  </a:lnTo>
                  <a:lnTo>
                    <a:pt x="473964" y="283210"/>
                  </a:lnTo>
                  <a:lnTo>
                    <a:pt x="452628" y="270510"/>
                  </a:lnTo>
                  <a:lnTo>
                    <a:pt x="516636" y="270510"/>
                  </a:lnTo>
                  <a:lnTo>
                    <a:pt x="528828" y="275590"/>
                  </a:lnTo>
                  <a:lnTo>
                    <a:pt x="550164" y="285750"/>
                  </a:lnTo>
                  <a:lnTo>
                    <a:pt x="571500" y="294640"/>
                  </a:lnTo>
                  <a:lnTo>
                    <a:pt x="594359" y="304800"/>
                  </a:lnTo>
                  <a:lnTo>
                    <a:pt x="615696" y="313690"/>
                  </a:lnTo>
                  <a:lnTo>
                    <a:pt x="635508" y="322580"/>
                  </a:lnTo>
                  <a:lnTo>
                    <a:pt x="636814" y="322580"/>
                  </a:lnTo>
                  <a:lnTo>
                    <a:pt x="653796" y="330200"/>
                  </a:lnTo>
                  <a:lnTo>
                    <a:pt x="672083" y="336550"/>
                  </a:lnTo>
                  <a:lnTo>
                    <a:pt x="705612" y="347980"/>
                  </a:lnTo>
                  <a:lnTo>
                    <a:pt x="736092" y="356870"/>
                  </a:lnTo>
                  <a:lnTo>
                    <a:pt x="766572" y="363220"/>
                  </a:lnTo>
                  <a:lnTo>
                    <a:pt x="780288" y="367030"/>
                  </a:lnTo>
                  <a:lnTo>
                    <a:pt x="778764" y="367030"/>
                  </a:lnTo>
                  <a:lnTo>
                    <a:pt x="792480" y="368300"/>
                  </a:lnTo>
                  <a:lnTo>
                    <a:pt x="803148" y="368300"/>
                  </a:lnTo>
                  <a:lnTo>
                    <a:pt x="813816" y="370840"/>
                  </a:lnTo>
                  <a:lnTo>
                    <a:pt x="844296" y="370840"/>
                  </a:lnTo>
                  <a:lnTo>
                    <a:pt x="841248" y="373380"/>
                  </a:lnTo>
                  <a:lnTo>
                    <a:pt x="871728" y="373380"/>
                  </a:lnTo>
                  <a:lnTo>
                    <a:pt x="871728" y="377190"/>
                  </a:lnTo>
                  <a:lnTo>
                    <a:pt x="870204" y="382270"/>
                  </a:lnTo>
                  <a:lnTo>
                    <a:pt x="865632" y="391160"/>
                  </a:lnTo>
                  <a:lnTo>
                    <a:pt x="864108" y="392430"/>
                  </a:lnTo>
                  <a:lnTo>
                    <a:pt x="861059" y="393700"/>
                  </a:lnTo>
                  <a:lnTo>
                    <a:pt x="858012" y="397510"/>
                  </a:lnTo>
                  <a:lnTo>
                    <a:pt x="856488" y="397510"/>
                  </a:lnTo>
                  <a:lnTo>
                    <a:pt x="851916" y="398780"/>
                  </a:lnTo>
                  <a:lnTo>
                    <a:pt x="850392" y="400050"/>
                  </a:lnTo>
                  <a:lnTo>
                    <a:pt x="844296" y="401320"/>
                  </a:lnTo>
                  <a:close/>
                </a:path>
                <a:path w="942339" h="490220">
                  <a:moveTo>
                    <a:pt x="831723" y="317182"/>
                  </a:moveTo>
                  <a:lnTo>
                    <a:pt x="826008" y="316230"/>
                  </a:lnTo>
                  <a:lnTo>
                    <a:pt x="822959" y="307340"/>
                  </a:lnTo>
                  <a:lnTo>
                    <a:pt x="822959" y="302260"/>
                  </a:lnTo>
                  <a:lnTo>
                    <a:pt x="824483" y="297180"/>
                  </a:lnTo>
                  <a:lnTo>
                    <a:pt x="828838" y="292644"/>
                  </a:lnTo>
                  <a:lnTo>
                    <a:pt x="832104" y="290830"/>
                  </a:lnTo>
                  <a:lnTo>
                    <a:pt x="838200" y="288290"/>
                  </a:lnTo>
                  <a:lnTo>
                    <a:pt x="842772" y="292100"/>
                  </a:lnTo>
                  <a:lnTo>
                    <a:pt x="847343" y="293370"/>
                  </a:lnTo>
                  <a:lnTo>
                    <a:pt x="850392" y="298450"/>
                  </a:lnTo>
                  <a:lnTo>
                    <a:pt x="851408" y="300990"/>
                  </a:lnTo>
                  <a:lnTo>
                    <a:pt x="850392" y="300990"/>
                  </a:lnTo>
                  <a:lnTo>
                    <a:pt x="850773" y="302260"/>
                  </a:lnTo>
                  <a:lnTo>
                    <a:pt x="850392" y="302260"/>
                  </a:lnTo>
                  <a:lnTo>
                    <a:pt x="851001" y="303022"/>
                  </a:lnTo>
                  <a:lnTo>
                    <a:pt x="851916" y="306070"/>
                  </a:lnTo>
                  <a:lnTo>
                    <a:pt x="853440" y="306070"/>
                  </a:lnTo>
                  <a:lnTo>
                    <a:pt x="854964" y="308610"/>
                  </a:lnTo>
                  <a:lnTo>
                    <a:pt x="856488" y="309880"/>
                  </a:lnTo>
                  <a:lnTo>
                    <a:pt x="857631" y="313690"/>
                  </a:lnTo>
                  <a:lnTo>
                    <a:pt x="829056" y="313690"/>
                  </a:lnTo>
                  <a:lnTo>
                    <a:pt x="830580" y="316230"/>
                  </a:lnTo>
                  <a:lnTo>
                    <a:pt x="831723" y="317182"/>
                  </a:lnTo>
                  <a:close/>
                </a:path>
                <a:path w="942339" h="490220">
                  <a:moveTo>
                    <a:pt x="828838" y="292644"/>
                  </a:moveTo>
                  <a:lnTo>
                    <a:pt x="830580" y="290830"/>
                  </a:lnTo>
                  <a:lnTo>
                    <a:pt x="832104" y="290830"/>
                  </a:lnTo>
                  <a:lnTo>
                    <a:pt x="828838" y="292644"/>
                  </a:lnTo>
                  <a:close/>
                </a:path>
                <a:path w="942339" h="490220">
                  <a:moveTo>
                    <a:pt x="851916" y="302260"/>
                  </a:moveTo>
                  <a:lnTo>
                    <a:pt x="850392" y="298450"/>
                  </a:lnTo>
                  <a:lnTo>
                    <a:pt x="847343" y="293370"/>
                  </a:lnTo>
                  <a:lnTo>
                    <a:pt x="842772" y="292100"/>
                  </a:lnTo>
                  <a:lnTo>
                    <a:pt x="841248" y="290830"/>
                  </a:lnTo>
                  <a:lnTo>
                    <a:pt x="844296" y="290830"/>
                  </a:lnTo>
                  <a:lnTo>
                    <a:pt x="850392" y="294640"/>
                  </a:lnTo>
                  <a:lnTo>
                    <a:pt x="851916" y="300990"/>
                  </a:lnTo>
                  <a:lnTo>
                    <a:pt x="851916" y="302260"/>
                  </a:lnTo>
                  <a:close/>
                </a:path>
                <a:path w="942339" h="490220">
                  <a:moveTo>
                    <a:pt x="824483" y="297180"/>
                  </a:moveTo>
                  <a:lnTo>
                    <a:pt x="827532" y="293370"/>
                  </a:lnTo>
                  <a:lnTo>
                    <a:pt x="828838" y="292644"/>
                  </a:lnTo>
                  <a:lnTo>
                    <a:pt x="824483" y="297180"/>
                  </a:lnTo>
                  <a:close/>
                </a:path>
                <a:path w="942339" h="490220">
                  <a:moveTo>
                    <a:pt x="851408" y="303530"/>
                  </a:moveTo>
                  <a:lnTo>
                    <a:pt x="851001" y="303022"/>
                  </a:lnTo>
                  <a:lnTo>
                    <a:pt x="850392" y="300990"/>
                  </a:lnTo>
                  <a:lnTo>
                    <a:pt x="851408" y="303530"/>
                  </a:lnTo>
                  <a:close/>
                </a:path>
                <a:path w="942339" h="490220">
                  <a:moveTo>
                    <a:pt x="851916" y="304165"/>
                  </a:moveTo>
                  <a:lnTo>
                    <a:pt x="851408" y="303530"/>
                  </a:lnTo>
                  <a:lnTo>
                    <a:pt x="850392" y="300990"/>
                  </a:lnTo>
                  <a:lnTo>
                    <a:pt x="851916" y="302260"/>
                  </a:lnTo>
                  <a:lnTo>
                    <a:pt x="851916" y="304165"/>
                  </a:lnTo>
                  <a:close/>
                </a:path>
                <a:path w="942339" h="490220">
                  <a:moveTo>
                    <a:pt x="851916" y="302260"/>
                  </a:moveTo>
                  <a:lnTo>
                    <a:pt x="850392" y="300990"/>
                  </a:lnTo>
                  <a:lnTo>
                    <a:pt x="851408" y="300990"/>
                  </a:lnTo>
                  <a:lnTo>
                    <a:pt x="851916" y="302260"/>
                  </a:lnTo>
                  <a:close/>
                </a:path>
                <a:path w="942339" h="490220">
                  <a:moveTo>
                    <a:pt x="851001" y="303022"/>
                  </a:moveTo>
                  <a:lnTo>
                    <a:pt x="850392" y="302260"/>
                  </a:lnTo>
                  <a:lnTo>
                    <a:pt x="850773" y="302260"/>
                  </a:lnTo>
                  <a:lnTo>
                    <a:pt x="851001" y="303022"/>
                  </a:lnTo>
                  <a:close/>
                </a:path>
                <a:path w="942339" h="490220">
                  <a:moveTo>
                    <a:pt x="851916" y="306070"/>
                  </a:moveTo>
                  <a:lnTo>
                    <a:pt x="851001" y="303022"/>
                  </a:lnTo>
                  <a:lnTo>
                    <a:pt x="851408" y="303530"/>
                  </a:lnTo>
                  <a:lnTo>
                    <a:pt x="851916" y="304800"/>
                  </a:lnTo>
                  <a:lnTo>
                    <a:pt x="851916" y="306070"/>
                  </a:lnTo>
                  <a:close/>
                </a:path>
                <a:path w="942339" h="490220">
                  <a:moveTo>
                    <a:pt x="851916" y="304800"/>
                  </a:moveTo>
                  <a:lnTo>
                    <a:pt x="851408" y="303530"/>
                  </a:lnTo>
                  <a:lnTo>
                    <a:pt x="851916" y="304165"/>
                  </a:lnTo>
                  <a:lnTo>
                    <a:pt x="851916" y="304800"/>
                  </a:lnTo>
                  <a:close/>
                </a:path>
                <a:path w="942339" h="490220">
                  <a:moveTo>
                    <a:pt x="853440" y="306070"/>
                  </a:moveTo>
                  <a:lnTo>
                    <a:pt x="851916" y="304800"/>
                  </a:lnTo>
                  <a:lnTo>
                    <a:pt x="851916" y="304165"/>
                  </a:lnTo>
                  <a:lnTo>
                    <a:pt x="853440" y="306070"/>
                  </a:lnTo>
                  <a:close/>
                </a:path>
                <a:path w="942339" h="490220">
                  <a:moveTo>
                    <a:pt x="853440" y="306070"/>
                  </a:moveTo>
                  <a:lnTo>
                    <a:pt x="851916" y="306070"/>
                  </a:lnTo>
                  <a:lnTo>
                    <a:pt x="851916" y="304800"/>
                  </a:lnTo>
                  <a:lnTo>
                    <a:pt x="853440" y="306070"/>
                  </a:lnTo>
                  <a:close/>
                </a:path>
                <a:path w="942339" h="490220">
                  <a:moveTo>
                    <a:pt x="856488" y="309880"/>
                  </a:moveTo>
                  <a:lnTo>
                    <a:pt x="854964" y="308610"/>
                  </a:lnTo>
                  <a:lnTo>
                    <a:pt x="853440" y="306070"/>
                  </a:lnTo>
                  <a:lnTo>
                    <a:pt x="856488" y="309880"/>
                  </a:lnTo>
                  <a:close/>
                </a:path>
                <a:path w="942339" h="490220">
                  <a:moveTo>
                    <a:pt x="826008" y="316230"/>
                  </a:moveTo>
                  <a:lnTo>
                    <a:pt x="822959" y="309880"/>
                  </a:lnTo>
                  <a:lnTo>
                    <a:pt x="822959" y="307340"/>
                  </a:lnTo>
                  <a:lnTo>
                    <a:pt x="826008" y="316230"/>
                  </a:lnTo>
                  <a:close/>
                </a:path>
                <a:path w="942339" h="490220">
                  <a:moveTo>
                    <a:pt x="861059" y="321310"/>
                  </a:moveTo>
                  <a:lnTo>
                    <a:pt x="859536" y="316230"/>
                  </a:lnTo>
                  <a:lnTo>
                    <a:pt x="858012" y="314960"/>
                  </a:lnTo>
                  <a:lnTo>
                    <a:pt x="856488" y="309880"/>
                  </a:lnTo>
                  <a:lnTo>
                    <a:pt x="865632" y="318770"/>
                  </a:lnTo>
                  <a:lnTo>
                    <a:pt x="861059" y="318770"/>
                  </a:lnTo>
                  <a:lnTo>
                    <a:pt x="861059" y="321310"/>
                  </a:lnTo>
                  <a:close/>
                </a:path>
                <a:path w="942339" h="490220">
                  <a:moveTo>
                    <a:pt x="833627" y="317499"/>
                  </a:moveTo>
                  <a:lnTo>
                    <a:pt x="831723" y="317182"/>
                  </a:lnTo>
                  <a:lnTo>
                    <a:pt x="830580" y="316230"/>
                  </a:lnTo>
                  <a:lnTo>
                    <a:pt x="829056" y="313690"/>
                  </a:lnTo>
                  <a:lnTo>
                    <a:pt x="833627" y="317499"/>
                  </a:lnTo>
                  <a:close/>
                </a:path>
                <a:path w="942339" h="490220">
                  <a:moveTo>
                    <a:pt x="860298" y="318770"/>
                  </a:moveTo>
                  <a:lnTo>
                    <a:pt x="835151" y="318770"/>
                  </a:lnTo>
                  <a:lnTo>
                    <a:pt x="829056" y="313690"/>
                  </a:lnTo>
                  <a:lnTo>
                    <a:pt x="857631" y="313690"/>
                  </a:lnTo>
                  <a:lnTo>
                    <a:pt x="858012" y="314960"/>
                  </a:lnTo>
                  <a:lnTo>
                    <a:pt x="859536" y="316230"/>
                  </a:lnTo>
                  <a:lnTo>
                    <a:pt x="860298" y="318770"/>
                  </a:lnTo>
                  <a:close/>
                </a:path>
                <a:path w="942339" h="490220">
                  <a:moveTo>
                    <a:pt x="841248" y="336550"/>
                  </a:moveTo>
                  <a:lnTo>
                    <a:pt x="839724" y="335280"/>
                  </a:lnTo>
                  <a:lnTo>
                    <a:pt x="839724" y="332740"/>
                  </a:lnTo>
                  <a:lnTo>
                    <a:pt x="830580" y="323850"/>
                  </a:lnTo>
                  <a:lnTo>
                    <a:pt x="829056" y="321310"/>
                  </a:lnTo>
                  <a:lnTo>
                    <a:pt x="829056" y="318770"/>
                  </a:lnTo>
                  <a:lnTo>
                    <a:pt x="826008" y="316230"/>
                  </a:lnTo>
                  <a:lnTo>
                    <a:pt x="831723" y="317182"/>
                  </a:lnTo>
                  <a:lnTo>
                    <a:pt x="833628" y="318770"/>
                  </a:lnTo>
                  <a:lnTo>
                    <a:pt x="835151" y="322580"/>
                  </a:lnTo>
                  <a:lnTo>
                    <a:pt x="835532" y="322580"/>
                  </a:lnTo>
                  <a:lnTo>
                    <a:pt x="836675" y="326390"/>
                  </a:lnTo>
                  <a:lnTo>
                    <a:pt x="837056" y="326390"/>
                  </a:lnTo>
                  <a:lnTo>
                    <a:pt x="838200" y="330200"/>
                  </a:lnTo>
                  <a:lnTo>
                    <a:pt x="839724" y="331470"/>
                  </a:lnTo>
                  <a:lnTo>
                    <a:pt x="841248" y="336550"/>
                  </a:lnTo>
                  <a:close/>
                </a:path>
                <a:path w="942339" h="490220">
                  <a:moveTo>
                    <a:pt x="835151" y="322580"/>
                  </a:moveTo>
                  <a:lnTo>
                    <a:pt x="833628" y="318770"/>
                  </a:lnTo>
                  <a:lnTo>
                    <a:pt x="831723" y="317182"/>
                  </a:lnTo>
                  <a:lnTo>
                    <a:pt x="833627" y="317500"/>
                  </a:lnTo>
                  <a:lnTo>
                    <a:pt x="835151" y="318770"/>
                  </a:lnTo>
                  <a:lnTo>
                    <a:pt x="860298" y="318770"/>
                  </a:lnTo>
                  <a:lnTo>
                    <a:pt x="861059" y="321310"/>
                  </a:lnTo>
                  <a:lnTo>
                    <a:pt x="835151" y="321310"/>
                  </a:lnTo>
                  <a:lnTo>
                    <a:pt x="835151" y="322580"/>
                  </a:lnTo>
                  <a:close/>
                </a:path>
                <a:path w="942339" h="490220">
                  <a:moveTo>
                    <a:pt x="877824" y="373380"/>
                  </a:moveTo>
                  <a:lnTo>
                    <a:pt x="873251" y="367030"/>
                  </a:lnTo>
                  <a:lnTo>
                    <a:pt x="873251" y="364490"/>
                  </a:lnTo>
                  <a:lnTo>
                    <a:pt x="871728" y="360680"/>
                  </a:lnTo>
                  <a:lnTo>
                    <a:pt x="871728" y="351790"/>
                  </a:lnTo>
                  <a:lnTo>
                    <a:pt x="868680" y="339090"/>
                  </a:lnTo>
                  <a:lnTo>
                    <a:pt x="868680" y="337820"/>
                  </a:lnTo>
                  <a:lnTo>
                    <a:pt x="867156" y="331470"/>
                  </a:lnTo>
                  <a:lnTo>
                    <a:pt x="864108" y="325120"/>
                  </a:lnTo>
                  <a:lnTo>
                    <a:pt x="864108" y="323850"/>
                  </a:lnTo>
                  <a:lnTo>
                    <a:pt x="861059" y="318770"/>
                  </a:lnTo>
                  <a:lnTo>
                    <a:pt x="865632" y="318770"/>
                  </a:lnTo>
                  <a:lnTo>
                    <a:pt x="865632" y="317500"/>
                  </a:lnTo>
                  <a:lnTo>
                    <a:pt x="888492" y="340360"/>
                  </a:lnTo>
                  <a:lnTo>
                    <a:pt x="893064" y="346710"/>
                  </a:lnTo>
                  <a:lnTo>
                    <a:pt x="905256" y="359410"/>
                  </a:lnTo>
                  <a:lnTo>
                    <a:pt x="909828" y="364490"/>
                  </a:lnTo>
                  <a:lnTo>
                    <a:pt x="915270" y="370840"/>
                  </a:lnTo>
                  <a:lnTo>
                    <a:pt x="877824" y="370840"/>
                  </a:lnTo>
                  <a:lnTo>
                    <a:pt x="877824" y="373380"/>
                  </a:lnTo>
                  <a:close/>
                </a:path>
                <a:path w="942339" h="490220">
                  <a:moveTo>
                    <a:pt x="836675" y="326390"/>
                  </a:moveTo>
                  <a:lnTo>
                    <a:pt x="835151" y="321310"/>
                  </a:lnTo>
                  <a:lnTo>
                    <a:pt x="861059" y="321310"/>
                  </a:lnTo>
                  <a:lnTo>
                    <a:pt x="861059" y="318770"/>
                  </a:lnTo>
                  <a:lnTo>
                    <a:pt x="864108" y="323850"/>
                  </a:lnTo>
                  <a:lnTo>
                    <a:pt x="864108" y="325120"/>
                  </a:lnTo>
                  <a:lnTo>
                    <a:pt x="836675" y="325120"/>
                  </a:lnTo>
                  <a:lnTo>
                    <a:pt x="836675" y="326390"/>
                  </a:lnTo>
                  <a:close/>
                </a:path>
                <a:path w="942339" h="490220">
                  <a:moveTo>
                    <a:pt x="636814" y="322580"/>
                  </a:moveTo>
                  <a:lnTo>
                    <a:pt x="635508" y="322580"/>
                  </a:lnTo>
                  <a:lnTo>
                    <a:pt x="633983" y="321310"/>
                  </a:lnTo>
                  <a:lnTo>
                    <a:pt x="636814" y="322580"/>
                  </a:lnTo>
                  <a:close/>
                </a:path>
                <a:path w="942339" h="490220">
                  <a:moveTo>
                    <a:pt x="835532" y="322580"/>
                  </a:moveTo>
                  <a:lnTo>
                    <a:pt x="835151" y="322580"/>
                  </a:lnTo>
                  <a:lnTo>
                    <a:pt x="835151" y="321310"/>
                  </a:lnTo>
                  <a:lnTo>
                    <a:pt x="835532" y="322580"/>
                  </a:lnTo>
                  <a:close/>
                </a:path>
                <a:path w="942339" h="490220">
                  <a:moveTo>
                    <a:pt x="837056" y="326390"/>
                  </a:moveTo>
                  <a:lnTo>
                    <a:pt x="836675" y="326390"/>
                  </a:lnTo>
                  <a:lnTo>
                    <a:pt x="836675" y="325120"/>
                  </a:lnTo>
                  <a:lnTo>
                    <a:pt x="837056" y="326390"/>
                  </a:lnTo>
                  <a:close/>
                </a:path>
                <a:path w="942339" h="490220">
                  <a:moveTo>
                    <a:pt x="841248" y="336550"/>
                  </a:moveTo>
                  <a:lnTo>
                    <a:pt x="839724" y="331470"/>
                  </a:lnTo>
                  <a:lnTo>
                    <a:pt x="838200" y="330200"/>
                  </a:lnTo>
                  <a:lnTo>
                    <a:pt x="836675" y="325120"/>
                  </a:lnTo>
                  <a:lnTo>
                    <a:pt x="864108" y="325120"/>
                  </a:lnTo>
                  <a:lnTo>
                    <a:pt x="867156" y="331470"/>
                  </a:lnTo>
                  <a:lnTo>
                    <a:pt x="868070" y="335280"/>
                  </a:lnTo>
                  <a:lnTo>
                    <a:pt x="841248" y="335280"/>
                  </a:lnTo>
                  <a:lnTo>
                    <a:pt x="841248" y="336550"/>
                  </a:lnTo>
                  <a:close/>
                </a:path>
                <a:path w="942339" h="490220">
                  <a:moveTo>
                    <a:pt x="841756" y="336973"/>
                  </a:moveTo>
                  <a:lnTo>
                    <a:pt x="841248" y="336550"/>
                  </a:lnTo>
                  <a:lnTo>
                    <a:pt x="841248" y="335280"/>
                  </a:lnTo>
                  <a:lnTo>
                    <a:pt x="841756" y="336973"/>
                  </a:lnTo>
                  <a:close/>
                </a:path>
                <a:path w="942339" h="490220">
                  <a:moveTo>
                    <a:pt x="856488" y="349250"/>
                  </a:moveTo>
                  <a:lnTo>
                    <a:pt x="845820" y="339090"/>
                  </a:lnTo>
                  <a:lnTo>
                    <a:pt x="844296" y="339090"/>
                  </a:lnTo>
                  <a:lnTo>
                    <a:pt x="841756" y="336973"/>
                  </a:lnTo>
                  <a:lnTo>
                    <a:pt x="841248" y="335280"/>
                  </a:lnTo>
                  <a:lnTo>
                    <a:pt x="868070" y="335280"/>
                  </a:lnTo>
                  <a:lnTo>
                    <a:pt x="868680" y="337820"/>
                  </a:lnTo>
                  <a:lnTo>
                    <a:pt x="868680" y="339090"/>
                  </a:lnTo>
                  <a:lnTo>
                    <a:pt x="870813" y="347980"/>
                  </a:lnTo>
                  <a:lnTo>
                    <a:pt x="856488" y="347980"/>
                  </a:lnTo>
                  <a:lnTo>
                    <a:pt x="856488" y="349250"/>
                  </a:lnTo>
                  <a:close/>
                </a:path>
                <a:path w="942339" h="490220">
                  <a:moveTo>
                    <a:pt x="842772" y="340360"/>
                  </a:moveTo>
                  <a:lnTo>
                    <a:pt x="841756" y="336973"/>
                  </a:lnTo>
                  <a:lnTo>
                    <a:pt x="844296" y="339090"/>
                  </a:lnTo>
                  <a:lnTo>
                    <a:pt x="842772" y="339090"/>
                  </a:lnTo>
                  <a:lnTo>
                    <a:pt x="842772" y="340360"/>
                  </a:lnTo>
                  <a:close/>
                </a:path>
                <a:path w="942339" h="490220">
                  <a:moveTo>
                    <a:pt x="844296" y="345440"/>
                  </a:moveTo>
                  <a:lnTo>
                    <a:pt x="842772" y="339090"/>
                  </a:lnTo>
                  <a:lnTo>
                    <a:pt x="845820" y="339090"/>
                  </a:lnTo>
                  <a:lnTo>
                    <a:pt x="851154" y="344170"/>
                  </a:lnTo>
                  <a:lnTo>
                    <a:pt x="844296" y="344170"/>
                  </a:lnTo>
                  <a:lnTo>
                    <a:pt x="844296" y="345440"/>
                  </a:lnTo>
                  <a:close/>
                </a:path>
                <a:path w="942339" h="490220">
                  <a:moveTo>
                    <a:pt x="870813" y="364490"/>
                  </a:moveTo>
                  <a:lnTo>
                    <a:pt x="845820" y="364490"/>
                  </a:lnTo>
                  <a:lnTo>
                    <a:pt x="845820" y="349250"/>
                  </a:lnTo>
                  <a:lnTo>
                    <a:pt x="844296" y="344170"/>
                  </a:lnTo>
                  <a:lnTo>
                    <a:pt x="851154" y="344170"/>
                  </a:lnTo>
                  <a:lnTo>
                    <a:pt x="856488" y="349250"/>
                  </a:lnTo>
                  <a:lnTo>
                    <a:pt x="857402" y="349250"/>
                  </a:lnTo>
                  <a:lnTo>
                    <a:pt x="861059" y="354330"/>
                  </a:lnTo>
                  <a:lnTo>
                    <a:pt x="870813" y="364490"/>
                  </a:lnTo>
                  <a:close/>
                </a:path>
                <a:path w="942339" h="490220">
                  <a:moveTo>
                    <a:pt x="857402" y="349250"/>
                  </a:moveTo>
                  <a:lnTo>
                    <a:pt x="856488" y="349250"/>
                  </a:lnTo>
                  <a:lnTo>
                    <a:pt x="856488" y="347980"/>
                  </a:lnTo>
                  <a:lnTo>
                    <a:pt x="857402" y="349250"/>
                  </a:lnTo>
                  <a:close/>
                </a:path>
                <a:path w="942339" h="490220">
                  <a:moveTo>
                    <a:pt x="873251" y="367030"/>
                  </a:moveTo>
                  <a:lnTo>
                    <a:pt x="861059" y="354330"/>
                  </a:lnTo>
                  <a:lnTo>
                    <a:pt x="856488" y="347980"/>
                  </a:lnTo>
                  <a:lnTo>
                    <a:pt x="870813" y="347980"/>
                  </a:lnTo>
                  <a:lnTo>
                    <a:pt x="871728" y="351790"/>
                  </a:lnTo>
                  <a:lnTo>
                    <a:pt x="871728" y="360680"/>
                  </a:lnTo>
                  <a:lnTo>
                    <a:pt x="873251" y="364490"/>
                  </a:lnTo>
                  <a:lnTo>
                    <a:pt x="873251" y="367030"/>
                  </a:lnTo>
                  <a:close/>
                </a:path>
                <a:path w="942339" h="490220">
                  <a:moveTo>
                    <a:pt x="844296" y="369570"/>
                  </a:moveTo>
                  <a:lnTo>
                    <a:pt x="844296" y="368300"/>
                  </a:lnTo>
                  <a:lnTo>
                    <a:pt x="845820" y="363220"/>
                  </a:lnTo>
                  <a:lnTo>
                    <a:pt x="845820" y="364490"/>
                  </a:lnTo>
                  <a:lnTo>
                    <a:pt x="870813" y="364490"/>
                  </a:lnTo>
                  <a:lnTo>
                    <a:pt x="873251" y="367030"/>
                  </a:lnTo>
                  <a:lnTo>
                    <a:pt x="873251" y="368300"/>
                  </a:lnTo>
                  <a:lnTo>
                    <a:pt x="845820" y="368300"/>
                  </a:lnTo>
                  <a:lnTo>
                    <a:pt x="844296" y="369570"/>
                  </a:lnTo>
                  <a:close/>
                </a:path>
                <a:path w="942339" h="490220">
                  <a:moveTo>
                    <a:pt x="844296" y="369570"/>
                  </a:moveTo>
                  <a:lnTo>
                    <a:pt x="845820" y="368300"/>
                  </a:lnTo>
                  <a:lnTo>
                    <a:pt x="845210" y="369315"/>
                  </a:lnTo>
                  <a:lnTo>
                    <a:pt x="844296" y="369570"/>
                  </a:lnTo>
                  <a:close/>
                </a:path>
                <a:path w="942339" h="490220">
                  <a:moveTo>
                    <a:pt x="845210" y="369315"/>
                  </a:moveTo>
                  <a:lnTo>
                    <a:pt x="845820" y="368300"/>
                  </a:lnTo>
                  <a:lnTo>
                    <a:pt x="848867" y="368300"/>
                  </a:lnTo>
                  <a:lnTo>
                    <a:pt x="845210" y="369315"/>
                  </a:lnTo>
                  <a:close/>
                </a:path>
                <a:path w="942339" h="490220">
                  <a:moveTo>
                    <a:pt x="841248" y="373380"/>
                  </a:moveTo>
                  <a:lnTo>
                    <a:pt x="844296" y="370840"/>
                  </a:lnTo>
                  <a:lnTo>
                    <a:pt x="844905" y="369824"/>
                  </a:lnTo>
                  <a:lnTo>
                    <a:pt x="845820" y="369570"/>
                  </a:lnTo>
                  <a:lnTo>
                    <a:pt x="845058" y="369570"/>
                  </a:lnTo>
                  <a:lnTo>
                    <a:pt x="845210" y="369315"/>
                  </a:lnTo>
                  <a:lnTo>
                    <a:pt x="848867" y="368300"/>
                  </a:lnTo>
                  <a:lnTo>
                    <a:pt x="846963" y="369570"/>
                  </a:lnTo>
                  <a:lnTo>
                    <a:pt x="845820" y="369570"/>
                  </a:lnTo>
                  <a:lnTo>
                    <a:pt x="844905" y="369824"/>
                  </a:lnTo>
                  <a:lnTo>
                    <a:pt x="846582" y="369824"/>
                  </a:lnTo>
                  <a:lnTo>
                    <a:pt x="841248" y="373380"/>
                  </a:lnTo>
                  <a:close/>
                </a:path>
                <a:path w="942339" h="490220">
                  <a:moveTo>
                    <a:pt x="871728" y="373380"/>
                  </a:moveTo>
                  <a:lnTo>
                    <a:pt x="841248" y="373380"/>
                  </a:lnTo>
                  <a:lnTo>
                    <a:pt x="848867" y="368300"/>
                  </a:lnTo>
                  <a:lnTo>
                    <a:pt x="873251" y="368300"/>
                  </a:lnTo>
                  <a:lnTo>
                    <a:pt x="871728" y="373380"/>
                  </a:lnTo>
                  <a:close/>
                </a:path>
                <a:path w="942339" h="490220">
                  <a:moveTo>
                    <a:pt x="844296" y="369993"/>
                  </a:moveTo>
                  <a:lnTo>
                    <a:pt x="844296" y="369570"/>
                  </a:lnTo>
                  <a:lnTo>
                    <a:pt x="845210" y="369315"/>
                  </a:lnTo>
                  <a:lnTo>
                    <a:pt x="844905" y="369824"/>
                  </a:lnTo>
                  <a:lnTo>
                    <a:pt x="844296" y="369993"/>
                  </a:lnTo>
                  <a:close/>
                </a:path>
                <a:path w="942339" h="490220">
                  <a:moveTo>
                    <a:pt x="843534" y="370205"/>
                  </a:moveTo>
                  <a:lnTo>
                    <a:pt x="844296" y="369570"/>
                  </a:lnTo>
                  <a:lnTo>
                    <a:pt x="844296" y="369993"/>
                  </a:lnTo>
                  <a:lnTo>
                    <a:pt x="843534" y="370205"/>
                  </a:lnTo>
                  <a:close/>
                </a:path>
                <a:path w="942339" h="490220">
                  <a:moveTo>
                    <a:pt x="821436" y="370840"/>
                  </a:moveTo>
                  <a:lnTo>
                    <a:pt x="813816" y="370840"/>
                  </a:lnTo>
                  <a:lnTo>
                    <a:pt x="812292" y="369570"/>
                  </a:lnTo>
                  <a:lnTo>
                    <a:pt x="821436" y="370840"/>
                  </a:lnTo>
                  <a:close/>
                </a:path>
                <a:path w="942339" h="490220">
                  <a:moveTo>
                    <a:pt x="841248" y="370840"/>
                  </a:moveTo>
                  <a:lnTo>
                    <a:pt x="838200" y="370840"/>
                  </a:lnTo>
                  <a:lnTo>
                    <a:pt x="842772" y="369570"/>
                  </a:lnTo>
                  <a:lnTo>
                    <a:pt x="841248" y="370840"/>
                  </a:lnTo>
                  <a:close/>
                </a:path>
                <a:path w="942339" h="490220">
                  <a:moveTo>
                    <a:pt x="844296" y="370840"/>
                  </a:moveTo>
                  <a:lnTo>
                    <a:pt x="844296" y="369993"/>
                  </a:lnTo>
                  <a:lnTo>
                    <a:pt x="844905" y="369824"/>
                  </a:lnTo>
                  <a:lnTo>
                    <a:pt x="844296" y="370840"/>
                  </a:lnTo>
                  <a:close/>
                </a:path>
                <a:path w="942339" h="490220">
                  <a:moveTo>
                    <a:pt x="844296" y="370840"/>
                  </a:moveTo>
                  <a:lnTo>
                    <a:pt x="842772" y="370840"/>
                  </a:lnTo>
                  <a:lnTo>
                    <a:pt x="843534" y="370205"/>
                  </a:lnTo>
                  <a:lnTo>
                    <a:pt x="844296" y="369993"/>
                  </a:lnTo>
                  <a:lnTo>
                    <a:pt x="844296" y="370840"/>
                  </a:lnTo>
                  <a:close/>
                </a:path>
                <a:path w="942339" h="490220">
                  <a:moveTo>
                    <a:pt x="842772" y="370840"/>
                  </a:moveTo>
                  <a:lnTo>
                    <a:pt x="841248" y="370840"/>
                  </a:lnTo>
                  <a:lnTo>
                    <a:pt x="843534" y="370205"/>
                  </a:lnTo>
                  <a:lnTo>
                    <a:pt x="842772" y="370840"/>
                  </a:lnTo>
                  <a:close/>
                </a:path>
                <a:path w="942339" h="490220">
                  <a:moveTo>
                    <a:pt x="888492" y="384810"/>
                  </a:moveTo>
                  <a:lnTo>
                    <a:pt x="883920" y="378460"/>
                  </a:lnTo>
                  <a:lnTo>
                    <a:pt x="877824" y="370840"/>
                  </a:lnTo>
                  <a:lnTo>
                    <a:pt x="915270" y="370840"/>
                  </a:lnTo>
                  <a:lnTo>
                    <a:pt x="917448" y="373380"/>
                  </a:lnTo>
                  <a:lnTo>
                    <a:pt x="917448" y="374650"/>
                  </a:lnTo>
                  <a:lnTo>
                    <a:pt x="922020" y="381000"/>
                  </a:lnTo>
                  <a:lnTo>
                    <a:pt x="923239" y="383540"/>
                  </a:lnTo>
                  <a:lnTo>
                    <a:pt x="888492" y="383540"/>
                  </a:lnTo>
                  <a:lnTo>
                    <a:pt x="888492" y="384810"/>
                  </a:lnTo>
                  <a:close/>
                </a:path>
                <a:path w="942339" h="490220">
                  <a:moveTo>
                    <a:pt x="928420" y="391160"/>
                  </a:moveTo>
                  <a:lnTo>
                    <a:pt x="893064" y="391160"/>
                  </a:lnTo>
                  <a:lnTo>
                    <a:pt x="888492" y="383540"/>
                  </a:lnTo>
                  <a:lnTo>
                    <a:pt x="923239" y="383540"/>
                  </a:lnTo>
                  <a:lnTo>
                    <a:pt x="925067" y="387350"/>
                  </a:lnTo>
                  <a:lnTo>
                    <a:pt x="926592" y="387350"/>
                  </a:lnTo>
                  <a:lnTo>
                    <a:pt x="928420" y="391160"/>
                  </a:lnTo>
                  <a:close/>
                </a:path>
                <a:path w="942339" h="490220">
                  <a:moveTo>
                    <a:pt x="899159" y="402590"/>
                  </a:moveTo>
                  <a:lnTo>
                    <a:pt x="896112" y="394970"/>
                  </a:lnTo>
                  <a:lnTo>
                    <a:pt x="891540" y="389890"/>
                  </a:lnTo>
                  <a:lnTo>
                    <a:pt x="893064" y="391160"/>
                  </a:lnTo>
                  <a:lnTo>
                    <a:pt x="928420" y="391160"/>
                  </a:lnTo>
                  <a:lnTo>
                    <a:pt x="929640" y="393700"/>
                  </a:lnTo>
                  <a:lnTo>
                    <a:pt x="932688" y="398780"/>
                  </a:lnTo>
                  <a:lnTo>
                    <a:pt x="934212" y="400050"/>
                  </a:lnTo>
                  <a:lnTo>
                    <a:pt x="934865" y="401320"/>
                  </a:lnTo>
                  <a:lnTo>
                    <a:pt x="899159" y="401320"/>
                  </a:lnTo>
                  <a:lnTo>
                    <a:pt x="899159" y="402590"/>
                  </a:lnTo>
                  <a:close/>
                </a:path>
                <a:path w="942339" h="490220">
                  <a:moveTo>
                    <a:pt x="821436" y="402590"/>
                  </a:moveTo>
                  <a:lnTo>
                    <a:pt x="819912" y="402590"/>
                  </a:lnTo>
                  <a:lnTo>
                    <a:pt x="810767" y="401320"/>
                  </a:lnTo>
                  <a:lnTo>
                    <a:pt x="829056" y="401320"/>
                  </a:lnTo>
                  <a:lnTo>
                    <a:pt x="821436" y="402590"/>
                  </a:lnTo>
                  <a:close/>
                </a:path>
                <a:path w="942339" h="490220">
                  <a:moveTo>
                    <a:pt x="906780" y="415290"/>
                  </a:moveTo>
                  <a:lnTo>
                    <a:pt x="903732" y="408940"/>
                  </a:lnTo>
                  <a:lnTo>
                    <a:pt x="899159" y="401320"/>
                  </a:lnTo>
                  <a:lnTo>
                    <a:pt x="934865" y="401320"/>
                  </a:lnTo>
                  <a:lnTo>
                    <a:pt x="938783" y="408940"/>
                  </a:lnTo>
                  <a:lnTo>
                    <a:pt x="940003" y="414020"/>
                  </a:lnTo>
                  <a:lnTo>
                    <a:pt x="906780" y="414020"/>
                  </a:lnTo>
                  <a:lnTo>
                    <a:pt x="906780" y="415290"/>
                  </a:lnTo>
                  <a:close/>
                </a:path>
                <a:path w="942339" h="490220">
                  <a:moveTo>
                    <a:pt x="908608" y="417830"/>
                  </a:moveTo>
                  <a:lnTo>
                    <a:pt x="906780" y="414020"/>
                  </a:lnTo>
                  <a:lnTo>
                    <a:pt x="940003" y="414020"/>
                  </a:lnTo>
                  <a:lnTo>
                    <a:pt x="940308" y="415290"/>
                  </a:lnTo>
                  <a:lnTo>
                    <a:pt x="940308" y="416560"/>
                  </a:lnTo>
                  <a:lnTo>
                    <a:pt x="908304" y="416560"/>
                  </a:lnTo>
                  <a:lnTo>
                    <a:pt x="908608" y="417830"/>
                  </a:lnTo>
                  <a:close/>
                </a:path>
                <a:path w="942339" h="490220">
                  <a:moveTo>
                    <a:pt x="909828" y="420370"/>
                  </a:moveTo>
                  <a:lnTo>
                    <a:pt x="908608" y="417830"/>
                  </a:lnTo>
                  <a:lnTo>
                    <a:pt x="908304" y="416560"/>
                  </a:lnTo>
                  <a:lnTo>
                    <a:pt x="909828" y="420370"/>
                  </a:lnTo>
                  <a:close/>
                </a:path>
                <a:path w="942339" h="490220">
                  <a:moveTo>
                    <a:pt x="941222" y="420370"/>
                  </a:moveTo>
                  <a:lnTo>
                    <a:pt x="909828" y="420370"/>
                  </a:lnTo>
                  <a:lnTo>
                    <a:pt x="908304" y="416560"/>
                  </a:lnTo>
                  <a:lnTo>
                    <a:pt x="940308" y="416560"/>
                  </a:lnTo>
                  <a:lnTo>
                    <a:pt x="941222" y="420370"/>
                  </a:lnTo>
                  <a:close/>
                </a:path>
                <a:path w="942339" h="490220">
                  <a:moveTo>
                    <a:pt x="909828" y="422910"/>
                  </a:moveTo>
                  <a:lnTo>
                    <a:pt x="908608" y="417830"/>
                  </a:lnTo>
                  <a:lnTo>
                    <a:pt x="909828" y="420370"/>
                  </a:lnTo>
                  <a:lnTo>
                    <a:pt x="941222" y="420370"/>
                  </a:lnTo>
                  <a:lnTo>
                    <a:pt x="941527" y="421640"/>
                  </a:lnTo>
                  <a:lnTo>
                    <a:pt x="909828" y="421640"/>
                  </a:lnTo>
                  <a:lnTo>
                    <a:pt x="909828" y="422910"/>
                  </a:lnTo>
                  <a:close/>
                </a:path>
                <a:path w="942339" h="490220">
                  <a:moveTo>
                    <a:pt x="908304" y="436880"/>
                  </a:moveTo>
                  <a:lnTo>
                    <a:pt x="909828" y="429260"/>
                  </a:lnTo>
                  <a:lnTo>
                    <a:pt x="909828" y="421640"/>
                  </a:lnTo>
                  <a:lnTo>
                    <a:pt x="941527" y="421640"/>
                  </a:lnTo>
                  <a:lnTo>
                    <a:pt x="941832" y="422910"/>
                  </a:lnTo>
                  <a:lnTo>
                    <a:pt x="941832" y="427990"/>
                  </a:lnTo>
                  <a:lnTo>
                    <a:pt x="940689" y="431800"/>
                  </a:lnTo>
                  <a:lnTo>
                    <a:pt x="909828" y="431800"/>
                  </a:lnTo>
                  <a:lnTo>
                    <a:pt x="908304" y="436880"/>
                  </a:lnTo>
                  <a:close/>
                </a:path>
                <a:path w="942339" h="490220">
                  <a:moveTo>
                    <a:pt x="940308" y="438150"/>
                  </a:moveTo>
                  <a:lnTo>
                    <a:pt x="908304" y="438150"/>
                  </a:lnTo>
                  <a:lnTo>
                    <a:pt x="909828" y="431800"/>
                  </a:lnTo>
                  <a:lnTo>
                    <a:pt x="940689" y="431800"/>
                  </a:lnTo>
                  <a:lnTo>
                    <a:pt x="940308" y="433070"/>
                  </a:lnTo>
                  <a:lnTo>
                    <a:pt x="940308" y="438150"/>
                  </a:lnTo>
                  <a:close/>
                </a:path>
                <a:path w="942339" h="490220">
                  <a:moveTo>
                    <a:pt x="905256" y="440690"/>
                  </a:moveTo>
                  <a:lnTo>
                    <a:pt x="908304" y="435610"/>
                  </a:lnTo>
                  <a:lnTo>
                    <a:pt x="908304" y="438150"/>
                  </a:lnTo>
                  <a:lnTo>
                    <a:pt x="940308" y="438150"/>
                  </a:lnTo>
                  <a:lnTo>
                    <a:pt x="940308" y="439420"/>
                  </a:lnTo>
                  <a:lnTo>
                    <a:pt x="906780" y="439420"/>
                  </a:lnTo>
                  <a:lnTo>
                    <a:pt x="905256" y="440690"/>
                  </a:lnTo>
                  <a:close/>
                </a:path>
                <a:path w="942339" h="490220">
                  <a:moveTo>
                    <a:pt x="938402" y="445770"/>
                  </a:moveTo>
                  <a:lnTo>
                    <a:pt x="902208" y="445770"/>
                  </a:lnTo>
                  <a:lnTo>
                    <a:pt x="906780" y="439420"/>
                  </a:lnTo>
                  <a:lnTo>
                    <a:pt x="940308" y="439420"/>
                  </a:lnTo>
                  <a:lnTo>
                    <a:pt x="938402" y="445770"/>
                  </a:lnTo>
                  <a:close/>
                </a:path>
                <a:path w="942339" h="490220">
                  <a:moveTo>
                    <a:pt x="897636" y="450850"/>
                  </a:moveTo>
                  <a:lnTo>
                    <a:pt x="902208" y="444500"/>
                  </a:lnTo>
                  <a:lnTo>
                    <a:pt x="902208" y="445770"/>
                  </a:lnTo>
                  <a:lnTo>
                    <a:pt x="938402" y="445770"/>
                  </a:lnTo>
                  <a:lnTo>
                    <a:pt x="937259" y="449580"/>
                  </a:lnTo>
                  <a:lnTo>
                    <a:pt x="900683" y="449580"/>
                  </a:lnTo>
                  <a:lnTo>
                    <a:pt x="897636" y="450850"/>
                  </a:lnTo>
                  <a:close/>
                </a:path>
                <a:path w="942339" h="490220">
                  <a:moveTo>
                    <a:pt x="932688" y="457200"/>
                  </a:moveTo>
                  <a:lnTo>
                    <a:pt x="890016" y="457200"/>
                  </a:lnTo>
                  <a:lnTo>
                    <a:pt x="894588" y="453390"/>
                  </a:lnTo>
                  <a:lnTo>
                    <a:pt x="900683" y="449580"/>
                  </a:lnTo>
                  <a:lnTo>
                    <a:pt x="937259" y="449580"/>
                  </a:lnTo>
                  <a:lnTo>
                    <a:pt x="935736" y="450850"/>
                  </a:lnTo>
                  <a:lnTo>
                    <a:pt x="932688" y="457200"/>
                  </a:lnTo>
                  <a:close/>
                </a:path>
                <a:path w="942339" h="490220">
                  <a:moveTo>
                    <a:pt x="883920" y="490220"/>
                  </a:moveTo>
                  <a:lnTo>
                    <a:pt x="880872" y="490220"/>
                  </a:lnTo>
                  <a:lnTo>
                    <a:pt x="871728" y="488950"/>
                  </a:lnTo>
                  <a:lnTo>
                    <a:pt x="870204" y="488950"/>
                  </a:lnTo>
                  <a:lnTo>
                    <a:pt x="859536" y="487680"/>
                  </a:lnTo>
                  <a:lnTo>
                    <a:pt x="856488" y="487680"/>
                  </a:lnTo>
                  <a:lnTo>
                    <a:pt x="845820" y="482600"/>
                  </a:lnTo>
                  <a:lnTo>
                    <a:pt x="827532" y="467360"/>
                  </a:lnTo>
                  <a:lnTo>
                    <a:pt x="827532" y="462280"/>
                  </a:lnTo>
                  <a:lnTo>
                    <a:pt x="830580" y="457200"/>
                  </a:lnTo>
                  <a:lnTo>
                    <a:pt x="833628" y="453390"/>
                  </a:lnTo>
                  <a:lnTo>
                    <a:pt x="838200" y="454660"/>
                  </a:lnTo>
                  <a:lnTo>
                    <a:pt x="851916" y="457200"/>
                  </a:lnTo>
                  <a:lnTo>
                    <a:pt x="853440" y="457200"/>
                  </a:lnTo>
                  <a:lnTo>
                    <a:pt x="865632" y="459740"/>
                  </a:lnTo>
                  <a:lnTo>
                    <a:pt x="931672" y="459740"/>
                  </a:lnTo>
                  <a:lnTo>
                    <a:pt x="920496" y="473710"/>
                  </a:lnTo>
                  <a:lnTo>
                    <a:pt x="914400" y="477520"/>
                  </a:lnTo>
                  <a:lnTo>
                    <a:pt x="912875" y="478790"/>
                  </a:lnTo>
                  <a:lnTo>
                    <a:pt x="905256" y="482600"/>
                  </a:lnTo>
                  <a:lnTo>
                    <a:pt x="903732" y="483870"/>
                  </a:lnTo>
                  <a:lnTo>
                    <a:pt x="896112" y="487680"/>
                  </a:lnTo>
                  <a:lnTo>
                    <a:pt x="893064" y="488950"/>
                  </a:lnTo>
                  <a:lnTo>
                    <a:pt x="883920" y="490220"/>
                  </a:lnTo>
                  <a:close/>
                </a:path>
                <a:path w="942339" h="490220">
                  <a:moveTo>
                    <a:pt x="885444" y="458723"/>
                  </a:moveTo>
                  <a:lnTo>
                    <a:pt x="891540" y="454660"/>
                  </a:lnTo>
                  <a:lnTo>
                    <a:pt x="890016" y="457200"/>
                  </a:lnTo>
                  <a:lnTo>
                    <a:pt x="932688" y="457200"/>
                  </a:lnTo>
                  <a:lnTo>
                    <a:pt x="932688" y="458470"/>
                  </a:lnTo>
                  <a:lnTo>
                    <a:pt x="886967" y="458470"/>
                  </a:lnTo>
                  <a:lnTo>
                    <a:pt x="885444" y="458723"/>
                  </a:lnTo>
                  <a:close/>
                </a:path>
                <a:path w="942339" h="490220">
                  <a:moveTo>
                    <a:pt x="883920" y="459740"/>
                  </a:moveTo>
                  <a:lnTo>
                    <a:pt x="885444" y="458723"/>
                  </a:lnTo>
                  <a:lnTo>
                    <a:pt x="886967" y="458470"/>
                  </a:lnTo>
                  <a:lnTo>
                    <a:pt x="883920" y="459740"/>
                  </a:lnTo>
                  <a:close/>
                </a:path>
                <a:path w="942339" h="490220">
                  <a:moveTo>
                    <a:pt x="931672" y="459740"/>
                  </a:moveTo>
                  <a:lnTo>
                    <a:pt x="883920" y="459740"/>
                  </a:lnTo>
                  <a:lnTo>
                    <a:pt x="886967" y="458470"/>
                  </a:lnTo>
                  <a:lnTo>
                    <a:pt x="932688" y="458470"/>
                  </a:lnTo>
                  <a:lnTo>
                    <a:pt x="931672" y="459740"/>
                  </a:lnTo>
                  <a:close/>
                </a:path>
                <a:path w="942339" h="490220">
                  <a:moveTo>
                    <a:pt x="883920" y="459740"/>
                  </a:moveTo>
                  <a:lnTo>
                    <a:pt x="879348" y="459740"/>
                  </a:lnTo>
                  <a:lnTo>
                    <a:pt x="885444" y="458723"/>
                  </a:lnTo>
                  <a:lnTo>
                    <a:pt x="883920" y="4597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184" name="object 48"/>
          <p:cNvPicPr>
            <a:picLocks/>
          </p:cNvPicPr>
          <p:nvPr/>
        </p:nvPicPr>
        <p:blipFill>
          <a:blip xmlns:r="http://schemas.openxmlformats.org/officeDocument/2006/relationships" r:embed="rId33" cstate="print"/>
          <a:stretch>
            <a:fillRect/>
          </a:stretch>
        </p:blipFill>
        <p:spPr>
          <a:xfrm>
            <a:off x="5663184" y="4186428"/>
            <a:ext cx="80771" cy="76200"/>
          </a:xfrm>
          <a:prstGeom prst="rect"/>
        </p:spPr>
      </p:pic>
      <p:pic>
        <p:nvPicPr>
          <p:cNvPr id="2097185" name="object 49"/>
          <p:cNvPicPr>
            <a:picLocks/>
          </p:cNvPicPr>
          <p:nvPr/>
        </p:nvPicPr>
        <p:blipFill>
          <a:blip xmlns:r="http://schemas.openxmlformats.org/officeDocument/2006/relationships" r:embed="rId34" cstate="print"/>
          <a:stretch>
            <a:fillRect/>
          </a:stretch>
        </p:blipFill>
        <p:spPr>
          <a:xfrm>
            <a:off x="5501639" y="3805428"/>
            <a:ext cx="330708" cy="168910"/>
          </a:xfrm>
          <a:prstGeom prst="rect"/>
        </p:spPr>
      </p:pic>
      <p:pic>
        <p:nvPicPr>
          <p:cNvPr id="2097186" name="object 50"/>
          <p:cNvPicPr>
            <a:picLocks/>
          </p:cNvPicPr>
          <p:nvPr/>
        </p:nvPicPr>
        <p:blipFill>
          <a:blip xmlns:r="http://schemas.openxmlformats.org/officeDocument/2006/relationships" r:embed="rId35" cstate="print"/>
          <a:stretch>
            <a:fillRect/>
          </a:stretch>
        </p:blipFill>
        <p:spPr>
          <a:xfrm>
            <a:off x="5599176" y="4407408"/>
            <a:ext cx="246887" cy="252730"/>
          </a:xfrm>
          <a:prstGeom prst="rect"/>
        </p:spPr>
      </p:pic>
      <p:sp>
        <p:nvSpPr>
          <p:cNvPr id="1048619" name="object 51"/>
          <p:cNvSpPr/>
          <p:nvPr/>
        </p:nvSpPr>
        <p:spPr>
          <a:xfrm>
            <a:off x="5952731" y="4491240"/>
            <a:ext cx="173990" cy="111760"/>
          </a:xfrm>
          <a:custGeom>
            <a:avLst/>
            <a:ahLst/>
            <a:rect l="l" t="t" r="r" b="b"/>
            <a:pathLst>
              <a:path w="173989" h="111760">
                <a:moveTo>
                  <a:pt x="156972" y="10668"/>
                </a:moveTo>
                <a:lnTo>
                  <a:pt x="154686" y="7620"/>
                </a:lnTo>
                <a:lnTo>
                  <a:pt x="152400" y="4572"/>
                </a:lnTo>
                <a:lnTo>
                  <a:pt x="150876" y="4572"/>
                </a:lnTo>
                <a:lnTo>
                  <a:pt x="149352" y="1524"/>
                </a:lnTo>
                <a:lnTo>
                  <a:pt x="146304" y="0"/>
                </a:lnTo>
                <a:lnTo>
                  <a:pt x="137160" y="0"/>
                </a:lnTo>
                <a:lnTo>
                  <a:pt x="134112" y="1524"/>
                </a:lnTo>
                <a:lnTo>
                  <a:pt x="132588" y="1524"/>
                </a:lnTo>
                <a:lnTo>
                  <a:pt x="131064" y="3048"/>
                </a:lnTo>
                <a:lnTo>
                  <a:pt x="128016" y="4572"/>
                </a:lnTo>
                <a:lnTo>
                  <a:pt x="126492" y="4572"/>
                </a:lnTo>
                <a:lnTo>
                  <a:pt x="121920" y="6096"/>
                </a:lnTo>
                <a:lnTo>
                  <a:pt x="97536" y="6096"/>
                </a:lnTo>
                <a:lnTo>
                  <a:pt x="93624" y="7391"/>
                </a:lnTo>
                <a:lnTo>
                  <a:pt x="88392" y="6096"/>
                </a:lnTo>
                <a:lnTo>
                  <a:pt x="89916" y="7620"/>
                </a:lnTo>
                <a:lnTo>
                  <a:pt x="85344" y="6096"/>
                </a:lnTo>
                <a:lnTo>
                  <a:pt x="82296" y="6096"/>
                </a:lnTo>
                <a:lnTo>
                  <a:pt x="77724" y="4572"/>
                </a:lnTo>
                <a:lnTo>
                  <a:pt x="73152" y="6096"/>
                </a:lnTo>
                <a:lnTo>
                  <a:pt x="39624" y="6096"/>
                </a:lnTo>
                <a:lnTo>
                  <a:pt x="35052" y="4572"/>
                </a:lnTo>
                <a:lnTo>
                  <a:pt x="36576" y="6096"/>
                </a:lnTo>
                <a:lnTo>
                  <a:pt x="32004" y="4572"/>
                </a:lnTo>
                <a:lnTo>
                  <a:pt x="12192" y="4572"/>
                </a:lnTo>
                <a:lnTo>
                  <a:pt x="6096" y="6096"/>
                </a:lnTo>
                <a:lnTo>
                  <a:pt x="0" y="13716"/>
                </a:lnTo>
                <a:lnTo>
                  <a:pt x="1524" y="21336"/>
                </a:lnTo>
                <a:lnTo>
                  <a:pt x="3048" y="27432"/>
                </a:lnTo>
                <a:lnTo>
                  <a:pt x="9144" y="33528"/>
                </a:lnTo>
                <a:lnTo>
                  <a:pt x="16764" y="32004"/>
                </a:lnTo>
                <a:lnTo>
                  <a:pt x="24384" y="32004"/>
                </a:lnTo>
                <a:lnTo>
                  <a:pt x="27432" y="33528"/>
                </a:lnTo>
                <a:lnTo>
                  <a:pt x="25908" y="32004"/>
                </a:lnTo>
                <a:lnTo>
                  <a:pt x="30480" y="33528"/>
                </a:lnTo>
                <a:lnTo>
                  <a:pt x="32004" y="33528"/>
                </a:lnTo>
                <a:lnTo>
                  <a:pt x="36576" y="35052"/>
                </a:lnTo>
                <a:lnTo>
                  <a:pt x="56388" y="35052"/>
                </a:lnTo>
                <a:lnTo>
                  <a:pt x="59436" y="36576"/>
                </a:lnTo>
                <a:lnTo>
                  <a:pt x="70104" y="36576"/>
                </a:lnTo>
                <a:lnTo>
                  <a:pt x="73152" y="35052"/>
                </a:lnTo>
                <a:lnTo>
                  <a:pt x="79248" y="35052"/>
                </a:lnTo>
                <a:lnTo>
                  <a:pt x="83820" y="36576"/>
                </a:lnTo>
                <a:lnTo>
                  <a:pt x="126492" y="36576"/>
                </a:lnTo>
                <a:lnTo>
                  <a:pt x="128016" y="35052"/>
                </a:lnTo>
                <a:lnTo>
                  <a:pt x="132588" y="35052"/>
                </a:lnTo>
                <a:lnTo>
                  <a:pt x="134112" y="33528"/>
                </a:lnTo>
                <a:lnTo>
                  <a:pt x="138684" y="32004"/>
                </a:lnTo>
                <a:lnTo>
                  <a:pt x="140208" y="32004"/>
                </a:lnTo>
                <a:lnTo>
                  <a:pt x="146304" y="28956"/>
                </a:lnTo>
                <a:lnTo>
                  <a:pt x="147828" y="25908"/>
                </a:lnTo>
                <a:lnTo>
                  <a:pt x="150876" y="24384"/>
                </a:lnTo>
                <a:lnTo>
                  <a:pt x="155448" y="19812"/>
                </a:lnTo>
                <a:lnTo>
                  <a:pt x="156972" y="10668"/>
                </a:lnTo>
                <a:close/>
              </a:path>
              <a:path w="173989" h="111760">
                <a:moveTo>
                  <a:pt x="173748" y="80772"/>
                </a:moveTo>
                <a:lnTo>
                  <a:pt x="172986" y="79248"/>
                </a:lnTo>
                <a:lnTo>
                  <a:pt x="172224" y="77724"/>
                </a:lnTo>
                <a:lnTo>
                  <a:pt x="172224" y="76200"/>
                </a:lnTo>
                <a:lnTo>
                  <a:pt x="172224" y="74676"/>
                </a:lnTo>
                <a:lnTo>
                  <a:pt x="172224" y="68580"/>
                </a:lnTo>
                <a:lnTo>
                  <a:pt x="167652" y="65532"/>
                </a:lnTo>
                <a:lnTo>
                  <a:pt x="158508" y="62484"/>
                </a:lnTo>
                <a:lnTo>
                  <a:pt x="152412" y="64008"/>
                </a:lnTo>
                <a:lnTo>
                  <a:pt x="150888" y="68580"/>
                </a:lnTo>
                <a:lnTo>
                  <a:pt x="147840" y="74676"/>
                </a:lnTo>
                <a:lnTo>
                  <a:pt x="147840" y="76200"/>
                </a:lnTo>
                <a:lnTo>
                  <a:pt x="146316" y="77724"/>
                </a:lnTo>
                <a:lnTo>
                  <a:pt x="146316" y="79248"/>
                </a:lnTo>
                <a:lnTo>
                  <a:pt x="144792" y="80772"/>
                </a:lnTo>
                <a:lnTo>
                  <a:pt x="138696" y="80772"/>
                </a:lnTo>
                <a:lnTo>
                  <a:pt x="135648" y="79248"/>
                </a:lnTo>
                <a:lnTo>
                  <a:pt x="123456" y="79248"/>
                </a:lnTo>
                <a:lnTo>
                  <a:pt x="120180" y="80327"/>
                </a:lnTo>
                <a:lnTo>
                  <a:pt x="115836" y="79248"/>
                </a:lnTo>
                <a:lnTo>
                  <a:pt x="57924" y="79248"/>
                </a:lnTo>
                <a:lnTo>
                  <a:pt x="53352" y="80772"/>
                </a:lnTo>
                <a:lnTo>
                  <a:pt x="42684" y="80772"/>
                </a:lnTo>
                <a:lnTo>
                  <a:pt x="41160" y="79248"/>
                </a:lnTo>
                <a:lnTo>
                  <a:pt x="38112" y="79248"/>
                </a:lnTo>
                <a:lnTo>
                  <a:pt x="33540" y="73152"/>
                </a:lnTo>
                <a:lnTo>
                  <a:pt x="24396" y="73152"/>
                </a:lnTo>
                <a:lnTo>
                  <a:pt x="19824" y="77724"/>
                </a:lnTo>
                <a:lnTo>
                  <a:pt x="13728" y="82296"/>
                </a:lnTo>
                <a:lnTo>
                  <a:pt x="13728" y="91440"/>
                </a:lnTo>
                <a:lnTo>
                  <a:pt x="18300" y="97536"/>
                </a:lnTo>
                <a:lnTo>
                  <a:pt x="19824" y="100584"/>
                </a:lnTo>
                <a:lnTo>
                  <a:pt x="22872" y="103632"/>
                </a:lnTo>
                <a:lnTo>
                  <a:pt x="25920" y="103632"/>
                </a:lnTo>
                <a:lnTo>
                  <a:pt x="35064" y="108204"/>
                </a:lnTo>
                <a:lnTo>
                  <a:pt x="38112" y="108204"/>
                </a:lnTo>
                <a:lnTo>
                  <a:pt x="42684" y="109728"/>
                </a:lnTo>
                <a:lnTo>
                  <a:pt x="57924" y="109728"/>
                </a:lnTo>
                <a:lnTo>
                  <a:pt x="92976" y="109728"/>
                </a:lnTo>
                <a:lnTo>
                  <a:pt x="97548" y="108204"/>
                </a:lnTo>
                <a:lnTo>
                  <a:pt x="102120" y="108204"/>
                </a:lnTo>
                <a:lnTo>
                  <a:pt x="106692" y="109728"/>
                </a:lnTo>
                <a:lnTo>
                  <a:pt x="123456" y="109728"/>
                </a:lnTo>
                <a:lnTo>
                  <a:pt x="129552" y="111252"/>
                </a:lnTo>
                <a:lnTo>
                  <a:pt x="134124" y="111252"/>
                </a:lnTo>
                <a:lnTo>
                  <a:pt x="132600" y="109728"/>
                </a:lnTo>
                <a:lnTo>
                  <a:pt x="137172" y="111252"/>
                </a:lnTo>
                <a:lnTo>
                  <a:pt x="158508" y="111252"/>
                </a:lnTo>
                <a:lnTo>
                  <a:pt x="163080" y="109728"/>
                </a:lnTo>
                <a:lnTo>
                  <a:pt x="167652" y="106680"/>
                </a:lnTo>
                <a:lnTo>
                  <a:pt x="170700" y="102108"/>
                </a:lnTo>
                <a:lnTo>
                  <a:pt x="173748" y="96012"/>
                </a:lnTo>
                <a:lnTo>
                  <a:pt x="173748" y="85344"/>
                </a:lnTo>
                <a:lnTo>
                  <a:pt x="173748" y="80772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20" name="object 52"/>
          <p:cNvSpPr/>
          <p:nvPr/>
        </p:nvSpPr>
        <p:spPr>
          <a:xfrm>
            <a:off x="6251447" y="4386072"/>
            <a:ext cx="41275" cy="227329"/>
          </a:xfrm>
          <a:custGeom>
            <a:avLst/>
            <a:ahLst/>
            <a:rect l="l" t="t" r="r" b="b"/>
            <a:pathLst>
              <a:path w="41275" h="227329">
                <a:moveTo>
                  <a:pt x="3556" y="7112"/>
                </a:moveTo>
                <a:lnTo>
                  <a:pt x="4572" y="4572"/>
                </a:lnTo>
                <a:lnTo>
                  <a:pt x="10668" y="0"/>
                </a:lnTo>
                <a:lnTo>
                  <a:pt x="14478" y="762"/>
                </a:lnTo>
                <a:lnTo>
                  <a:pt x="7620" y="3048"/>
                </a:lnTo>
                <a:lnTo>
                  <a:pt x="3556" y="7112"/>
                </a:lnTo>
                <a:close/>
              </a:path>
              <a:path w="41275" h="227329">
                <a:moveTo>
                  <a:pt x="23563" y="2579"/>
                </a:moveTo>
                <a:lnTo>
                  <a:pt x="14478" y="762"/>
                </a:lnTo>
                <a:lnTo>
                  <a:pt x="16764" y="0"/>
                </a:lnTo>
                <a:lnTo>
                  <a:pt x="22860" y="1524"/>
                </a:lnTo>
                <a:lnTo>
                  <a:pt x="23563" y="2579"/>
                </a:lnTo>
                <a:close/>
              </a:path>
              <a:path w="41275" h="227329">
                <a:moveTo>
                  <a:pt x="9652" y="27940"/>
                </a:moveTo>
                <a:lnTo>
                  <a:pt x="4572" y="25908"/>
                </a:lnTo>
                <a:lnTo>
                  <a:pt x="703" y="20749"/>
                </a:lnTo>
                <a:lnTo>
                  <a:pt x="1524" y="18288"/>
                </a:lnTo>
                <a:lnTo>
                  <a:pt x="1524" y="12192"/>
                </a:lnTo>
                <a:lnTo>
                  <a:pt x="3556" y="7112"/>
                </a:lnTo>
                <a:lnTo>
                  <a:pt x="7620" y="3048"/>
                </a:lnTo>
                <a:lnTo>
                  <a:pt x="14478" y="762"/>
                </a:lnTo>
                <a:lnTo>
                  <a:pt x="23563" y="2579"/>
                </a:lnTo>
                <a:lnTo>
                  <a:pt x="25908" y="6096"/>
                </a:lnTo>
                <a:lnTo>
                  <a:pt x="28956" y="9144"/>
                </a:lnTo>
                <a:lnTo>
                  <a:pt x="29972" y="13208"/>
                </a:lnTo>
                <a:lnTo>
                  <a:pt x="28956" y="18288"/>
                </a:lnTo>
                <a:lnTo>
                  <a:pt x="28956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9144" y="27432"/>
                </a:lnTo>
                <a:lnTo>
                  <a:pt x="9652" y="27940"/>
                </a:lnTo>
                <a:close/>
              </a:path>
              <a:path w="41275" h="227329">
                <a:moveTo>
                  <a:pt x="29972" y="13208"/>
                </a:moveTo>
                <a:lnTo>
                  <a:pt x="28956" y="9144"/>
                </a:lnTo>
                <a:lnTo>
                  <a:pt x="25908" y="6096"/>
                </a:lnTo>
                <a:lnTo>
                  <a:pt x="23563" y="2579"/>
                </a:lnTo>
                <a:lnTo>
                  <a:pt x="25908" y="3048"/>
                </a:lnTo>
                <a:lnTo>
                  <a:pt x="30480" y="10668"/>
                </a:lnTo>
                <a:lnTo>
                  <a:pt x="29972" y="13208"/>
                </a:lnTo>
                <a:close/>
              </a:path>
              <a:path w="41275" h="227329">
                <a:moveTo>
                  <a:pt x="1524" y="12192"/>
                </a:moveTo>
                <a:lnTo>
                  <a:pt x="3048" y="7620"/>
                </a:lnTo>
                <a:lnTo>
                  <a:pt x="3556" y="7112"/>
                </a:lnTo>
                <a:lnTo>
                  <a:pt x="1524" y="12192"/>
                </a:lnTo>
                <a:close/>
              </a:path>
              <a:path w="41275" h="227329">
                <a:moveTo>
                  <a:pt x="703" y="20749"/>
                </a:moveTo>
                <a:lnTo>
                  <a:pt x="0" y="19812"/>
                </a:lnTo>
                <a:lnTo>
                  <a:pt x="1524" y="12192"/>
                </a:lnTo>
                <a:lnTo>
                  <a:pt x="1524" y="18288"/>
                </a:lnTo>
                <a:lnTo>
                  <a:pt x="703" y="20749"/>
                </a:lnTo>
                <a:close/>
              </a:path>
              <a:path w="41275" h="227329">
                <a:moveTo>
                  <a:pt x="28956" y="19812"/>
                </a:moveTo>
                <a:lnTo>
                  <a:pt x="28956" y="18288"/>
                </a:lnTo>
                <a:lnTo>
                  <a:pt x="29972" y="13208"/>
                </a:lnTo>
                <a:lnTo>
                  <a:pt x="30480" y="15240"/>
                </a:lnTo>
                <a:lnTo>
                  <a:pt x="28956" y="19812"/>
                </a:lnTo>
                <a:close/>
              </a:path>
              <a:path w="41275" h="227329">
                <a:moveTo>
                  <a:pt x="3048" y="79248"/>
                </a:moveTo>
                <a:lnTo>
                  <a:pt x="1524" y="74676"/>
                </a:lnTo>
                <a:lnTo>
                  <a:pt x="1524" y="73152"/>
                </a:lnTo>
                <a:lnTo>
                  <a:pt x="0" y="67056"/>
                </a:lnTo>
                <a:lnTo>
                  <a:pt x="0" y="22860"/>
                </a:lnTo>
                <a:lnTo>
                  <a:pt x="703" y="20749"/>
                </a:lnTo>
                <a:lnTo>
                  <a:pt x="4572" y="25908"/>
                </a:lnTo>
                <a:lnTo>
                  <a:pt x="9652" y="27940"/>
                </a:lnTo>
                <a:lnTo>
                  <a:pt x="10668" y="28956"/>
                </a:lnTo>
                <a:lnTo>
                  <a:pt x="16764" y="32004"/>
                </a:lnTo>
                <a:lnTo>
                  <a:pt x="28956" y="32004"/>
                </a:lnTo>
                <a:lnTo>
                  <a:pt x="28956" y="57912"/>
                </a:lnTo>
                <a:lnTo>
                  <a:pt x="30480" y="62484"/>
                </a:lnTo>
                <a:lnTo>
                  <a:pt x="30480" y="68580"/>
                </a:lnTo>
                <a:lnTo>
                  <a:pt x="30988" y="68580"/>
                </a:lnTo>
                <a:lnTo>
                  <a:pt x="32004" y="71628"/>
                </a:lnTo>
                <a:lnTo>
                  <a:pt x="32004" y="76200"/>
                </a:lnTo>
                <a:lnTo>
                  <a:pt x="3048" y="76200"/>
                </a:lnTo>
                <a:lnTo>
                  <a:pt x="3048" y="79248"/>
                </a:lnTo>
                <a:close/>
              </a:path>
              <a:path w="41275" h="227329">
                <a:moveTo>
                  <a:pt x="28956" y="32004"/>
                </a:moveTo>
                <a:lnTo>
                  <a:pt x="16764" y="32004"/>
                </a:lnTo>
                <a:lnTo>
                  <a:pt x="21336" y="30480"/>
                </a:lnTo>
                <a:lnTo>
                  <a:pt x="24384" y="28956"/>
                </a:lnTo>
                <a:lnTo>
                  <a:pt x="27432" y="25908"/>
                </a:lnTo>
                <a:lnTo>
                  <a:pt x="28956" y="22860"/>
                </a:lnTo>
                <a:lnTo>
                  <a:pt x="28956" y="32004"/>
                </a:lnTo>
                <a:close/>
              </a:path>
              <a:path w="41275" h="227329">
                <a:moveTo>
                  <a:pt x="13716" y="28956"/>
                </a:moveTo>
                <a:lnTo>
                  <a:pt x="12192" y="28956"/>
                </a:lnTo>
                <a:lnTo>
                  <a:pt x="9652" y="27940"/>
                </a:lnTo>
                <a:lnTo>
                  <a:pt x="9144" y="27432"/>
                </a:lnTo>
                <a:lnTo>
                  <a:pt x="13716" y="28956"/>
                </a:lnTo>
                <a:close/>
              </a:path>
              <a:path w="41275" h="227329">
                <a:moveTo>
                  <a:pt x="24384" y="28956"/>
                </a:moveTo>
                <a:lnTo>
                  <a:pt x="13716" y="28956"/>
                </a:lnTo>
                <a:lnTo>
                  <a:pt x="9144" y="27432"/>
                </a:lnTo>
                <a:lnTo>
                  <a:pt x="25908" y="27432"/>
                </a:lnTo>
                <a:lnTo>
                  <a:pt x="24384" y="28956"/>
                </a:lnTo>
                <a:close/>
              </a:path>
              <a:path w="41275" h="227329">
                <a:moveTo>
                  <a:pt x="16764" y="32004"/>
                </a:moveTo>
                <a:lnTo>
                  <a:pt x="10668" y="28956"/>
                </a:lnTo>
                <a:lnTo>
                  <a:pt x="9652" y="27940"/>
                </a:lnTo>
                <a:lnTo>
                  <a:pt x="12192" y="28956"/>
                </a:lnTo>
                <a:lnTo>
                  <a:pt x="24384" y="28956"/>
                </a:lnTo>
                <a:lnTo>
                  <a:pt x="21336" y="30480"/>
                </a:lnTo>
                <a:lnTo>
                  <a:pt x="16764" y="32004"/>
                </a:lnTo>
                <a:close/>
              </a:path>
              <a:path w="41275" h="227329">
                <a:moveTo>
                  <a:pt x="30988" y="68580"/>
                </a:moveTo>
                <a:lnTo>
                  <a:pt x="30480" y="68580"/>
                </a:lnTo>
                <a:lnTo>
                  <a:pt x="30480" y="67056"/>
                </a:lnTo>
                <a:lnTo>
                  <a:pt x="30988" y="68580"/>
                </a:lnTo>
                <a:close/>
              </a:path>
              <a:path w="41275" h="227329">
                <a:moveTo>
                  <a:pt x="4572" y="88392"/>
                </a:moveTo>
                <a:lnTo>
                  <a:pt x="3048" y="83820"/>
                </a:lnTo>
                <a:lnTo>
                  <a:pt x="3048" y="76200"/>
                </a:lnTo>
                <a:lnTo>
                  <a:pt x="32004" y="76200"/>
                </a:lnTo>
                <a:lnTo>
                  <a:pt x="32004" y="77724"/>
                </a:lnTo>
                <a:lnTo>
                  <a:pt x="32766" y="77724"/>
                </a:lnTo>
                <a:lnTo>
                  <a:pt x="33528" y="79248"/>
                </a:lnTo>
                <a:lnTo>
                  <a:pt x="33528" y="85344"/>
                </a:lnTo>
                <a:lnTo>
                  <a:pt x="4572" y="85344"/>
                </a:lnTo>
                <a:lnTo>
                  <a:pt x="4572" y="88392"/>
                </a:lnTo>
                <a:close/>
              </a:path>
              <a:path w="41275" h="227329">
                <a:moveTo>
                  <a:pt x="32766" y="77724"/>
                </a:moveTo>
                <a:lnTo>
                  <a:pt x="32004" y="77724"/>
                </a:lnTo>
                <a:lnTo>
                  <a:pt x="32004" y="76200"/>
                </a:lnTo>
                <a:lnTo>
                  <a:pt x="32766" y="77724"/>
                </a:lnTo>
                <a:close/>
              </a:path>
              <a:path w="41275" h="227329">
                <a:moveTo>
                  <a:pt x="36576" y="108204"/>
                </a:moveTo>
                <a:lnTo>
                  <a:pt x="7620" y="108204"/>
                </a:lnTo>
                <a:lnTo>
                  <a:pt x="6096" y="102108"/>
                </a:lnTo>
                <a:lnTo>
                  <a:pt x="6096" y="100584"/>
                </a:lnTo>
                <a:lnTo>
                  <a:pt x="4572" y="96012"/>
                </a:lnTo>
                <a:lnTo>
                  <a:pt x="6096" y="96012"/>
                </a:lnTo>
                <a:lnTo>
                  <a:pt x="4572" y="91440"/>
                </a:lnTo>
                <a:lnTo>
                  <a:pt x="4572" y="85344"/>
                </a:lnTo>
                <a:lnTo>
                  <a:pt x="33528" y="85344"/>
                </a:lnTo>
                <a:lnTo>
                  <a:pt x="33528" y="88392"/>
                </a:lnTo>
                <a:lnTo>
                  <a:pt x="34036" y="88392"/>
                </a:lnTo>
                <a:lnTo>
                  <a:pt x="35052" y="91440"/>
                </a:lnTo>
                <a:lnTo>
                  <a:pt x="35052" y="97536"/>
                </a:lnTo>
                <a:lnTo>
                  <a:pt x="35560" y="97536"/>
                </a:lnTo>
                <a:lnTo>
                  <a:pt x="36576" y="100584"/>
                </a:lnTo>
                <a:lnTo>
                  <a:pt x="36576" y="108204"/>
                </a:lnTo>
                <a:close/>
              </a:path>
              <a:path w="41275" h="227329">
                <a:moveTo>
                  <a:pt x="34036" y="88392"/>
                </a:moveTo>
                <a:lnTo>
                  <a:pt x="33528" y="88392"/>
                </a:lnTo>
                <a:lnTo>
                  <a:pt x="33528" y="86868"/>
                </a:lnTo>
                <a:lnTo>
                  <a:pt x="34036" y="88392"/>
                </a:lnTo>
                <a:close/>
              </a:path>
              <a:path w="41275" h="227329">
                <a:moveTo>
                  <a:pt x="35560" y="97536"/>
                </a:moveTo>
                <a:lnTo>
                  <a:pt x="35052" y="97536"/>
                </a:lnTo>
                <a:lnTo>
                  <a:pt x="35052" y="96012"/>
                </a:lnTo>
                <a:lnTo>
                  <a:pt x="35560" y="97536"/>
                </a:lnTo>
                <a:close/>
              </a:path>
              <a:path w="41275" h="227329">
                <a:moveTo>
                  <a:pt x="10668" y="140208"/>
                </a:moveTo>
                <a:lnTo>
                  <a:pt x="9144" y="135636"/>
                </a:lnTo>
                <a:lnTo>
                  <a:pt x="9144" y="120396"/>
                </a:lnTo>
                <a:lnTo>
                  <a:pt x="7620" y="120396"/>
                </a:lnTo>
                <a:lnTo>
                  <a:pt x="7620" y="109728"/>
                </a:lnTo>
                <a:lnTo>
                  <a:pt x="6096" y="105156"/>
                </a:lnTo>
                <a:lnTo>
                  <a:pt x="7620" y="108204"/>
                </a:lnTo>
                <a:lnTo>
                  <a:pt x="37084" y="108204"/>
                </a:lnTo>
                <a:lnTo>
                  <a:pt x="38100" y="111252"/>
                </a:lnTo>
                <a:lnTo>
                  <a:pt x="38100" y="117348"/>
                </a:lnTo>
                <a:lnTo>
                  <a:pt x="38481" y="117348"/>
                </a:lnTo>
                <a:lnTo>
                  <a:pt x="39624" y="121920"/>
                </a:lnTo>
                <a:lnTo>
                  <a:pt x="39624" y="131064"/>
                </a:lnTo>
                <a:lnTo>
                  <a:pt x="41148" y="135636"/>
                </a:lnTo>
                <a:lnTo>
                  <a:pt x="41148" y="138684"/>
                </a:lnTo>
                <a:lnTo>
                  <a:pt x="10668" y="138684"/>
                </a:lnTo>
                <a:lnTo>
                  <a:pt x="10668" y="140208"/>
                </a:lnTo>
                <a:close/>
              </a:path>
              <a:path w="41275" h="227329">
                <a:moveTo>
                  <a:pt x="37084" y="108204"/>
                </a:moveTo>
                <a:lnTo>
                  <a:pt x="36576" y="108204"/>
                </a:lnTo>
                <a:lnTo>
                  <a:pt x="36576" y="106680"/>
                </a:lnTo>
                <a:lnTo>
                  <a:pt x="37084" y="108204"/>
                </a:lnTo>
                <a:close/>
              </a:path>
              <a:path w="41275" h="227329">
                <a:moveTo>
                  <a:pt x="38481" y="117348"/>
                </a:moveTo>
                <a:lnTo>
                  <a:pt x="38100" y="117348"/>
                </a:lnTo>
                <a:lnTo>
                  <a:pt x="38100" y="115824"/>
                </a:lnTo>
                <a:lnTo>
                  <a:pt x="38481" y="117348"/>
                </a:lnTo>
                <a:close/>
              </a:path>
              <a:path w="41275" h="227329">
                <a:moveTo>
                  <a:pt x="41148" y="160020"/>
                </a:moveTo>
                <a:lnTo>
                  <a:pt x="10668" y="160020"/>
                </a:lnTo>
                <a:lnTo>
                  <a:pt x="10668" y="138684"/>
                </a:lnTo>
                <a:lnTo>
                  <a:pt x="41148" y="138684"/>
                </a:lnTo>
                <a:lnTo>
                  <a:pt x="41148" y="160020"/>
                </a:lnTo>
                <a:close/>
              </a:path>
              <a:path w="41275" h="227329">
                <a:moveTo>
                  <a:pt x="7620" y="182879"/>
                </a:moveTo>
                <a:lnTo>
                  <a:pt x="9144" y="178308"/>
                </a:lnTo>
                <a:lnTo>
                  <a:pt x="9144" y="161544"/>
                </a:lnTo>
                <a:lnTo>
                  <a:pt x="10668" y="156972"/>
                </a:lnTo>
                <a:lnTo>
                  <a:pt x="10668" y="160020"/>
                </a:lnTo>
                <a:lnTo>
                  <a:pt x="41148" y="160020"/>
                </a:lnTo>
                <a:lnTo>
                  <a:pt x="41148" y="163068"/>
                </a:lnTo>
                <a:lnTo>
                  <a:pt x="39624" y="163068"/>
                </a:lnTo>
                <a:lnTo>
                  <a:pt x="39624" y="181355"/>
                </a:lnTo>
                <a:lnTo>
                  <a:pt x="9144" y="181355"/>
                </a:lnTo>
                <a:lnTo>
                  <a:pt x="7620" y="182879"/>
                </a:lnTo>
                <a:close/>
              </a:path>
              <a:path w="41275" h="227329">
                <a:moveTo>
                  <a:pt x="39624" y="167640"/>
                </a:moveTo>
                <a:lnTo>
                  <a:pt x="39624" y="163068"/>
                </a:lnTo>
                <a:lnTo>
                  <a:pt x="41148" y="163068"/>
                </a:lnTo>
                <a:lnTo>
                  <a:pt x="39624" y="167640"/>
                </a:lnTo>
                <a:close/>
              </a:path>
              <a:path w="41275" h="227329">
                <a:moveTo>
                  <a:pt x="6096" y="205740"/>
                </a:moveTo>
                <a:lnTo>
                  <a:pt x="6096" y="193548"/>
                </a:lnTo>
                <a:lnTo>
                  <a:pt x="7620" y="190500"/>
                </a:lnTo>
                <a:lnTo>
                  <a:pt x="7620" y="184403"/>
                </a:lnTo>
                <a:lnTo>
                  <a:pt x="9144" y="181355"/>
                </a:lnTo>
                <a:lnTo>
                  <a:pt x="39624" y="181355"/>
                </a:lnTo>
                <a:lnTo>
                  <a:pt x="39624" y="185928"/>
                </a:lnTo>
                <a:lnTo>
                  <a:pt x="19812" y="185928"/>
                </a:lnTo>
                <a:lnTo>
                  <a:pt x="18288" y="187452"/>
                </a:lnTo>
                <a:lnTo>
                  <a:pt x="16764" y="187452"/>
                </a:lnTo>
                <a:lnTo>
                  <a:pt x="15240" y="188976"/>
                </a:lnTo>
                <a:lnTo>
                  <a:pt x="16764" y="188976"/>
                </a:lnTo>
                <a:lnTo>
                  <a:pt x="12192" y="190500"/>
                </a:lnTo>
                <a:lnTo>
                  <a:pt x="9144" y="193548"/>
                </a:lnTo>
                <a:lnTo>
                  <a:pt x="9144" y="198120"/>
                </a:lnTo>
                <a:lnTo>
                  <a:pt x="7620" y="199643"/>
                </a:lnTo>
                <a:lnTo>
                  <a:pt x="7620" y="201167"/>
                </a:lnTo>
                <a:lnTo>
                  <a:pt x="6096" y="205740"/>
                </a:lnTo>
                <a:close/>
              </a:path>
              <a:path w="41275" h="227329">
                <a:moveTo>
                  <a:pt x="35052" y="204216"/>
                </a:moveTo>
                <a:lnTo>
                  <a:pt x="7620" y="204216"/>
                </a:lnTo>
                <a:lnTo>
                  <a:pt x="7620" y="199643"/>
                </a:lnTo>
                <a:lnTo>
                  <a:pt x="9144" y="198120"/>
                </a:lnTo>
                <a:lnTo>
                  <a:pt x="9144" y="193548"/>
                </a:lnTo>
                <a:lnTo>
                  <a:pt x="12192" y="190500"/>
                </a:lnTo>
                <a:lnTo>
                  <a:pt x="16764" y="188976"/>
                </a:lnTo>
                <a:lnTo>
                  <a:pt x="16764" y="188214"/>
                </a:lnTo>
                <a:lnTo>
                  <a:pt x="18288" y="187452"/>
                </a:lnTo>
                <a:lnTo>
                  <a:pt x="19812" y="185928"/>
                </a:lnTo>
                <a:lnTo>
                  <a:pt x="22860" y="185928"/>
                </a:lnTo>
                <a:lnTo>
                  <a:pt x="24384" y="187452"/>
                </a:lnTo>
                <a:lnTo>
                  <a:pt x="25908" y="188214"/>
                </a:lnTo>
                <a:lnTo>
                  <a:pt x="25908" y="188976"/>
                </a:lnTo>
                <a:lnTo>
                  <a:pt x="30480" y="190500"/>
                </a:lnTo>
                <a:lnTo>
                  <a:pt x="33528" y="193548"/>
                </a:lnTo>
                <a:lnTo>
                  <a:pt x="33528" y="198120"/>
                </a:lnTo>
                <a:lnTo>
                  <a:pt x="35052" y="199643"/>
                </a:lnTo>
                <a:lnTo>
                  <a:pt x="35052" y="204216"/>
                </a:lnTo>
                <a:close/>
              </a:path>
              <a:path w="41275" h="227329">
                <a:moveTo>
                  <a:pt x="38100" y="190500"/>
                </a:moveTo>
                <a:lnTo>
                  <a:pt x="38100" y="188976"/>
                </a:lnTo>
                <a:lnTo>
                  <a:pt x="27432" y="188976"/>
                </a:lnTo>
                <a:lnTo>
                  <a:pt x="25908" y="187452"/>
                </a:lnTo>
                <a:lnTo>
                  <a:pt x="24384" y="187452"/>
                </a:lnTo>
                <a:lnTo>
                  <a:pt x="22860" y="185928"/>
                </a:lnTo>
                <a:lnTo>
                  <a:pt x="39624" y="185928"/>
                </a:lnTo>
                <a:lnTo>
                  <a:pt x="39624" y="187452"/>
                </a:lnTo>
                <a:lnTo>
                  <a:pt x="25908" y="187452"/>
                </a:lnTo>
                <a:lnTo>
                  <a:pt x="25908" y="188214"/>
                </a:lnTo>
                <a:lnTo>
                  <a:pt x="39242" y="188214"/>
                </a:lnTo>
                <a:lnTo>
                  <a:pt x="38100" y="190500"/>
                </a:lnTo>
                <a:close/>
              </a:path>
              <a:path w="41275" h="227329">
                <a:moveTo>
                  <a:pt x="16764" y="188214"/>
                </a:moveTo>
                <a:lnTo>
                  <a:pt x="16764" y="187452"/>
                </a:lnTo>
                <a:lnTo>
                  <a:pt x="18288" y="187452"/>
                </a:lnTo>
                <a:lnTo>
                  <a:pt x="16764" y="188214"/>
                </a:lnTo>
                <a:close/>
              </a:path>
              <a:path w="41275" h="227329">
                <a:moveTo>
                  <a:pt x="16764" y="188976"/>
                </a:moveTo>
                <a:lnTo>
                  <a:pt x="15240" y="188976"/>
                </a:lnTo>
                <a:lnTo>
                  <a:pt x="16764" y="188214"/>
                </a:lnTo>
                <a:lnTo>
                  <a:pt x="16764" y="188976"/>
                </a:lnTo>
                <a:close/>
              </a:path>
              <a:path w="41275" h="227329">
                <a:moveTo>
                  <a:pt x="37185" y="207568"/>
                </a:moveTo>
                <a:lnTo>
                  <a:pt x="35052" y="201167"/>
                </a:lnTo>
                <a:lnTo>
                  <a:pt x="35052" y="199643"/>
                </a:lnTo>
                <a:lnTo>
                  <a:pt x="33528" y="198120"/>
                </a:lnTo>
                <a:lnTo>
                  <a:pt x="33528" y="193548"/>
                </a:lnTo>
                <a:lnTo>
                  <a:pt x="30480" y="190500"/>
                </a:lnTo>
                <a:lnTo>
                  <a:pt x="25908" y="188976"/>
                </a:lnTo>
                <a:lnTo>
                  <a:pt x="25908" y="188214"/>
                </a:lnTo>
                <a:lnTo>
                  <a:pt x="27432" y="188976"/>
                </a:lnTo>
                <a:lnTo>
                  <a:pt x="38100" y="188976"/>
                </a:lnTo>
                <a:lnTo>
                  <a:pt x="38100" y="205740"/>
                </a:lnTo>
                <a:lnTo>
                  <a:pt x="37185" y="207568"/>
                </a:lnTo>
                <a:close/>
              </a:path>
              <a:path w="41275" h="227329">
                <a:moveTo>
                  <a:pt x="21336" y="227076"/>
                </a:moveTo>
                <a:lnTo>
                  <a:pt x="15240" y="225552"/>
                </a:lnTo>
                <a:lnTo>
                  <a:pt x="12191" y="224028"/>
                </a:lnTo>
                <a:lnTo>
                  <a:pt x="7620" y="219456"/>
                </a:lnTo>
                <a:lnTo>
                  <a:pt x="6096" y="216408"/>
                </a:lnTo>
                <a:lnTo>
                  <a:pt x="6096" y="205740"/>
                </a:lnTo>
                <a:lnTo>
                  <a:pt x="7620" y="201167"/>
                </a:lnTo>
                <a:lnTo>
                  <a:pt x="7620" y="204216"/>
                </a:lnTo>
                <a:lnTo>
                  <a:pt x="36068" y="204216"/>
                </a:lnTo>
                <a:lnTo>
                  <a:pt x="37084" y="207264"/>
                </a:lnTo>
                <a:lnTo>
                  <a:pt x="36576" y="207264"/>
                </a:lnTo>
                <a:lnTo>
                  <a:pt x="36576" y="216408"/>
                </a:lnTo>
                <a:lnTo>
                  <a:pt x="35051" y="219456"/>
                </a:lnTo>
                <a:lnTo>
                  <a:pt x="30480" y="224028"/>
                </a:lnTo>
                <a:lnTo>
                  <a:pt x="27432" y="225552"/>
                </a:lnTo>
                <a:lnTo>
                  <a:pt x="21336" y="227076"/>
                </a:lnTo>
                <a:close/>
              </a:path>
              <a:path w="41275" h="227329">
                <a:moveTo>
                  <a:pt x="36068" y="204216"/>
                </a:moveTo>
                <a:lnTo>
                  <a:pt x="35052" y="204216"/>
                </a:lnTo>
                <a:lnTo>
                  <a:pt x="35052" y="201167"/>
                </a:lnTo>
                <a:lnTo>
                  <a:pt x="36068" y="204216"/>
                </a:lnTo>
                <a:close/>
              </a:path>
              <a:path w="41275" h="227329">
                <a:moveTo>
                  <a:pt x="7620" y="219456"/>
                </a:moveTo>
                <a:lnTo>
                  <a:pt x="6096" y="217932"/>
                </a:lnTo>
                <a:lnTo>
                  <a:pt x="4572" y="210312"/>
                </a:lnTo>
                <a:lnTo>
                  <a:pt x="6096" y="205740"/>
                </a:lnTo>
                <a:lnTo>
                  <a:pt x="6096" y="216408"/>
                </a:lnTo>
                <a:lnTo>
                  <a:pt x="7620" y="219456"/>
                </a:lnTo>
                <a:close/>
              </a:path>
              <a:path w="41275" h="227329">
                <a:moveTo>
                  <a:pt x="36576" y="208788"/>
                </a:moveTo>
                <a:lnTo>
                  <a:pt x="36576" y="207264"/>
                </a:lnTo>
                <a:lnTo>
                  <a:pt x="37084" y="207264"/>
                </a:lnTo>
                <a:lnTo>
                  <a:pt x="37185" y="207568"/>
                </a:lnTo>
                <a:lnTo>
                  <a:pt x="36576" y="208788"/>
                </a:lnTo>
                <a:close/>
              </a:path>
              <a:path w="41275" h="227329">
                <a:moveTo>
                  <a:pt x="35051" y="219456"/>
                </a:moveTo>
                <a:lnTo>
                  <a:pt x="36576" y="216408"/>
                </a:lnTo>
                <a:lnTo>
                  <a:pt x="36576" y="208788"/>
                </a:lnTo>
                <a:lnTo>
                  <a:pt x="37185" y="207568"/>
                </a:lnTo>
                <a:lnTo>
                  <a:pt x="38100" y="210312"/>
                </a:lnTo>
                <a:lnTo>
                  <a:pt x="36576" y="217932"/>
                </a:lnTo>
                <a:lnTo>
                  <a:pt x="35051" y="219456"/>
                </a:lnTo>
                <a:close/>
              </a:path>
              <a:path w="41275" h="227329">
                <a:moveTo>
                  <a:pt x="12191" y="224028"/>
                </a:moveTo>
                <a:lnTo>
                  <a:pt x="9144" y="222503"/>
                </a:lnTo>
                <a:lnTo>
                  <a:pt x="7620" y="219456"/>
                </a:lnTo>
                <a:lnTo>
                  <a:pt x="12191" y="224028"/>
                </a:lnTo>
                <a:close/>
              </a:path>
              <a:path w="41275" h="227329">
                <a:moveTo>
                  <a:pt x="30480" y="224028"/>
                </a:moveTo>
                <a:lnTo>
                  <a:pt x="35051" y="219456"/>
                </a:lnTo>
                <a:lnTo>
                  <a:pt x="33528" y="222503"/>
                </a:lnTo>
                <a:lnTo>
                  <a:pt x="30480" y="224028"/>
                </a:lnTo>
                <a:close/>
              </a:path>
              <a:path w="41275" h="227329">
                <a:moveTo>
                  <a:pt x="21336" y="227076"/>
                </a:moveTo>
                <a:lnTo>
                  <a:pt x="15240" y="227076"/>
                </a:lnTo>
                <a:lnTo>
                  <a:pt x="12191" y="224028"/>
                </a:lnTo>
                <a:lnTo>
                  <a:pt x="15240" y="225552"/>
                </a:lnTo>
                <a:lnTo>
                  <a:pt x="21336" y="227076"/>
                </a:lnTo>
                <a:close/>
              </a:path>
              <a:path w="41275" h="227329">
                <a:moveTo>
                  <a:pt x="27432" y="227076"/>
                </a:moveTo>
                <a:lnTo>
                  <a:pt x="21336" y="227076"/>
                </a:lnTo>
                <a:lnTo>
                  <a:pt x="27432" y="225552"/>
                </a:lnTo>
                <a:lnTo>
                  <a:pt x="30480" y="224028"/>
                </a:lnTo>
                <a:lnTo>
                  <a:pt x="27432" y="22707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87" name="object 53"/>
          <p:cNvPicPr>
            <a:picLocks/>
          </p:cNvPicPr>
          <p:nvPr/>
        </p:nvPicPr>
        <p:blipFill>
          <a:blip xmlns:r="http://schemas.openxmlformats.org/officeDocument/2006/relationships" r:embed="rId36" cstate="print"/>
          <a:stretch>
            <a:fillRect/>
          </a:stretch>
        </p:blipFill>
        <p:spPr>
          <a:xfrm>
            <a:off x="6373367" y="4393692"/>
            <a:ext cx="199644" cy="20701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/>
          <p:nvPr/>
        </p:nvSpPr>
        <p:spPr>
          <a:xfrm>
            <a:off x="592850" y="1693273"/>
            <a:ext cx="8736965" cy="13074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20370" marR="431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potential difference </a:t>
            </a:r>
            <a:r>
              <a:rPr dirty="0" sz="1750" i="1" spc="5">
                <a:latin typeface="Arial"/>
                <a:cs typeface="Arial"/>
              </a:rPr>
              <a:t>U</a:t>
            </a:r>
            <a:r>
              <a:rPr baseline="-21739" dirty="0" sz="1725" i="1" spc="7">
                <a:latin typeface="Arial"/>
                <a:cs typeface="Arial"/>
              </a:rPr>
              <a:t>ab</a:t>
            </a:r>
            <a:r>
              <a:rPr baseline="-21739" dirty="0" sz="1725" i="1" spc="15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 </a:t>
            </a:r>
            <a:r>
              <a:rPr dirty="0" sz="1750" spc="-5">
                <a:latin typeface="Microsoft Sans Serif"/>
                <a:cs typeface="Microsoft Sans Serif"/>
              </a:rPr>
              <a:t>two </a:t>
            </a:r>
            <a:r>
              <a:rPr dirty="0" sz="1750">
                <a:latin typeface="Microsoft Sans Serif"/>
                <a:cs typeface="Microsoft Sans Serif"/>
              </a:rPr>
              <a:t>points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b (having </a:t>
            </a:r>
            <a:r>
              <a:rPr dirty="0" sz="1750">
                <a:latin typeface="Microsoft Sans Serif"/>
                <a:cs typeface="Microsoft Sans Serif"/>
              </a:rPr>
              <a:t>scalar potentials </a:t>
            </a:r>
            <a:r>
              <a:rPr dirty="0" sz="1750" i="1" spc="10">
                <a:latin typeface="Arial"/>
                <a:cs typeface="Arial"/>
              </a:rPr>
              <a:t>φ</a:t>
            </a:r>
            <a:r>
              <a:rPr baseline="-21739" dirty="0" sz="1725" i="1" spc="15">
                <a:latin typeface="Arial"/>
                <a:cs typeface="Arial"/>
              </a:rPr>
              <a:t>a </a:t>
            </a:r>
            <a:r>
              <a:rPr baseline="-21739" dirty="0" sz="1725" i="1" spc="-457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φ</a:t>
            </a:r>
            <a:r>
              <a:rPr baseline="-21739" dirty="0" sz="1725" i="1" spc="15">
                <a:latin typeface="Arial"/>
                <a:cs typeface="Arial"/>
              </a:rPr>
              <a:t>b</a:t>
            </a:r>
            <a:r>
              <a:rPr baseline="-21739" dirty="0" sz="1725" i="1" spc="270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E)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defined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work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done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external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source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moving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positive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charge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(last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named) 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(ﬁrst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named),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22" name="object 3"/>
          <p:cNvSpPr txBox="1"/>
          <p:nvPr/>
        </p:nvSpPr>
        <p:spPr>
          <a:xfrm>
            <a:off x="592850" y="3838419"/>
            <a:ext cx="8356600" cy="331469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Font typeface="Microsoft Sans Serif"/>
              <a:buChar char="•"/>
              <a:tabLst>
                <a:tab algn="l" pos="420370"/>
                <a:tab algn="l" pos="421005"/>
              </a:tabLst>
            </a:pPr>
            <a:r>
              <a:rPr dirty="0" sz="1750" i="1" spc="10">
                <a:latin typeface="Arial"/>
                <a:cs typeface="Arial"/>
              </a:rPr>
              <a:t>U</a:t>
            </a:r>
            <a:r>
              <a:rPr baseline="-21739" dirty="0" sz="1725" i="1" spc="15">
                <a:latin typeface="Arial"/>
                <a:cs typeface="Arial"/>
              </a:rPr>
              <a:t>ab</a:t>
            </a:r>
            <a:r>
              <a:rPr baseline="-21739" dirty="0" sz="1725" i="1" spc="209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work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done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carrying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 from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23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99300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Fundamentals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Electrostatics</a:t>
            </a:r>
            <a:endParaRPr sz="2650"/>
          </a:p>
        </p:txBody>
      </p:sp>
      <p:pic>
        <p:nvPicPr>
          <p:cNvPr id="2097188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567214" y="2948940"/>
            <a:ext cx="2785402" cy="891539"/>
          </a:xfrm>
          <a:prstGeom prst="rect"/>
        </p:spPr>
      </p:pic>
      <p:pic>
        <p:nvPicPr>
          <p:cNvPr id="209718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069335" y="4108703"/>
            <a:ext cx="3412235" cy="2371344"/>
          </a:xfrm>
          <a:prstGeom prst="rect"/>
        </p:spPr>
      </p:pic>
      <p:sp>
        <p:nvSpPr>
          <p:cNvPr id="1048624" name="object 7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/>
          <p:nvPr/>
        </p:nvSpPr>
        <p:spPr>
          <a:xfrm>
            <a:off x="618250" y="1693273"/>
            <a:ext cx="8797290" cy="2679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781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magnitude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intensity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value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change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 distance.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1430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maximum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magnitude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intensity </a:t>
            </a:r>
            <a:r>
              <a:rPr dirty="0" sz="1750" spc="5">
                <a:latin typeface="Microsoft Sans Serif"/>
                <a:cs typeface="Microsoft Sans Serif"/>
              </a:rPr>
              <a:t>can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obtained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direction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increment</a:t>
            </a:r>
            <a:r>
              <a:rPr dirty="0" sz="1750" spc="-5">
                <a:latin typeface="Microsoft Sans Serif"/>
                <a:cs typeface="Microsoft Sans Serif"/>
              </a:rPr>
              <a:t> 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distance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opposite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direction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other words,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maximum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value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change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obtained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direction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opposite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increasing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most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20">
                <a:latin typeface="Microsoft Sans Serif"/>
                <a:cs typeface="Microsoft Sans Serif"/>
              </a:rPr>
              <a:t>rapidly,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26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99300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Fundamentals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Electrostatics</a:t>
            </a:r>
            <a:endParaRPr sz="2650"/>
          </a:p>
        </p:txBody>
      </p:sp>
      <p:pic>
        <p:nvPicPr>
          <p:cNvPr id="2097190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75772" y="4672853"/>
            <a:ext cx="2168892" cy="772869"/>
          </a:xfrm>
          <a:prstGeom prst="rect"/>
        </p:spPr>
      </p:pic>
      <p:sp>
        <p:nvSpPr>
          <p:cNvPr id="1048627" name="object 5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PowerPoint - Lec-6, 7 (Electric Field).ppt  -  Compatibility Mode</dc:title>
  <dc:creator>Afzal</dc:creator>
  <dcterms:created xsi:type="dcterms:W3CDTF">2023-02-06T06:10:25Z</dcterms:created>
  <dcterms:modified xsi:type="dcterms:W3CDTF">2023-02-06T16:12:03Z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2022-02-09T00:00:00Z</vt:filetime>
  </property>
  <property fmtid="{D5CDD505-2E9C-101B-9397-08002B2CF9AE}" pid="3" name="LastSaved">
    <vt:filetime>2023-02-06T00:00:00Z</vt:filetime>
  </property>
</Properties>
</file>