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5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60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30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1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3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2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ah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ah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004360" y="1890257"/>
            <a:ext cx="8049679" cy="33172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60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6700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jpe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jpe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image" Target="../media/image83.jpeg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4.jpe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jpe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64108" y="2170175"/>
            <a:ext cx="8328659" cy="2919095"/>
          </a:xfrm>
          <a:prstGeom prst="rect"/>
          <a:solidFill>
            <a:srgbClr val="0064BC"/>
          </a:solidFill>
        </p:spPr>
        <p:txBody>
          <a:bodyPr bIns="0" lIns="0" rIns="0" rtlCol="0" tIns="6985" vert="horz" wrap="square">
            <a:spAutoFit/>
          </a:bodyPr>
          <a:p>
            <a:pPr>
              <a:lnSpc>
                <a:spcPct val="100000"/>
              </a:lnSpc>
              <a:spcBef>
                <a:spcPts val="55"/>
              </a:spcBef>
            </a:pPr>
            <a:endParaRPr sz="52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</a:pP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b="1"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4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  <a:spcBef>
                <a:spcPts val="1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indent="784860" marL="2021839" marR="2098040">
              <a:lnSpc>
                <a:spcPct val="103699"/>
              </a:lnSpc>
            </a:pPr>
            <a:endParaRPr sz="2200">
              <a:latin typeface="Times New Roman"/>
              <a:cs typeface="Times New Roman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1017509" y="6401757"/>
            <a:ext cx="796925" cy="151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/>
          <p:nvPr/>
        </p:nvSpPr>
        <p:spPr>
          <a:xfrm>
            <a:off x="966679" y="1890257"/>
            <a:ext cx="8110220" cy="37522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410845" marR="685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410845"/>
                <a:tab algn="l" pos="411480"/>
              </a:tabLst>
            </a:pPr>
            <a:r>
              <a:rPr dirty="0" sz="1600" spc="-5">
                <a:latin typeface="Microsoft Sans Serif"/>
                <a:cs typeface="Microsoft Sans Serif"/>
              </a:rPr>
              <a:t>Under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applied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field,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starting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will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accelerated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between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collisions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other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during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travel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towards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anode.</a:t>
            </a:r>
            <a:endParaRPr sz="1600">
              <a:latin typeface="Microsoft Sans Serif"/>
              <a:cs typeface="Microsoft Sans Serif"/>
            </a:endParaRPr>
          </a:p>
          <a:p>
            <a:pPr indent="-347980" marL="410845" marR="28892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10845"/>
                <a:tab algn="l" pos="4114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(ε)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gained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during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travel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between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collisions exceeds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potential,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V</a:t>
            </a:r>
            <a:r>
              <a:rPr baseline="-21164" dirty="0" sz="1575" spc="-22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required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dislodge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atomic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shell,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 </a:t>
            </a:r>
            <a:r>
              <a:rPr dirty="0" sz="1600">
                <a:latin typeface="Microsoft Sans Serif"/>
                <a:cs typeface="Microsoft Sans Serif"/>
              </a:rPr>
              <a:t>takes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place.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This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represented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410845">
              <a:lnSpc>
                <a:spcPct val="10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where,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baseline="26455" dirty="0" sz="1575">
                <a:latin typeface="Microsoft Sans Serif"/>
                <a:cs typeface="Microsoft Sans Serif"/>
              </a:rPr>
              <a:t>+</a:t>
            </a:r>
            <a:r>
              <a:rPr baseline="26455" dirty="0" sz="1575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baseline="26455" dirty="0" sz="1575">
                <a:latin typeface="Microsoft Sans Serif"/>
                <a:cs typeface="Microsoft Sans Serif"/>
              </a:rPr>
              <a:t>-</a:t>
            </a:r>
            <a:r>
              <a:rPr baseline="26455" dirty="0" sz="1575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electron.</a:t>
            </a:r>
            <a:endParaRPr sz="1600">
              <a:latin typeface="Microsoft Sans Serif"/>
              <a:cs typeface="Microsoft Sans Serif"/>
            </a:endParaRPr>
          </a:p>
          <a:p>
            <a:pPr indent="-347980" marL="410845" marR="12509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10845"/>
                <a:tab algn="l" pos="411480"/>
              </a:tabLst>
            </a:pP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few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some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external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means,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say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ultra-violet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light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falling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neutral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ions</a:t>
            </a:r>
            <a:r>
              <a:rPr dirty="0" sz="1600">
                <a:latin typeface="Microsoft Sans Serif"/>
                <a:cs typeface="Microsoft Sans Serif"/>
              </a:rPr>
              <a:t> 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additional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36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2569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Ionization</a:t>
            </a:r>
            <a:r>
              <a:rPr dirty="0" sz="2400" spc="-8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by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Collision</a:t>
            </a:r>
            <a:endParaRPr sz="2400"/>
          </a:p>
        </p:txBody>
      </p:sp>
      <p:pic>
        <p:nvPicPr>
          <p:cNvPr id="2097184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58667" y="4134611"/>
            <a:ext cx="382524" cy="345440"/>
          </a:xfrm>
          <a:prstGeom prst="rect"/>
        </p:spPr>
      </p:pic>
      <p:grpSp>
        <p:nvGrpSpPr>
          <p:cNvPr id="44" name="object 5"/>
          <p:cNvGrpSpPr/>
          <p:nvPr/>
        </p:nvGrpSpPr>
        <p:grpSpPr>
          <a:xfrm>
            <a:off x="3738372" y="4047744"/>
            <a:ext cx="2534920" cy="591820"/>
            <a:chOff x="3738372" y="4047744"/>
            <a:chExt cx="2534920" cy="591820"/>
          </a:xfrm>
        </p:grpSpPr>
        <p:pic>
          <p:nvPicPr>
            <p:cNvPr id="2097185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798483" y="4125467"/>
              <a:ext cx="2474258" cy="380917"/>
            </a:xfrm>
            <a:prstGeom prst="rect"/>
          </p:spPr>
        </p:pic>
        <p:sp>
          <p:nvSpPr>
            <p:cNvPr id="1048637" name="object 7"/>
            <p:cNvSpPr/>
            <p:nvPr/>
          </p:nvSpPr>
          <p:spPr>
            <a:xfrm>
              <a:off x="3738372" y="4532388"/>
              <a:ext cx="157480" cy="41275"/>
            </a:xfrm>
            <a:custGeom>
              <a:avLst/>
              <a:ahLst/>
              <a:rect l="l" t="t" r="r" b="b"/>
              <a:pathLst>
                <a:path w="157479" h="41275">
                  <a:moveTo>
                    <a:pt x="156972" y="19799"/>
                  </a:moveTo>
                  <a:lnTo>
                    <a:pt x="155448" y="13703"/>
                  </a:lnTo>
                  <a:lnTo>
                    <a:pt x="153924" y="9131"/>
                  </a:lnTo>
                  <a:lnTo>
                    <a:pt x="147828" y="6083"/>
                  </a:lnTo>
                  <a:lnTo>
                    <a:pt x="143256" y="7607"/>
                  </a:lnTo>
                  <a:lnTo>
                    <a:pt x="140208" y="9131"/>
                  </a:lnTo>
                  <a:lnTo>
                    <a:pt x="137160" y="9131"/>
                  </a:lnTo>
                  <a:lnTo>
                    <a:pt x="137147" y="7620"/>
                  </a:lnTo>
                  <a:lnTo>
                    <a:pt x="135623" y="6096"/>
                  </a:lnTo>
                  <a:lnTo>
                    <a:pt x="132575" y="4572"/>
                  </a:lnTo>
                  <a:lnTo>
                    <a:pt x="117335" y="1524"/>
                  </a:lnTo>
                  <a:lnTo>
                    <a:pt x="114287" y="1524"/>
                  </a:lnTo>
                  <a:lnTo>
                    <a:pt x="106667" y="3048"/>
                  </a:lnTo>
                  <a:lnTo>
                    <a:pt x="99047" y="3048"/>
                  </a:lnTo>
                  <a:lnTo>
                    <a:pt x="91427" y="4572"/>
                  </a:lnTo>
                  <a:lnTo>
                    <a:pt x="80759" y="4572"/>
                  </a:lnTo>
                  <a:lnTo>
                    <a:pt x="74663" y="6096"/>
                  </a:lnTo>
                  <a:lnTo>
                    <a:pt x="53327" y="6096"/>
                  </a:lnTo>
                  <a:lnTo>
                    <a:pt x="47231" y="4572"/>
                  </a:lnTo>
                  <a:lnTo>
                    <a:pt x="38087" y="4572"/>
                  </a:lnTo>
                  <a:lnTo>
                    <a:pt x="35039" y="3048"/>
                  </a:lnTo>
                  <a:lnTo>
                    <a:pt x="28943" y="3048"/>
                  </a:lnTo>
                  <a:lnTo>
                    <a:pt x="24371" y="1524"/>
                  </a:lnTo>
                  <a:lnTo>
                    <a:pt x="21323" y="1524"/>
                  </a:lnTo>
                  <a:lnTo>
                    <a:pt x="15227" y="0"/>
                  </a:lnTo>
                  <a:lnTo>
                    <a:pt x="10655" y="1524"/>
                  </a:lnTo>
                  <a:lnTo>
                    <a:pt x="9131" y="7620"/>
                  </a:lnTo>
                  <a:lnTo>
                    <a:pt x="7607" y="12192"/>
                  </a:lnTo>
                  <a:lnTo>
                    <a:pt x="8610" y="15227"/>
                  </a:lnTo>
                  <a:lnTo>
                    <a:pt x="7620" y="15227"/>
                  </a:lnTo>
                  <a:lnTo>
                    <a:pt x="3048" y="16751"/>
                  </a:lnTo>
                  <a:lnTo>
                    <a:pt x="0" y="21323"/>
                  </a:lnTo>
                  <a:lnTo>
                    <a:pt x="0" y="27419"/>
                  </a:lnTo>
                  <a:lnTo>
                    <a:pt x="1524" y="31991"/>
                  </a:lnTo>
                  <a:lnTo>
                    <a:pt x="6096" y="35039"/>
                  </a:lnTo>
                  <a:lnTo>
                    <a:pt x="12192" y="33515"/>
                  </a:lnTo>
                  <a:lnTo>
                    <a:pt x="13716" y="33515"/>
                  </a:lnTo>
                  <a:lnTo>
                    <a:pt x="16764" y="31991"/>
                  </a:lnTo>
                  <a:lnTo>
                    <a:pt x="18288" y="31991"/>
                  </a:lnTo>
                  <a:lnTo>
                    <a:pt x="21336" y="33515"/>
                  </a:lnTo>
                  <a:lnTo>
                    <a:pt x="28956" y="33515"/>
                  </a:lnTo>
                  <a:lnTo>
                    <a:pt x="32004" y="35039"/>
                  </a:lnTo>
                  <a:lnTo>
                    <a:pt x="33528" y="35039"/>
                  </a:lnTo>
                  <a:lnTo>
                    <a:pt x="36576" y="36563"/>
                  </a:lnTo>
                  <a:lnTo>
                    <a:pt x="47244" y="36563"/>
                  </a:lnTo>
                  <a:lnTo>
                    <a:pt x="50292" y="38087"/>
                  </a:lnTo>
                  <a:lnTo>
                    <a:pt x="56388" y="38087"/>
                  </a:lnTo>
                  <a:lnTo>
                    <a:pt x="59436" y="39611"/>
                  </a:lnTo>
                  <a:lnTo>
                    <a:pt x="65532" y="39611"/>
                  </a:lnTo>
                  <a:lnTo>
                    <a:pt x="70104" y="41135"/>
                  </a:lnTo>
                  <a:lnTo>
                    <a:pt x="100584" y="41135"/>
                  </a:lnTo>
                  <a:lnTo>
                    <a:pt x="103632" y="39611"/>
                  </a:lnTo>
                  <a:lnTo>
                    <a:pt x="105156" y="39611"/>
                  </a:lnTo>
                  <a:lnTo>
                    <a:pt x="109728" y="38087"/>
                  </a:lnTo>
                  <a:lnTo>
                    <a:pt x="111252" y="38087"/>
                  </a:lnTo>
                  <a:lnTo>
                    <a:pt x="115824" y="36563"/>
                  </a:lnTo>
                  <a:lnTo>
                    <a:pt x="118872" y="36563"/>
                  </a:lnTo>
                  <a:lnTo>
                    <a:pt x="121920" y="35039"/>
                  </a:lnTo>
                  <a:lnTo>
                    <a:pt x="126492" y="33515"/>
                  </a:lnTo>
                  <a:lnTo>
                    <a:pt x="129540" y="33515"/>
                  </a:lnTo>
                  <a:lnTo>
                    <a:pt x="132588" y="31991"/>
                  </a:lnTo>
                  <a:lnTo>
                    <a:pt x="135636" y="31991"/>
                  </a:lnTo>
                  <a:lnTo>
                    <a:pt x="138684" y="30467"/>
                  </a:lnTo>
                  <a:lnTo>
                    <a:pt x="137160" y="30467"/>
                  </a:lnTo>
                  <a:lnTo>
                    <a:pt x="141732" y="28943"/>
                  </a:lnTo>
                  <a:lnTo>
                    <a:pt x="143256" y="28943"/>
                  </a:lnTo>
                  <a:lnTo>
                    <a:pt x="144780" y="27419"/>
                  </a:lnTo>
                  <a:lnTo>
                    <a:pt x="149352" y="27419"/>
                  </a:lnTo>
                  <a:lnTo>
                    <a:pt x="153924" y="24371"/>
                  </a:lnTo>
                  <a:lnTo>
                    <a:pt x="154940" y="22847"/>
                  </a:lnTo>
                  <a:lnTo>
                    <a:pt x="156972" y="19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155947" y="4538471"/>
              <a:ext cx="146304" cy="88391"/>
            </a:xfrm>
            <a:prstGeom prst="rect"/>
          </p:spPr>
        </p:pic>
        <p:sp>
          <p:nvSpPr>
            <p:cNvPr id="1048638" name="object 9"/>
            <p:cNvSpPr/>
            <p:nvPr/>
          </p:nvSpPr>
          <p:spPr>
            <a:xfrm>
              <a:off x="4319016" y="4047744"/>
              <a:ext cx="271780" cy="250190"/>
            </a:xfrm>
            <a:custGeom>
              <a:avLst/>
              <a:ahLst/>
              <a:rect l="l" t="t" r="r" b="b"/>
              <a:pathLst>
                <a:path w="271779" h="250189">
                  <a:moveTo>
                    <a:pt x="121920" y="160020"/>
                  </a:moveTo>
                  <a:lnTo>
                    <a:pt x="128016" y="150876"/>
                  </a:lnTo>
                  <a:lnTo>
                    <a:pt x="128016" y="149352"/>
                  </a:lnTo>
                  <a:lnTo>
                    <a:pt x="134112" y="140208"/>
                  </a:lnTo>
                  <a:lnTo>
                    <a:pt x="141732" y="129540"/>
                  </a:lnTo>
                  <a:lnTo>
                    <a:pt x="149352" y="117348"/>
                  </a:lnTo>
                  <a:lnTo>
                    <a:pt x="150876" y="117348"/>
                  </a:lnTo>
                  <a:lnTo>
                    <a:pt x="158496" y="106680"/>
                  </a:lnTo>
                  <a:lnTo>
                    <a:pt x="167640" y="92964"/>
                  </a:lnTo>
                  <a:lnTo>
                    <a:pt x="178308" y="79248"/>
                  </a:lnTo>
                  <a:lnTo>
                    <a:pt x="204216" y="48768"/>
                  </a:lnTo>
                  <a:lnTo>
                    <a:pt x="237744" y="15240"/>
                  </a:lnTo>
                  <a:lnTo>
                    <a:pt x="260604" y="0"/>
                  </a:lnTo>
                  <a:lnTo>
                    <a:pt x="265176" y="0"/>
                  </a:lnTo>
                  <a:lnTo>
                    <a:pt x="271272" y="6095"/>
                  </a:lnTo>
                  <a:lnTo>
                    <a:pt x="271272" y="10668"/>
                  </a:lnTo>
                  <a:lnTo>
                    <a:pt x="269747" y="13716"/>
                  </a:lnTo>
                  <a:lnTo>
                    <a:pt x="254508" y="33528"/>
                  </a:lnTo>
                  <a:lnTo>
                    <a:pt x="237744" y="50292"/>
                  </a:lnTo>
                  <a:lnTo>
                    <a:pt x="222504" y="67056"/>
                  </a:lnTo>
                  <a:lnTo>
                    <a:pt x="222808" y="67056"/>
                  </a:lnTo>
                  <a:lnTo>
                    <a:pt x="199644" y="96012"/>
                  </a:lnTo>
                  <a:lnTo>
                    <a:pt x="188976" y="109728"/>
                  </a:lnTo>
                  <a:lnTo>
                    <a:pt x="170688" y="134112"/>
                  </a:lnTo>
                  <a:lnTo>
                    <a:pt x="171068" y="134112"/>
                  </a:lnTo>
                  <a:lnTo>
                    <a:pt x="163068" y="144780"/>
                  </a:lnTo>
                  <a:lnTo>
                    <a:pt x="156536" y="153924"/>
                  </a:lnTo>
                  <a:lnTo>
                    <a:pt x="155448" y="153924"/>
                  </a:lnTo>
                  <a:lnTo>
                    <a:pt x="152835" y="158496"/>
                  </a:lnTo>
                  <a:lnTo>
                    <a:pt x="123444" y="158496"/>
                  </a:lnTo>
                  <a:lnTo>
                    <a:pt x="121920" y="160020"/>
                  </a:lnTo>
                  <a:close/>
                </a:path>
                <a:path w="271779" h="250189">
                  <a:moveTo>
                    <a:pt x="222808" y="67056"/>
                  </a:moveTo>
                  <a:lnTo>
                    <a:pt x="222504" y="67056"/>
                  </a:lnTo>
                  <a:lnTo>
                    <a:pt x="224028" y="65531"/>
                  </a:lnTo>
                  <a:lnTo>
                    <a:pt x="222808" y="67056"/>
                  </a:lnTo>
                  <a:close/>
                </a:path>
                <a:path w="271779" h="250189">
                  <a:moveTo>
                    <a:pt x="171068" y="134112"/>
                  </a:moveTo>
                  <a:lnTo>
                    <a:pt x="170688" y="134112"/>
                  </a:lnTo>
                  <a:lnTo>
                    <a:pt x="172211" y="132588"/>
                  </a:lnTo>
                  <a:lnTo>
                    <a:pt x="171068" y="134112"/>
                  </a:lnTo>
                  <a:close/>
                </a:path>
                <a:path w="271779" h="250189">
                  <a:moveTo>
                    <a:pt x="155448" y="155448"/>
                  </a:moveTo>
                  <a:lnTo>
                    <a:pt x="155448" y="153924"/>
                  </a:lnTo>
                  <a:lnTo>
                    <a:pt x="156536" y="153924"/>
                  </a:lnTo>
                  <a:lnTo>
                    <a:pt x="155448" y="155448"/>
                  </a:lnTo>
                  <a:close/>
                </a:path>
                <a:path w="271779" h="250189">
                  <a:moveTo>
                    <a:pt x="99060" y="204216"/>
                  </a:moveTo>
                  <a:lnTo>
                    <a:pt x="102108" y="198120"/>
                  </a:lnTo>
                  <a:lnTo>
                    <a:pt x="102108" y="196596"/>
                  </a:lnTo>
                  <a:lnTo>
                    <a:pt x="108204" y="184404"/>
                  </a:lnTo>
                  <a:lnTo>
                    <a:pt x="108204" y="182880"/>
                  </a:lnTo>
                  <a:lnTo>
                    <a:pt x="112776" y="176784"/>
                  </a:lnTo>
                  <a:lnTo>
                    <a:pt x="115824" y="169164"/>
                  </a:lnTo>
                  <a:lnTo>
                    <a:pt x="117348" y="167640"/>
                  </a:lnTo>
                  <a:lnTo>
                    <a:pt x="123444" y="158496"/>
                  </a:lnTo>
                  <a:lnTo>
                    <a:pt x="152835" y="158496"/>
                  </a:lnTo>
                  <a:lnTo>
                    <a:pt x="149352" y="164592"/>
                  </a:lnTo>
                  <a:lnTo>
                    <a:pt x="149860" y="164592"/>
                  </a:lnTo>
                  <a:lnTo>
                    <a:pt x="144780" y="172212"/>
                  </a:lnTo>
                  <a:lnTo>
                    <a:pt x="143256" y="173736"/>
                  </a:lnTo>
                  <a:lnTo>
                    <a:pt x="139446" y="181356"/>
                  </a:lnTo>
                  <a:lnTo>
                    <a:pt x="138684" y="181356"/>
                  </a:lnTo>
                  <a:lnTo>
                    <a:pt x="135636" y="188976"/>
                  </a:lnTo>
                  <a:lnTo>
                    <a:pt x="134112" y="188976"/>
                  </a:lnTo>
                  <a:lnTo>
                    <a:pt x="131673" y="195072"/>
                  </a:lnTo>
                  <a:lnTo>
                    <a:pt x="131064" y="195072"/>
                  </a:lnTo>
                  <a:lnTo>
                    <a:pt x="128016" y="202692"/>
                  </a:lnTo>
                  <a:lnTo>
                    <a:pt x="100584" y="202692"/>
                  </a:lnTo>
                  <a:lnTo>
                    <a:pt x="99060" y="204216"/>
                  </a:lnTo>
                  <a:close/>
                </a:path>
                <a:path w="271779" h="250189">
                  <a:moveTo>
                    <a:pt x="149860" y="164592"/>
                  </a:moveTo>
                  <a:lnTo>
                    <a:pt x="149352" y="164592"/>
                  </a:lnTo>
                  <a:lnTo>
                    <a:pt x="150876" y="163068"/>
                  </a:lnTo>
                  <a:lnTo>
                    <a:pt x="149860" y="164592"/>
                  </a:lnTo>
                  <a:close/>
                </a:path>
                <a:path w="271779" h="250189">
                  <a:moveTo>
                    <a:pt x="138684" y="182880"/>
                  </a:moveTo>
                  <a:lnTo>
                    <a:pt x="138684" y="181356"/>
                  </a:lnTo>
                  <a:lnTo>
                    <a:pt x="139446" y="181356"/>
                  </a:lnTo>
                  <a:lnTo>
                    <a:pt x="138684" y="182880"/>
                  </a:lnTo>
                  <a:close/>
                </a:path>
                <a:path w="271779" h="250189">
                  <a:moveTo>
                    <a:pt x="131064" y="196596"/>
                  </a:moveTo>
                  <a:lnTo>
                    <a:pt x="131064" y="195072"/>
                  </a:lnTo>
                  <a:lnTo>
                    <a:pt x="131673" y="195072"/>
                  </a:lnTo>
                  <a:lnTo>
                    <a:pt x="131064" y="196596"/>
                  </a:lnTo>
                  <a:close/>
                </a:path>
                <a:path w="271779" h="250189">
                  <a:moveTo>
                    <a:pt x="118872" y="217932"/>
                  </a:moveTo>
                  <a:lnTo>
                    <a:pt x="94488" y="217932"/>
                  </a:lnTo>
                  <a:lnTo>
                    <a:pt x="94488" y="213360"/>
                  </a:lnTo>
                  <a:lnTo>
                    <a:pt x="96012" y="211836"/>
                  </a:lnTo>
                  <a:lnTo>
                    <a:pt x="97536" y="208788"/>
                  </a:lnTo>
                  <a:lnTo>
                    <a:pt x="97536" y="207264"/>
                  </a:lnTo>
                  <a:lnTo>
                    <a:pt x="100584" y="202692"/>
                  </a:lnTo>
                  <a:lnTo>
                    <a:pt x="128016" y="202692"/>
                  </a:lnTo>
                  <a:lnTo>
                    <a:pt x="125730" y="207264"/>
                  </a:lnTo>
                  <a:lnTo>
                    <a:pt x="124968" y="207264"/>
                  </a:lnTo>
                  <a:lnTo>
                    <a:pt x="121920" y="213360"/>
                  </a:lnTo>
                  <a:lnTo>
                    <a:pt x="118872" y="217932"/>
                  </a:lnTo>
                  <a:close/>
                </a:path>
                <a:path w="271779" h="250189">
                  <a:moveTo>
                    <a:pt x="124968" y="208788"/>
                  </a:moveTo>
                  <a:lnTo>
                    <a:pt x="124968" y="207264"/>
                  </a:lnTo>
                  <a:lnTo>
                    <a:pt x="125730" y="207264"/>
                  </a:lnTo>
                  <a:lnTo>
                    <a:pt x="124968" y="208788"/>
                  </a:lnTo>
                  <a:close/>
                </a:path>
                <a:path w="271779" h="250189">
                  <a:moveTo>
                    <a:pt x="41148" y="217932"/>
                  </a:moveTo>
                  <a:lnTo>
                    <a:pt x="30480" y="217932"/>
                  </a:lnTo>
                  <a:lnTo>
                    <a:pt x="32004" y="216408"/>
                  </a:lnTo>
                  <a:lnTo>
                    <a:pt x="36576" y="216408"/>
                  </a:lnTo>
                  <a:lnTo>
                    <a:pt x="41148" y="217932"/>
                  </a:lnTo>
                  <a:close/>
                </a:path>
                <a:path w="271779" h="250189">
                  <a:moveTo>
                    <a:pt x="92202" y="223266"/>
                  </a:moveTo>
                  <a:lnTo>
                    <a:pt x="91875" y="223157"/>
                  </a:lnTo>
                  <a:lnTo>
                    <a:pt x="92964" y="220980"/>
                  </a:lnTo>
                  <a:lnTo>
                    <a:pt x="94488" y="216408"/>
                  </a:lnTo>
                  <a:lnTo>
                    <a:pt x="94488" y="217932"/>
                  </a:lnTo>
                  <a:lnTo>
                    <a:pt x="120396" y="217932"/>
                  </a:lnTo>
                  <a:lnTo>
                    <a:pt x="117348" y="222504"/>
                  </a:lnTo>
                  <a:lnTo>
                    <a:pt x="92964" y="222504"/>
                  </a:lnTo>
                  <a:lnTo>
                    <a:pt x="92202" y="223266"/>
                  </a:lnTo>
                  <a:close/>
                </a:path>
                <a:path w="271779" h="250189">
                  <a:moveTo>
                    <a:pt x="64008" y="219456"/>
                  </a:moveTo>
                  <a:lnTo>
                    <a:pt x="22860" y="219456"/>
                  </a:lnTo>
                  <a:lnTo>
                    <a:pt x="27432" y="217932"/>
                  </a:lnTo>
                  <a:lnTo>
                    <a:pt x="59436" y="217932"/>
                  </a:lnTo>
                  <a:lnTo>
                    <a:pt x="64008" y="219456"/>
                  </a:lnTo>
                  <a:close/>
                </a:path>
                <a:path w="271779" h="250189">
                  <a:moveTo>
                    <a:pt x="11176" y="226060"/>
                  </a:moveTo>
                  <a:lnTo>
                    <a:pt x="12192" y="224028"/>
                  </a:lnTo>
                  <a:lnTo>
                    <a:pt x="18288" y="220980"/>
                  </a:lnTo>
                  <a:lnTo>
                    <a:pt x="19812" y="219456"/>
                  </a:lnTo>
                  <a:lnTo>
                    <a:pt x="77724" y="219456"/>
                  </a:lnTo>
                  <a:lnTo>
                    <a:pt x="80772" y="220980"/>
                  </a:lnTo>
                  <a:lnTo>
                    <a:pt x="85344" y="222504"/>
                  </a:lnTo>
                  <a:lnTo>
                    <a:pt x="89916" y="222504"/>
                  </a:lnTo>
                  <a:lnTo>
                    <a:pt x="91875" y="223157"/>
                  </a:lnTo>
                  <a:lnTo>
                    <a:pt x="91440" y="224028"/>
                  </a:lnTo>
                  <a:lnTo>
                    <a:pt x="89916" y="225552"/>
                  </a:lnTo>
                  <a:lnTo>
                    <a:pt x="12192" y="225552"/>
                  </a:lnTo>
                  <a:lnTo>
                    <a:pt x="11176" y="226060"/>
                  </a:lnTo>
                  <a:close/>
                </a:path>
                <a:path w="271779" h="250189">
                  <a:moveTo>
                    <a:pt x="86868" y="222504"/>
                  </a:moveTo>
                  <a:lnTo>
                    <a:pt x="85344" y="222504"/>
                  </a:lnTo>
                  <a:lnTo>
                    <a:pt x="83820" y="220980"/>
                  </a:lnTo>
                  <a:lnTo>
                    <a:pt x="86868" y="222504"/>
                  </a:lnTo>
                  <a:close/>
                </a:path>
                <a:path w="271779" h="250189">
                  <a:moveTo>
                    <a:pt x="115316" y="228600"/>
                  </a:moveTo>
                  <a:lnTo>
                    <a:pt x="7620" y="228600"/>
                  </a:lnTo>
                  <a:lnTo>
                    <a:pt x="10668" y="227076"/>
                  </a:lnTo>
                  <a:lnTo>
                    <a:pt x="11049" y="226314"/>
                  </a:lnTo>
                  <a:lnTo>
                    <a:pt x="12192" y="225552"/>
                  </a:lnTo>
                  <a:lnTo>
                    <a:pt x="89916" y="225552"/>
                  </a:lnTo>
                  <a:lnTo>
                    <a:pt x="96012" y="224028"/>
                  </a:lnTo>
                  <a:lnTo>
                    <a:pt x="94488" y="224028"/>
                  </a:lnTo>
                  <a:lnTo>
                    <a:pt x="92202" y="223266"/>
                  </a:lnTo>
                  <a:lnTo>
                    <a:pt x="92964" y="222504"/>
                  </a:lnTo>
                  <a:lnTo>
                    <a:pt x="117348" y="222504"/>
                  </a:lnTo>
                  <a:lnTo>
                    <a:pt x="118872" y="220980"/>
                  </a:lnTo>
                  <a:lnTo>
                    <a:pt x="117348" y="224028"/>
                  </a:lnTo>
                  <a:lnTo>
                    <a:pt x="117348" y="225552"/>
                  </a:lnTo>
                  <a:lnTo>
                    <a:pt x="115316" y="228600"/>
                  </a:lnTo>
                  <a:close/>
                </a:path>
                <a:path w="271779" h="250189">
                  <a:moveTo>
                    <a:pt x="91440" y="224028"/>
                  </a:moveTo>
                  <a:lnTo>
                    <a:pt x="91875" y="223157"/>
                  </a:lnTo>
                  <a:lnTo>
                    <a:pt x="92202" y="223266"/>
                  </a:lnTo>
                  <a:lnTo>
                    <a:pt x="91440" y="224028"/>
                  </a:lnTo>
                  <a:close/>
                </a:path>
                <a:path w="271779" h="250189">
                  <a:moveTo>
                    <a:pt x="89916" y="225552"/>
                  </a:moveTo>
                  <a:lnTo>
                    <a:pt x="92202" y="223266"/>
                  </a:lnTo>
                  <a:lnTo>
                    <a:pt x="94488" y="224028"/>
                  </a:lnTo>
                  <a:lnTo>
                    <a:pt x="96012" y="224028"/>
                  </a:lnTo>
                  <a:lnTo>
                    <a:pt x="89916" y="225552"/>
                  </a:lnTo>
                  <a:close/>
                </a:path>
                <a:path w="271779" h="250189">
                  <a:moveTo>
                    <a:pt x="11049" y="226314"/>
                  </a:moveTo>
                  <a:lnTo>
                    <a:pt x="11176" y="226060"/>
                  </a:lnTo>
                  <a:lnTo>
                    <a:pt x="12192" y="225552"/>
                  </a:lnTo>
                  <a:lnTo>
                    <a:pt x="11049" y="226314"/>
                  </a:lnTo>
                  <a:close/>
                </a:path>
                <a:path w="271779" h="250189">
                  <a:moveTo>
                    <a:pt x="3048" y="233172"/>
                  </a:moveTo>
                  <a:lnTo>
                    <a:pt x="3048" y="230124"/>
                  </a:lnTo>
                  <a:lnTo>
                    <a:pt x="11176" y="226060"/>
                  </a:lnTo>
                  <a:lnTo>
                    <a:pt x="11049" y="226314"/>
                  </a:lnTo>
                  <a:lnTo>
                    <a:pt x="7620" y="228600"/>
                  </a:lnTo>
                  <a:lnTo>
                    <a:pt x="115316" y="228600"/>
                  </a:lnTo>
                  <a:lnTo>
                    <a:pt x="114300" y="230124"/>
                  </a:lnTo>
                  <a:lnTo>
                    <a:pt x="113538" y="231648"/>
                  </a:lnTo>
                  <a:lnTo>
                    <a:pt x="6096" y="231648"/>
                  </a:lnTo>
                  <a:lnTo>
                    <a:pt x="3048" y="233172"/>
                  </a:lnTo>
                  <a:close/>
                </a:path>
                <a:path w="271779" h="250189">
                  <a:moveTo>
                    <a:pt x="3048" y="236220"/>
                  </a:moveTo>
                  <a:lnTo>
                    <a:pt x="3048" y="233172"/>
                  </a:lnTo>
                  <a:lnTo>
                    <a:pt x="6096" y="231648"/>
                  </a:lnTo>
                  <a:lnTo>
                    <a:pt x="3048" y="236220"/>
                  </a:lnTo>
                  <a:close/>
                </a:path>
                <a:path w="271779" h="250189">
                  <a:moveTo>
                    <a:pt x="99060" y="245364"/>
                  </a:moveTo>
                  <a:lnTo>
                    <a:pt x="91440" y="245364"/>
                  </a:lnTo>
                  <a:lnTo>
                    <a:pt x="88392" y="243840"/>
                  </a:lnTo>
                  <a:lnTo>
                    <a:pt x="74676" y="239268"/>
                  </a:lnTo>
                  <a:lnTo>
                    <a:pt x="71628" y="237744"/>
                  </a:lnTo>
                  <a:lnTo>
                    <a:pt x="53340" y="237744"/>
                  </a:lnTo>
                  <a:lnTo>
                    <a:pt x="50292" y="236220"/>
                  </a:lnTo>
                  <a:lnTo>
                    <a:pt x="3048" y="236220"/>
                  </a:lnTo>
                  <a:lnTo>
                    <a:pt x="6096" y="231648"/>
                  </a:lnTo>
                  <a:lnTo>
                    <a:pt x="113538" y="231648"/>
                  </a:lnTo>
                  <a:lnTo>
                    <a:pt x="112776" y="233172"/>
                  </a:lnTo>
                  <a:lnTo>
                    <a:pt x="112776" y="234696"/>
                  </a:lnTo>
                  <a:lnTo>
                    <a:pt x="109728" y="237744"/>
                  </a:lnTo>
                  <a:lnTo>
                    <a:pt x="108204" y="240792"/>
                  </a:lnTo>
                  <a:lnTo>
                    <a:pt x="106680" y="242316"/>
                  </a:lnTo>
                  <a:lnTo>
                    <a:pt x="102108" y="243840"/>
                  </a:lnTo>
                  <a:lnTo>
                    <a:pt x="99060" y="245364"/>
                  </a:lnTo>
                  <a:close/>
                </a:path>
                <a:path w="271779" h="250189">
                  <a:moveTo>
                    <a:pt x="10668" y="249936"/>
                  </a:moveTo>
                  <a:lnTo>
                    <a:pt x="6096" y="248412"/>
                  </a:lnTo>
                  <a:lnTo>
                    <a:pt x="0" y="242316"/>
                  </a:lnTo>
                  <a:lnTo>
                    <a:pt x="0" y="236220"/>
                  </a:lnTo>
                  <a:lnTo>
                    <a:pt x="3048" y="233172"/>
                  </a:lnTo>
                  <a:lnTo>
                    <a:pt x="3048" y="236220"/>
                  </a:lnTo>
                  <a:lnTo>
                    <a:pt x="30480" y="236220"/>
                  </a:lnTo>
                  <a:lnTo>
                    <a:pt x="27432" y="237744"/>
                  </a:lnTo>
                  <a:lnTo>
                    <a:pt x="21336" y="237744"/>
                  </a:lnTo>
                  <a:lnTo>
                    <a:pt x="15240" y="243840"/>
                  </a:lnTo>
                  <a:lnTo>
                    <a:pt x="18288" y="243840"/>
                  </a:lnTo>
                  <a:lnTo>
                    <a:pt x="16764" y="245364"/>
                  </a:lnTo>
                  <a:lnTo>
                    <a:pt x="13716" y="246888"/>
                  </a:lnTo>
                  <a:lnTo>
                    <a:pt x="10668" y="249936"/>
                  </a:lnTo>
                  <a:close/>
                </a:path>
                <a:path w="271779" h="250189">
                  <a:moveTo>
                    <a:pt x="15240" y="243840"/>
                  </a:moveTo>
                  <a:lnTo>
                    <a:pt x="21336" y="237744"/>
                  </a:lnTo>
                  <a:lnTo>
                    <a:pt x="19812" y="240792"/>
                  </a:lnTo>
                  <a:lnTo>
                    <a:pt x="19812" y="241808"/>
                  </a:lnTo>
                  <a:lnTo>
                    <a:pt x="18288" y="242316"/>
                  </a:lnTo>
                  <a:lnTo>
                    <a:pt x="15240" y="243840"/>
                  </a:lnTo>
                  <a:close/>
                </a:path>
                <a:path w="271779" h="250189">
                  <a:moveTo>
                    <a:pt x="19812" y="241808"/>
                  </a:moveTo>
                  <a:lnTo>
                    <a:pt x="19812" y="240792"/>
                  </a:lnTo>
                  <a:lnTo>
                    <a:pt x="21336" y="237744"/>
                  </a:lnTo>
                  <a:lnTo>
                    <a:pt x="24384" y="237744"/>
                  </a:lnTo>
                  <a:lnTo>
                    <a:pt x="21336" y="240792"/>
                  </a:lnTo>
                  <a:lnTo>
                    <a:pt x="22860" y="240792"/>
                  </a:lnTo>
                  <a:lnTo>
                    <a:pt x="19812" y="241808"/>
                  </a:lnTo>
                  <a:close/>
                </a:path>
                <a:path w="271779" h="250189">
                  <a:moveTo>
                    <a:pt x="21336" y="240792"/>
                  </a:moveTo>
                  <a:lnTo>
                    <a:pt x="24384" y="237744"/>
                  </a:lnTo>
                  <a:lnTo>
                    <a:pt x="23368" y="239776"/>
                  </a:lnTo>
                  <a:lnTo>
                    <a:pt x="21336" y="240792"/>
                  </a:lnTo>
                  <a:close/>
                </a:path>
                <a:path w="271779" h="250189">
                  <a:moveTo>
                    <a:pt x="23368" y="239776"/>
                  </a:moveTo>
                  <a:lnTo>
                    <a:pt x="24384" y="237744"/>
                  </a:lnTo>
                  <a:lnTo>
                    <a:pt x="27432" y="237744"/>
                  </a:lnTo>
                  <a:lnTo>
                    <a:pt x="23368" y="239776"/>
                  </a:lnTo>
                  <a:close/>
                </a:path>
                <a:path w="271779" h="250189">
                  <a:moveTo>
                    <a:pt x="74676" y="239268"/>
                  </a:moveTo>
                  <a:lnTo>
                    <a:pt x="65532" y="239268"/>
                  </a:lnTo>
                  <a:lnTo>
                    <a:pt x="60960" y="237744"/>
                  </a:lnTo>
                  <a:lnTo>
                    <a:pt x="71628" y="237744"/>
                  </a:lnTo>
                  <a:lnTo>
                    <a:pt x="74676" y="239268"/>
                  </a:lnTo>
                  <a:close/>
                </a:path>
                <a:path w="271779" h="250189">
                  <a:moveTo>
                    <a:pt x="22860" y="240792"/>
                  </a:moveTo>
                  <a:lnTo>
                    <a:pt x="21336" y="240792"/>
                  </a:lnTo>
                  <a:lnTo>
                    <a:pt x="23368" y="239776"/>
                  </a:lnTo>
                  <a:lnTo>
                    <a:pt x="22860" y="240792"/>
                  </a:lnTo>
                  <a:close/>
                </a:path>
                <a:path w="271779" h="250189">
                  <a:moveTo>
                    <a:pt x="18288" y="243840"/>
                  </a:moveTo>
                  <a:lnTo>
                    <a:pt x="15240" y="243840"/>
                  </a:lnTo>
                  <a:lnTo>
                    <a:pt x="18288" y="242316"/>
                  </a:lnTo>
                  <a:lnTo>
                    <a:pt x="19812" y="241808"/>
                  </a:lnTo>
                  <a:lnTo>
                    <a:pt x="19812" y="242316"/>
                  </a:lnTo>
                  <a:lnTo>
                    <a:pt x="18288" y="2438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10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5553456" y="4477511"/>
              <a:ext cx="155448" cy="161544"/>
            </a:xfrm>
            <a:prstGeom prst="rect"/>
          </p:spPr>
        </p:pic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5209031" y="4517135"/>
              <a:ext cx="137160" cy="112776"/>
            </a:xfrm>
            <a:prstGeom prst="rect"/>
          </p:spPr>
        </p:pic>
        <p:pic>
          <p:nvPicPr>
            <p:cNvPr id="2097189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006083" y="4477511"/>
              <a:ext cx="120396" cy="135636"/>
            </a:xfrm>
            <a:prstGeom prst="rect"/>
          </p:spPr>
        </p:pic>
      </p:grpSp>
      <p:sp>
        <p:nvSpPr>
          <p:cNvPr id="1048639" name="object 13"/>
          <p:cNvSpPr txBox="1"/>
          <p:nvPr/>
        </p:nvSpPr>
        <p:spPr>
          <a:xfrm>
            <a:off x="8532308" y="6662181"/>
            <a:ext cx="50355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5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/>
          <p:nvPr/>
        </p:nvSpPr>
        <p:spPr>
          <a:xfrm>
            <a:off x="1017479" y="1890257"/>
            <a:ext cx="7684134" cy="2219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8445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additional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then,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themselves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make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'ionising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collisions'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thus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repeats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itself.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represents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increase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current,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since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number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reaching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anode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unit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time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greater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those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liberated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8636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addition,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also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reach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bombardment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rise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secondary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2569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Ionization</a:t>
            </a:r>
            <a:r>
              <a:rPr dirty="0" sz="2400" spc="-8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by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Collision</a:t>
            </a:r>
            <a:endParaRPr sz="2400"/>
          </a:p>
        </p:txBody>
      </p:sp>
      <p:pic>
        <p:nvPicPr>
          <p:cNvPr id="2097190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19144" y="6347460"/>
            <a:ext cx="2005584" cy="271780"/>
          </a:xfrm>
          <a:prstGeom prst="rect"/>
        </p:spPr>
      </p:pic>
      <p:sp>
        <p:nvSpPr>
          <p:cNvPr id="1048642" name="object 5"/>
          <p:cNvSpPr/>
          <p:nvPr/>
        </p:nvSpPr>
        <p:spPr>
          <a:xfrm>
            <a:off x="920495" y="2679192"/>
            <a:ext cx="469900" cy="515620"/>
          </a:xfrm>
          <a:custGeom>
            <a:avLst/>
            <a:ahLst/>
            <a:rect l="l" t="t" r="r" b="b"/>
            <a:pathLst>
              <a:path w="469900" h="515619">
                <a:moveTo>
                  <a:pt x="157988" y="416052"/>
                </a:moveTo>
                <a:lnTo>
                  <a:pt x="129540" y="416052"/>
                </a:lnTo>
                <a:lnTo>
                  <a:pt x="138684" y="397764"/>
                </a:lnTo>
                <a:lnTo>
                  <a:pt x="150876" y="379476"/>
                </a:lnTo>
                <a:lnTo>
                  <a:pt x="163068" y="358140"/>
                </a:lnTo>
                <a:lnTo>
                  <a:pt x="192023" y="313944"/>
                </a:lnTo>
                <a:lnTo>
                  <a:pt x="227076" y="265176"/>
                </a:lnTo>
                <a:lnTo>
                  <a:pt x="268223" y="211836"/>
                </a:lnTo>
                <a:lnTo>
                  <a:pt x="288035" y="182879"/>
                </a:lnTo>
                <a:lnTo>
                  <a:pt x="289559" y="182879"/>
                </a:lnTo>
                <a:lnTo>
                  <a:pt x="335279" y="124967"/>
                </a:lnTo>
                <a:lnTo>
                  <a:pt x="362712" y="96011"/>
                </a:lnTo>
                <a:lnTo>
                  <a:pt x="362712" y="94487"/>
                </a:lnTo>
                <a:lnTo>
                  <a:pt x="391668" y="64008"/>
                </a:lnTo>
                <a:lnTo>
                  <a:pt x="393192" y="62484"/>
                </a:lnTo>
                <a:lnTo>
                  <a:pt x="423672" y="33528"/>
                </a:lnTo>
                <a:lnTo>
                  <a:pt x="423672" y="32004"/>
                </a:lnTo>
                <a:lnTo>
                  <a:pt x="457200" y="1524"/>
                </a:lnTo>
                <a:lnTo>
                  <a:pt x="460248" y="0"/>
                </a:lnTo>
                <a:lnTo>
                  <a:pt x="464820" y="0"/>
                </a:lnTo>
                <a:lnTo>
                  <a:pt x="469392" y="4572"/>
                </a:lnTo>
                <a:lnTo>
                  <a:pt x="469392" y="7620"/>
                </a:lnTo>
                <a:lnTo>
                  <a:pt x="467868" y="10667"/>
                </a:lnTo>
                <a:lnTo>
                  <a:pt x="438912" y="47243"/>
                </a:lnTo>
                <a:lnTo>
                  <a:pt x="411479" y="80772"/>
                </a:lnTo>
                <a:lnTo>
                  <a:pt x="411479" y="82296"/>
                </a:lnTo>
                <a:lnTo>
                  <a:pt x="382524" y="112776"/>
                </a:lnTo>
                <a:lnTo>
                  <a:pt x="355092" y="143256"/>
                </a:lnTo>
                <a:lnTo>
                  <a:pt x="355332" y="143256"/>
                </a:lnTo>
                <a:lnTo>
                  <a:pt x="332232" y="170688"/>
                </a:lnTo>
                <a:lnTo>
                  <a:pt x="310575" y="198120"/>
                </a:lnTo>
                <a:lnTo>
                  <a:pt x="309371" y="198120"/>
                </a:lnTo>
                <a:lnTo>
                  <a:pt x="289559" y="227076"/>
                </a:lnTo>
                <a:lnTo>
                  <a:pt x="248412" y="280416"/>
                </a:lnTo>
                <a:lnTo>
                  <a:pt x="213359" y="327660"/>
                </a:lnTo>
                <a:lnTo>
                  <a:pt x="184404" y="371856"/>
                </a:lnTo>
                <a:lnTo>
                  <a:pt x="162364" y="409956"/>
                </a:lnTo>
                <a:lnTo>
                  <a:pt x="161544" y="409956"/>
                </a:lnTo>
                <a:lnTo>
                  <a:pt x="157988" y="416052"/>
                </a:lnTo>
                <a:close/>
              </a:path>
              <a:path w="469900" h="515619">
                <a:moveTo>
                  <a:pt x="355332" y="143256"/>
                </a:moveTo>
                <a:lnTo>
                  <a:pt x="355092" y="143256"/>
                </a:lnTo>
                <a:lnTo>
                  <a:pt x="356616" y="141732"/>
                </a:lnTo>
                <a:lnTo>
                  <a:pt x="355332" y="143256"/>
                </a:lnTo>
                <a:close/>
              </a:path>
              <a:path w="469900" h="515619">
                <a:moveTo>
                  <a:pt x="309371" y="199643"/>
                </a:moveTo>
                <a:lnTo>
                  <a:pt x="309371" y="198120"/>
                </a:lnTo>
                <a:lnTo>
                  <a:pt x="310575" y="198120"/>
                </a:lnTo>
                <a:lnTo>
                  <a:pt x="309371" y="199643"/>
                </a:lnTo>
                <a:close/>
              </a:path>
              <a:path w="469900" h="515619">
                <a:moveTo>
                  <a:pt x="161544" y="411480"/>
                </a:moveTo>
                <a:lnTo>
                  <a:pt x="161544" y="409956"/>
                </a:lnTo>
                <a:lnTo>
                  <a:pt x="162364" y="409956"/>
                </a:lnTo>
                <a:lnTo>
                  <a:pt x="161544" y="411480"/>
                </a:lnTo>
                <a:close/>
              </a:path>
              <a:path w="469900" h="515619">
                <a:moveTo>
                  <a:pt x="105156" y="457200"/>
                </a:moveTo>
                <a:lnTo>
                  <a:pt x="111252" y="445008"/>
                </a:lnTo>
                <a:lnTo>
                  <a:pt x="120396" y="431292"/>
                </a:lnTo>
                <a:lnTo>
                  <a:pt x="120396" y="429768"/>
                </a:lnTo>
                <a:lnTo>
                  <a:pt x="129540" y="414528"/>
                </a:lnTo>
                <a:lnTo>
                  <a:pt x="129540" y="416052"/>
                </a:lnTo>
                <a:lnTo>
                  <a:pt x="157988" y="416052"/>
                </a:lnTo>
                <a:lnTo>
                  <a:pt x="150876" y="428244"/>
                </a:lnTo>
                <a:lnTo>
                  <a:pt x="141732" y="443484"/>
                </a:lnTo>
                <a:lnTo>
                  <a:pt x="133604" y="455676"/>
                </a:lnTo>
                <a:lnTo>
                  <a:pt x="106680" y="455676"/>
                </a:lnTo>
                <a:lnTo>
                  <a:pt x="105156" y="457200"/>
                </a:lnTo>
                <a:close/>
              </a:path>
              <a:path w="469900" h="515619">
                <a:moveTo>
                  <a:pt x="10668" y="463296"/>
                </a:moveTo>
                <a:lnTo>
                  <a:pt x="6096" y="463296"/>
                </a:lnTo>
                <a:lnTo>
                  <a:pt x="0" y="457200"/>
                </a:lnTo>
                <a:lnTo>
                  <a:pt x="0" y="452628"/>
                </a:lnTo>
                <a:lnTo>
                  <a:pt x="3048" y="448056"/>
                </a:lnTo>
                <a:lnTo>
                  <a:pt x="4572" y="446532"/>
                </a:lnTo>
                <a:lnTo>
                  <a:pt x="4572" y="445008"/>
                </a:lnTo>
                <a:lnTo>
                  <a:pt x="7620" y="443484"/>
                </a:lnTo>
                <a:lnTo>
                  <a:pt x="12192" y="438912"/>
                </a:lnTo>
                <a:lnTo>
                  <a:pt x="15240" y="438912"/>
                </a:lnTo>
                <a:lnTo>
                  <a:pt x="18288" y="437388"/>
                </a:lnTo>
                <a:lnTo>
                  <a:pt x="32004" y="437388"/>
                </a:lnTo>
                <a:lnTo>
                  <a:pt x="35052" y="438912"/>
                </a:lnTo>
                <a:lnTo>
                  <a:pt x="39624" y="440436"/>
                </a:lnTo>
                <a:lnTo>
                  <a:pt x="42672" y="441960"/>
                </a:lnTo>
                <a:lnTo>
                  <a:pt x="44196" y="441960"/>
                </a:lnTo>
                <a:lnTo>
                  <a:pt x="47244" y="445008"/>
                </a:lnTo>
                <a:lnTo>
                  <a:pt x="50292" y="445008"/>
                </a:lnTo>
                <a:lnTo>
                  <a:pt x="53340" y="448056"/>
                </a:lnTo>
                <a:lnTo>
                  <a:pt x="56388" y="449580"/>
                </a:lnTo>
                <a:lnTo>
                  <a:pt x="57912" y="451104"/>
                </a:lnTo>
                <a:lnTo>
                  <a:pt x="60960" y="455676"/>
                </a:lnTo>
                <a:lnTo>
                  <a:pt x="63246" y="457200"/>
                </a:lnTo>
                <a:lnTo>
                  <a:pt x="21336" y="457200"/>
                </a:lnTo>
                <a:lnTo>
                  <a:pt x="16764" y="458724"/>
                </a:lnTo>
                <a:lnTo>
                  <a:pt x="15240" y="460248"/>
                </a:lnTo>
                <a:lnTo>
                  <a:pt x="10668" y="463296"/>
                </a:lnTo>
                <a:close/>
              </a:path>
              <a:path w="469900" h="515619">
                <a:moveTo>
                  <a:pt x="94488" y="475488"/>
                </a:moveTo>
                <a:lnTo>
                  <a:pt x="99060" y="466344"/>
                </a:lnTo>
                <a:lnTo>
                  <a:pt x="100584" y="466344"/>
                </a:lnTo>
                <a:lnTo>
                  <a:pt x="106680" y="455676"/>
                </a:lnTo>
                <a:lnTo>
                  <a:pt x="133604" y="455676"/>
                </a:lnTo>
                <a:lnTo>
                  <a:pt x="132588" y="457200"/>
                </a:lnTo>
                <a:lnTo>
                  <a:pt x="133350" y="457200"/>
                </a:lnTo>
                <a:lnTo>
                  <a:pt x="128016" y="467868"/>
                </a:lnTo>
                <a:lnTo>
                  <a:pt x="126492" y="469392"/>
                </a:lnTo>
                <a:lnTo>
                  <a:pt x="123444" y="473964"/>
                </a:lnTo>
                <a:lnTo>
                  <a:pt x="96012" y="473964"/>
                </a:lnTo>
                <a:lnTo>
                  <a:pt x="94488" y="475488"/>
                </a:lnTo>
                <a:close/>
              </a:path>
              <a:path w="469900" h="515619">
                <a:moveTo>
                  <a:pt x="133350" y="457200"/>
                </a:moveTo>
                <a:lnTo>
                  <a:pt x="132588" y="457200"/>
                </a:lnTo>
                <a:lnTo>
                  <a:pt x="134112" y="455676"/>
                </a:lnTo>
                <a:lnTo>
                  <a:pt x="133350" y="457200"/>
                </a:lnTo>
                <a:close/>
              </a:path>
              <a:path w="469900" h="515619">
                <a:moveTo>
                  <a:pt x="18288" y="458724"/>
                </a:moveTo>
                <a:lnTo>
                  <a:pt x="21336" y="457200"/>
                </a:lnTo>
                <a:lnTo>
                  <a:pt x="22860" y="457200"/>
                </a:lnTo>
                <a:lnTo>
                  <a:pt x="18288" y="458724"/>
                </a:lnTo>
                <a:close/>
              </a:path>
              <a:path w="469900" h="515619">
                <a:moveTo>
                  <a:pt x="25908" y="458724"/>
                </a:moveTo>
                <a:lnTo>
                  <a:pt x="22860" y="457200"/>
                </a:lnTo>
                <a:lnTo>
                  <a:pt x="24384" y="457200"/>
                </a:lnTo>
                <a:lnTo>
                  <a:pt x="25908" y="458724"/>
                </a:lnTo>
                <a:close/>
              </a:path>
              <a:path w="469900" h="515619">
                <a:moveTo>
                  <a:pt x="27432" y="458724"/>
                </a:moveTo>
                <a:lnTo>
                  <a:pt x="24384" y="457200"/>
                </a:lnTo>
                <a:lnTo>
                  <a:pt x="25908" y="457200"/>
                </a:lnTo>
                <a:lnTo>
                  <a:pt x="27432" y="458724"/>
                </a:lnTo>
                <a:close/>
              </a:path>
              <a:path w="469900" h="515619">
                <a:moveTo>
                  <a:pt x="83058" y="481584"/>
                </a:moveTo>
                <a:lnTo>
                  <a:pt x="56388" y="481584"/>
                </a:lnTo>
                <a:lnTo>
                  <a:pt x="48768" y="473964"/>
                </a:lnTo>
                <a:lnTo>
                  <a:pt x="50292" y="473964"/>
                </a:lnTo>
                <a:lnTo>
                  <a:pt x="45720" y="470916"/>
                </a:lnTo>
                <a:lnTo>
                  <a:pt x="45720" y="469392"/>
                </a:lnTo>
                <a:lnTo>
                  <a:pt x="42672" y="466344"/>
                </a:lnTo>
                <a:lnTo>
                  <a:pt x="39624" y="464820"/>
                </a:lnTo>
                <a:lnTo>
                  <a:pt x="38100" y="464820"/>
                </a:lnTo>
                <a:lnTo>
                  <a:pt x="38100" y="463296"/>
                </a:lnTo>
                <a:lnTo>
                  <a:pt x="33528" y="461772"/>
                </a:lnTo>
                <a:lnTo>
                  <a:pt x="35052" y="461772"/>
                </a:lnTo>
                <a:lnTo>
                  <a:pt x="30480" y="460248"/>
                </a:lnTo>
                <a:lnTo>
                  <a:pt x="25908" y="457200"/>
                </a:lnTo>
                <a:lnTo>
                  <a:pt x="63246" y="457200"/>
                </a:lnTo>
                <a:lnTo>
                  <a:pt x="65532" y="458724"/>
                </a:lnTo>
                <a:lnTo>
                  <a:pt x="65532" y="460248"/>
                </a:lnTo>
                <a:lnTo>
                  <a:pt x="68580" y="463296"/>
                </a:lnTo>
                <a:lnTo>
                  <a:pt x="69596" y="463296"/>
                </a:lnTo>
                <a:lnTo>
                  <a:pt x="70612" y="464820"/>
                </a:lnTo>
                <a:lnTo>
                  <a:pt x="39624" y="464820"/>
                </a:lnTo>
                <a:lnTo>
                  <a:pt x="42672" y="466344"/>
                </a:lnTo>
                <a:lnTo>
                  <a:pt x="71628" y="466344"/>
                </a:lnTo>
                <a:lnTo>
                  <a:pt x="76200" y="470916"/>
                </a:lnTo>
                <a:lnTo>
                  <a:pt x="74676" y="470916"/>
                </a:lnTo>
                <a:lnTo>
                  <a:pt x="79248" y="475488"/>
                </a:lnTo>
                <a:lnTo>
                  <a:pt x="80772" y="478536"/>
                </a:lnTo>
                <a:lnTo>
                  <a:pt x="82296" y="480060"/>
                </a:lnTo>
                <a:lnTo>
                  <a:pt x="83058" y="481584"/>
                </a:lnTo>
                <a:close/>
              </a:path>
              <a:path w="469900" h="515619">
                <a:moveTo>
                  <a:pt x="15240" y="460248"/>
                </a:moveTo>
                <a:lnTo>
                  <a:pt x="16764" y="458724"/>
                </a:lnTo>
                <a:lnTo>
                  <a:pt x="18288" y="458724"/>
                </a:lnTo>
                <a:lnTo>
                  <a:pt x="15240" y="460248"/>
                </a:lnTo>
                <a:close/>
              </a:path>
              <a:path w="469900" h="515619">
                <a:moveTo>
                  <a:pt x="69596" y="463296"/>
                </a:moveTo>
                <a:lnTo>
                  <a:pt x="68580" y="463296"/>
                </a:lnTo>
                <a:lnTo>
                  <a:pt x="68580" y="461772"/>
                </a:lnTo>
                <a:lnTo>
                  <a:pt x="69596" y="463296"/>
                </a:lnTo>
                <a:close/>
              </a:path>
              <a:path w="469900" h="515619">
                <a:moveTo>
                  <a:pt x="109423" y="496824"/>
                </a:moveTo>
                <a:lnTo>
                  <a:pt x="94488" y="496824"/>
                </a:lnTo>
                <a:lnTo>
                  <a:pt x="91440" y="490728"/>
                </a:lnTo>
                <a:lnTo>
                  <a:pt x="89916" y="489204"/>
                </a:lnTo>
                <a:lnTo>
                  <a:pt x="88481" y="487052"/>
                </a:lnTo>
                <a:lnTo>
                  <a:pt x="91440" y="483108"/>
                </a:lnTo>
                <a:lnTo>
                  <a:pt x="91440" y="481584"/>
                </a:lnTo>
                <a:lnTo>
                  <a:pt x="96012" y="473964"/>
                </a:lnTo>
                <a:lnTo>
                  <a:pt x="123444" y="473964"/>
                </a:lnTo>
                <a:lnTo>
                  <a:pt x="120396" y="478536"/>
                </a:lnTo>
                <a:lnTo>
                  <a:pt x="115824" y="486156"/>
                </a:lnTo>
                <a:lnTo>
                  <a:pt x="115824" y="487680"/>
                </a:lnTo>
                <a:lnTo>
                  <a:pt x="112166" y="493776"/>
                </a:lnTo>
                <a:lnTo>
                  <a:pt x="111252" y="493776"/>
                </a:lnTo>
                <a:lnTo>
                  <a:pt x="109423" y="496824"/>
                </a:lnTo>
                <a:close/>
              </a:path>
              <a:path w="469900" h="515619">
                <a:moveTo>
                  <a:pt x="102108" y="507492"/>
                </a:moveTo>
                <a:lnTo>
                  <a:pt x="76200" y="507492"/>
                </a:lnTo>
                <a:lnTo>
                  <a:pt x="74676" y="504444"/>
                </a:lnTo>
                <a:lnTo>
                  <a:pt x="73152" y="502920"/>
                </a:lnTo>
                <a:lnTo>
                  <a:pt x="71628" y="499872"/>
                </a:lnTo>
                <a:lnTo>
                  <a:pt x="68580" y="498348"/>
                </a:lnTo>
                <a:lnTo>
                  <a:pt x="67056" y="495300"/>
                </a:lnTo>
                <a:lnTo>
                  <a:pt x="62484" y="490728"/>
                </a:lnTo>
                <a:lnTo>
                  <a:pt x="60960" y="487680"/>
                </a:lnTo>
                <a:lnTo>
                  <a:pt x="57912" y="484632"/>
                </a:lnTo>
                <a:lnTo>
                  <a:pt x="54864" y="480060"/>
                </a:lnTo>
                <a:lnTo>
                  <a:pt x="56388" y="481584"/>
                </a:lnTo>
                <a:lnTo>
                  <a:pt x="83058" y="481584"/>
                </a:lnTo>
                <a:lnTo>
                  <a:pt x="83820" y="483108"/>
                </a:lnTo>
                <a:lnTo>
                  <a:pt x="86868" y="484632"/>
                </a:lnTo>
                <a:lnTo>
                  <a:pt x="88481" y="487052"/>
                </a:lnTo>
                <a:lnTo>
                  <a:pt x="86868" y="489204"/>
                </a:lnTo>
                <a:lnTo>
                  <a:pt x="83820" y="493776"/>
                </a:lnTo>
                <a:lnTo>
                  <a:pt x="82296" y="496824"/>
                </a:lnTo>
                <a:lnTo>
                  <a:pt x="109423" y="496824"/>
                </a:lnTo>
                <a:lnTo>
                  <a:pt x="106680" y="501396"/>
                </a:lnTo>
                <a:lnTo>
                  <a:pt x="103632" y="505968"/>
                </a:lnTo>
                <a:lnTo>
                  <a:pt x="102108" y="507492"/>
                </a:lnTo>
                <a:close/>
              </a:path>
              <a:path w="469900" h="515619">
                <a:moveTo>
                  <a:pt x="83820" y="493776"/>
                </a:moveTo>
                <a:lnTo>
                  <a:pt x="86868" y="489204"/>
                </a:lnTo>
                <a:lnTo>
                  <a:pt x="88481" y="487052"/>
                </a:lnTo>
                <a:lnTo>
                  <a:pt x="89916" y="489204"/>
                </a:lnTo>
                <a:lnTo>
                  <a:pt x="91440" y="490728"/>
                </a:lnTo>
                <a:lnTo>
                  <a:pt x="92202" y="492252"/>
                </a:lnTo>
                <a:lnTo>
                  <a:pt x="86868" y="492252"/>
                </a:lnTo>
                <a:lnTo>
                  <a:pt x="83820" y="493776"/>
                </a:lnTo>
                <a:close/>
              </a:path>
              <a:path w="469900" h="515619">
                <a:moveTo>
                  <a:pt x="83820" y="493776"/>
                </a:moveTo>
                <a:lnTo>
                  <a:pt x="86868" y="492252"/>
                </a:lnTo>
                <a:lnTo>
                  <a:pt x="85852" y="493268"/>
                </a:lnTo>
                <a:lnTo>
                  <a:pt x="83820" y="493776"/>
                </a:lnTo>
                <a:close/>
              </a:path>
              <a:path w="469900" h="515619">
                <a:moveTo>
                  <a:pt x="85852" y="493268"/>
                </a:moveTo>
                <a:lnTo>
                  <a:pt x="86868" y="492252"/>
                </a:lnTo>
                <a:lnTo>
                  <a:pt x="87764" y="492789"/>
                </a:lnTo>
                <a:lnTo>
                  <a:pt x="85852" y="493268"/>
                </a:lnTo>
                <a:close/>
              </a:path>
              <a:path w="469900" h="515619">
                <a:moveTo>
                  <a:pt x="87764" y="492789"/>
                </a:moveTo>
                <a:lnTo>
                  <a:pt x="86868" y="492252"/>
                </a:lnTo>
                <a:lnTo>
                  <a:pt x="89916" y="492252"/>
                </a:lnTo>
                <a:lnTo>
                  <a:pt x="87764" y="492789"/>
                </a:lnTo>
                <a:close/>
              </a:path>
              <a:path w="469900" h="515619">
                <a:moveTo>
                  <a:pt x="94488" y="496824"/>
                </a:moveTo>
                <a:lnTo>
                  <a:pt x="87764" y="492789"/>
                </a:lnTo>
                <a:lnTo>
                  <a:pt x="89916" y="492252"/>
                </a:lnTo>
                <a:lnTo>
                  <a:pt x="91440" y="492252"/>
                </a:lnTo>
                <a:lnTo>
                  <a:pt x="92964" y="495300"/>
                </a:lnTo>
                <a:lnTo>
                  <a:pt x="93726" y="495300"/>
                </a:lnTo>
                <a:lnTo>
                  <a:pt x="94488" y="496824"/>
                </a:lnTo>
                <a:close/>
              </a:path>
              <a:path w="469900" h="515619">
                <a:moveTo>
                  <a:pt x="92964" y="495300"/>
                </a:moveTo>
                <a:lnTo>
                  <a:pt x="91440" y="492252"/>
                </a:lnTo>
                <a:lnTo>
                  <a:pt x="92964" y="493776"/>
                </a:lnTo>
                <a:lnTo>
                  <a:pt x="92964" y="495300"/>
                </a:lnTo>
                <a:close/>
              </a:path>
              <a:path w="469900" h="515619">
                <a:moveTo>
                  <a:pt x="92964" y="493776"/>
                </a:moveTo>
                <a:lnTo>
                  <a:pt x="91440" y="492252"/>
                </a:lnTo>
                <a:lnTo>
                  <a:pt x="92202" y="492252"/>
                </a:lnTo>
                <a:lnTo>
                  <a:pt x="92964" y="493776"/>
                </a:lnTo>
                <a:close/>
              </a:path>
              <a:path w="469900" h="515619">
                <a:moveTo>
                  <a:pt x="94488" y="496824"/>
                </a:moveTo>
                <a:lnTo>
                  <a:pt x="82296" y="496824"/>
                </a:lnTo>
                <a:lnTo>
                  <a:pt x="85852" y="493268"/>
                </a:lnTo>
                <a:lnTo>
                  <a:pt x="87764" y="492789"/>
                </a:lnTo>
                <a:lnTo>
                  <a:pt x="94488" y="496824"/>
                </a:lnTo>
                <a:close/>
              </a:path>
              <a:path w="469900" h="515619">
                <a:moveTo>
                  <a:pt x="82296" y="496824"/>
                </a:moveTo>
                <a:lnTo>
                  <a:pt x="83820" y="493776"/>
                </a:lnTo>
                <a:lnTo>
                  <a:pt x="85852" y="493268"/>
                </a:lnTo>
                <a:lnTo>
                  <a:pt x="82296" y="496824"/>
                </a:lnTo>
                <a:close/>
              </a:path>
              <a:path w="469900" h="515619">
                <a:moveTo>
                  <a:pt x="93726" y="495300"/>
                </a:moveTo>
                <a:lnTo>
                  <a:pt x="92964" y="495300"/>
                </a:lnTo>
                <a:lnTo>
                  <a:pt x="92964" y="493776"/>
                </a:lnTo>
                <a:lnTo>
                  <a:pt x="93726" y="495300"/>
                </a:lnTo>
                <a:close/>
              </a:path>
              <a:path w="469900" h="515619">
                <a:moveTo>
                  <a:pt x="111252" y="495300"/>
                </a:moveTo>
                <a:lnTo>
                  <a:pt x="111252" y="493776"/>
                </a:lnTo>
                <a:lnTo>
                  <a:pt x="112166" y="493776"/>
                </a:lnTo>
                <a:lnTo>
                  <a:pt x="111252" y="495300"/>
                </a:lnTo>
                <a:close/>
              </a:path>
              <a:path w="469900" h="515619">
                <a:moveTo>
                  <a:pt x="73152" y="502920"/>
                </a:moveTo>
                <a:lnTo>
                  <a:pt x="70104" y="499872"/>
                </a:lnTo>
                <a:lnTo>
                  <a:pt x="71628" y="499872"/>
                </a:lnTo>
                <a:lnTo>
                  <a:pt x="73152" y="502920"/>
                </a:lnTo>
                <a:close/>
              </a:path>
              <a:path w="469900" h="515619">
                <a:moveTo>
                  <a:pt x="92964" y="515112"/>
                </a:moveTo>
                <a:lnTo>
                  <a:pt x="83820" y="515112"/>
                </a:lnTo>
                <a:lnTo>
                  <a:pt x="77724" y="512064"/>
                </a:lnTo>
                <a:lnTo>
                  <a:pt x="74676" y="505968"/>
                </a:lnTo>
                <a:lnTo>
                  <a:pt x="76200" y="507492"/>
                </a:lnTo>
                <a:lnTo>
                  <a:pt x="102108" y="507492"/>
                </a:lnTo>
                <a:lnTo>
                  <a:pt x="100584" y="509016"/>
                </a:lnTo>
                <a:lnTo>
                  <a:pt x="99060" y="512064"/>
                </a:lnTo>
                <a:lnTo>
                  <a:pt x="97536" y="512064"/>
                </a:lnTo>
                <a:lnTo>
                  <a:pt x="96012" y="513588"/>
                </a:lnTo>
                <a:lnTo>
                  <a:pt x="92964" y="51511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46" name="object 6"/>
          <p:cNvGrpSpPr/>
          <p:nvPr/>
        </p:nvGrpSpPr>
        <p:grpSpPr>
          <a:xfrm>
            <a:off x="3049524" y="4085844"/>
            <a:ext cx="3496310" cy="2171700"/>
            <a:chOff x="3049524" y="4085844"/>
            <a:chExt cx="3496310" cy="2171700"/>
          </a:xfrm>
        </p:grpSpPr>
        <p:pic>
          <p:nvPicPr>
            <p:cNvPr id="2097191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052572" y="4085844"/>
              <a:ext cx="3404615" cy="2171699"/>
            </a:xfrm>
            <a:prstGeom prst="rect"/>
          </p:spPr>
        </p:pic>
        <p:pic>
          <p:nvPicPr>
            <p:cNvPr id="2097192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874007" y="5003291"/>
              <a:ext cx="179832" cy="201168"/>
            </a:xfrm>
            <a:prstGeom prst="rect"/>
          </p:spPr>
        </p:pic>
        <p:pic>
          <p:nvPicPr>
            <p:cNvPr id="2097193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460748" y="4543044"/>
              <a:ext cx="140208" cy="140208"/>
            </a:xfrm>
            <a:prstGeom prst="rect"/>
          </p:spPr>
        </p:pic>
        <p:pic>
          <p:nvPicPr>
            <p:cNvPr id="2097194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448555" y="5733288"/>
              <a:ext cx="117348" cy="173735"/>
            </a:xfrm>
            <a:prstGeom prst="rect"/>
          </p:spPr>
        </p:pic>
        <p:pic>
          <p:nvPicPr>
            <p:cNvPr id="2097195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864607" y="4218432"/>
              <a:ext cx="164592" cy="137160"/>
            </a:xfrm>
            <a:prstGeom prst="rect"/>
          </p:spPr>
        </p:pic>
        <p:pic>
          <p:nvPicPr>
            <p:cNvPr id="2097196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952999" y="4681728"/>
              <a:ext cx="120396" cy="147828"/>
            </a:xfrm>
            <a:prstGeom prst="rect"/>
          </p:spPr>
        </p:pic>
        <p:pic>
          <p:nvPicPr>
            <p:cNvPr id="2097197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914900" y="5251703"/>
              <a:ext cx="143256" cy="109728"/>
            </a:xfrm>
            <a:prstGeom prst="rect"/>
          </p:spPr>
        </p:pic>
        <p:pic>
          <p:nvPicPr>
            <p:cNvPr id="2097198" name="object 14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4936235" y="5655564"/>
              <a:ext cx="99060" cy="155448"/>
            </a:xfrm>
            <a:prstGeom prst="rect"/>
          </p:spPr>
        </p:pic>
        <p:sp>
          <p:nvSpPr>
            <p:cNvPr id="1048643" name="object 15"/>
            <p:cNvSpPr/>
            <p:nvPr/>
          </p:nvSpPr>
          <p:spPr>
            <a:xfrm>
              <a:off x="3049524" y="4177296"/>
              <a:ext cx="3496310" cy="2032000"/>
            </a:xfrm>
            <a:custGeom>
              <a:avLst/>
              <a:ahLst/>
              <a:rect l="l" t="t" r="r" b="b"/>
              <a:pathLst>
                <a:path w="3496309" h="2032000">
                  <a:moveTo>
                    <a:pt x="65532" y="969264"/>
                  </a:moveTo>
                  <a:lnTo>
                    <a:pt x="62484" y="967727"/>
                  </a:lnTo>
                  <a:lnTo>
                    <a:pt x="64008" y="969264"/>
                  </a:lnTo>
                  <a:lnTo>
                    <a:pt x="65532" y="969264"/>
                  </a:lnTo>
                  <a:close/>
                </a:path>
                <a:path w="3496309" h="2032000">
                  <a:moveTo>
                    <a:pt x="266700" y="723900"/>
                  </a:moveTo>
                  <a:lnTo>
                    <a:pt x="265938" y="722376"/>
                  </a:lnTo>
                  <a:lnTo>
                    <a:pt x="263652" y="717791"/>
                  </a:lnTo>
                  <a:lnTo>
                    <a:pt x="257556" y="716280"/>
                  </a:lnTo>
                  <a:lnTo>
                    <a:pt x="251460" y="713232"/>
                  </a:lnTo>
                  <a:lnTo>
                    <a:pt x="245364" y="716280"/>
                  </a:lnTo>
                  <a:lnTo>
                    <a:pt x="242316" y="720852"/>
                  </a:lnTo>
                  <a:lnTo>
                    <a:pt x="240792" y="725411"/>
                  </a:lnTo>
                  <a:lnTo>
                    <a:pt x="239268" y="728459"/>
                  </a:lnTo>
                  <a:lnTo>
                    <a:pt x="236220" y="731520"/>
                  </a:lnTo>
                  <a:lnTo>
                    <a:pt x="235445" y="733806"/>
                  </a:lnTo>
                  <a:lnTo>
                    <a:pt x="233172" y="736092"/>
                  </a:lnTo>
                  <a:lnTo>
                    <a:pt x="234683" y="736092"/>
                  </a:lnTo>
                  <a:lnTo>
                    <a:pt x="231648" y="739127"/>
                  </a:lnTo>
                  <a:lnTo>
                    <a:pt x="230124" y="742175"/>
                  </a:lnTo>
                  <a:lnTo>
                    <a:pt x="227076" y="743712"/>
                  </a:lnTo>
                  <a:lnTo>
                    <a:pt x="224028" y="746760"/>
                  </a:lnTo>
                  <a:lnTo>
                    <a:pt x="222491" y="749808"/>
                  </a:lnTo>
                  <a:lnTo>
                    <a:pt x="221742" y="752094"/>
                  </a:lnTo>
                  <a:lnTo>
                    <a:pt x="219456" y="754380"/>
                  </a:lnTo>
                  <a:lnTo>
                    <a:pt x="213360" y="763511"/>
                  </a:lnTo>
                  <a:lnTo>
                    <a:pt x="208775" y="768096"/>
                  </a:lnTo>
                  <a:lnTo>
                    <a:pt x="205740" y="772668"/>
                  </a:lnTo>
                  <a:lnTo>
                    <a:pt x="205740" y="774192"/>
                  </a:lnTo>
                  <a:lnTo>
                    <a:pt x="202692" y="778764"/>
                  </a:lnTo>
                  <a:lnTo>
                    <a:pt x="202692" y="777227"/>
                  </a:lnTo>
                  <a:lnTo>
                    <a:pt x="198120" y="783336"/>
                  </a:lnTo>
                  <a:lnTo>
                    <a:pt x="193548" y="787908"/>
                  </a:lnTo>
                  <a:lnTo>
                    <a:pt x="193548" y="789432"/>
                  </a:lnTo>
                  <a:lnTo>
                    <a:pt x="190500" y="793991"/>
                  </a:lnTo>
                  <a:lnTo>
                    <a:pt x="188976" y="793991"/>
                  </a:lnTo>
                  <a:lnTo>
                    <a:pt x="185928" y="801611"/>
                  </a:lnTo>
                  <a:lnTo>
                    <a:pt x="185928" y="800100"/>
                  </a:lnTo>
                  <a:lnTo>
                    <a:pt x="181356" y="806196"/>
                  </a:lnTo>
                  <a:lnTo>
                    <a:pt x="179832" y="807720"/>
                  </a:lnTo>
                  <a:lnTo>
                    <a:pt x="170675" y="822960"/>
                  </a:lnTo>
                  <a:lnTo>
                    <a:pt x="170675" y="821436"/>
                  </a:lnTo>
                  <a:lnTo>
                    <a:pt x="164592" y="829043"/>
                  </a:lnTo>
                  <a:lnTo>
                    <a:pt x="155448" y="844296"/>
                  </a:lnTo>
                  <a:lnTo>
                    <a:pt x="146291" y="856475"/>
                  </a:lnTo>
                  <a:lnTo>
                    <a:pt x="143256" y="862584"/>
                  </a:lnTo>
                  <a:lnTo>
                    <a:pt x="141732" y="862584"/>
                  </a:lnTo>
                  <a:lnTo>
                    <a:pt x="138684" y="870191"/>
                  </a:lnTo>
                  <a:lnTo>
                    <a:pt x="138684" y="868680"/>
                  </a:lnTo>
                  <a:lnTo>
                    <a:pt x="134099" y="874776"/>
                  </a:lnTo>
                  <a:lnTo>
                    <a:pt x="134099" y="876300"/>
                  </a:lnTo>
                  <a:lnTo>
                    <a:pt x="131064" y="882396"/>
                  </a:lnTo>
                  <a:lnTo>
                    <a:pt x="131064" y="880859"/>
                  </a:lnTo>
                  <a:lnTo>
                    <a:pt x="128016" y="886968"/>
                  </a:lnTo>
                  <a:lnTo>
                    <a:pt x="123444" y="893064"/>
                  </a:lnTo>
                  <a:lnTo>
                    <a:pt x="120383" y="899160"/>
                  </a:lnTo>
                  <a:lnTo>
                    <a:pt x="118110" y="904875"/>
                  </a:lnTo>
                  <a:lnTo>
                    <a:pt x="115824" y="908291"/>
                  </a:lnTo>
                  <a:lnTo>
                    <a:pt x="114300" y="909828"/>
                  </a:lnTo>
                  <a:lnTo>
                    <a:pt x="111252" y="914400"/>
                  </a:lnTo>
                  <a:lnTo>
                    <a:pt x="112776" y="914400"/>
                  </a:lnTo>
                  <a:lnTo>
                    <a:pt x="109728" y="918959"/>
                  </a:lnTo>
                  <a:lnTo>
                    <a:pt x="108191" y="918959"/>
                  </a:lnTo>
                  <a:lnTo>
                    <a:pt x="106667" y="923544"/>
                  </a:lnTo>
                  <a:lnTo>
                    <a:pt x="106667" y="922020"/>
                  </a:lnTo>
                  <a:lnTo>
                    <a:pt x="105156" y="926592"/>
                  </a:lnTo>
                  <a:lnTo>
                    <a:pt x="102108" y="929627"/>
                  </a:lnTo>
                  <a:lnTo>
                    <a:pt x="99060" y="934199"/>
                  </a:lnTo>
                  <a:lnTo>
                    <a:pt x="97536" y="935736"/>
                  </a:lnTo>
                  <a:lnTo>
                    <a:pt x="95999" y="935736"/>
                  </a:lnTo>
                  <a:lnTo>
                    <a:pt x="94475" y="938784"/>
                  </a:lnTo>
                  <a:lnTo>
                    <a:pt x="94475" y="940308"/>
                  </a:lnTo>
                  <a:lnTo>
                    <a:pt x="91440" y="941832"/>
                  </a:lnTo>
                  <a:lnTo>
                    <a:pt x="92964" y="941832"/>
                  </a:lnTo>
                  <a:lnTo>
                    <a:pt x="83820" y="950976"/>
                  </a:lnTo>
                  <a:lnTo>
                    <a:pt x="82283" y="954011"/>
                  </a:lnTo>
                  <a:lnTo>
                    <a:pt x="82283" y="955548"/>
                  </a:lnTo>
                  <a:lnTo>
                    <a:pt x="73152" y="964692"/>
                  </a:lnTo>
                  <a:lnTo>
                    <a:pt x="71628" y="967727"/>
                  </a:lnTo>
                  <a:lnTo>
                    <a:pt x="70091" y="969264"/>
                  </a:lnTo>
                  <a:lnTo>
                    <a:pt x="68580" y="970775"/>
                  </a:lnTo>
                  <a:lnTo>
                    <a:pt x="64008" y="969264"/>
                  </a:lnTo>
                  <a:lnTo>
                    <a:pt x="50292" y="955548"/>
                  </a:lnTo>
                  <a:lnTo>
                    <a:pt x="44183" y="949452"/>
                  </a:lnTo>
                  <a:lnTo>
                    <a:pt x="42672" y="947928"/>
                  </a:lnTo>
                  <a:lnTo>
                    <a:pt x="40386" y="945642"/>
                  </a:lnTo>
                  <a:lnTo>
                    <a:pt x="40132" y="944880"/>
                  </a:lnTo>
                  <a:lnTo>
                    <a:pt x="39624" y="943343"/>
                  </a:lnTo>
                  <a:lnTo>
                    <a:pt x="36576" y="940308"/>
                  </a:lnTo>
                  <a:lnTo>
                    <a:pt x="35801" y="938784"/>
                  </a:lnTo>
                  <a:lnTo>
                    <a:pt x="35052" y="937260"/>
                  </a:lnTo>
                  <a:lnTo>
                    <a:pt x="31991" y="934212"/>
                  </a:lnTo>
                  <a:lnTo>
                    <a:pt x="28956" y="932675"/>
                  </a:lnTo>
                  <a:lnTo>
                    <a:pt x="28956" y="931164"/>
                  </a:lnTo>
                  <a:lnTo>
                    <a:pt x="25908" y="929627"/>
                  </a:lnTo>
                  <a:lnTo>
                    <a:pt x="24384" y="928116"/>
                  </a:lnTo>
                  <a:lnTo>
                    <a:pt x="19799" y="926592"/>
                  </a:lnTo>
                  <a:lnTo>
                    <a:pt x="18275" y="926592"/>
                  </a:lnTo>
                  <a:lnTo>
                    <a:pt x="13716" y="925068"/>
                  </a:lnTo>
                  <a:lnTo>
                    <a:pt x="9144" y="925068"/>
                  </a:lnTo>
                  <a:lnTo>
                    <a:pt x="3048" y="928116"/>
                  </a:lnTo>
                  <a:lnTo>
                    <a:pt x="0" y="931164"/>
                  </a:lnTo>
                  <a:lnTo>
                    <a:pt x="0" y="937260"/>
                  </a:lnTo>
                  <a:lnTo>
                    <a:pt x="1511" y="940295"/>
                  </a:lnTo>
                  <a:lnTo>
                    <a:pt x="3048" y="940308"/>
                  </a:lnTo>
                  <a:lnTo>
                    <a:pt x="12192" y="944880"/>
                  </a:lnTo>
                  <a:lnTo>
                    <a:pt x="10668" y="943343"/>
                  </a:lnTo>
                  <a:lnTo>
                    <a:pt x="15227" y="946391"/>
                  </a:lnTo>
                  <a:lnTo>
                    <a:pt x="16764" y="947953"/>
                  </a:lnTo>
                  <a:lnTo>
                    <a:pt x="18275" y="950976"/>
                  </a:lnTo>
                  <a:lnTo>
                    <a:pt x="21336" y="954036"/>
                  </a:lnTo>
                  <a:lnTo>
                    <a:pt x="22860" y="957059"/>
                  </a:lnTo>
                  <a:lnTo>
                    <a:pt x="24384" y="958596"/>
                  </a:lnTo>
                  <a:lnTo>
                    <a:pt x="27432" y="963168"/>
                  </a:lnTo>
                  <a:lnTo>
                    <a:pt x="28956" y="963168"/>
                  </a:lnTo>
                  <a:lnTo>
                    <a:pt x="41148" y="975360"/>
                  </a:lnTo>
                  <a:lnTo>
                    <a:pt x="39624" y="975360"/>
                  </a:lnTo>
                  <a:lnTo>
                    <a:pt x="48768" y="984491"/>
                  </a:lnTo>
                  <a:lnTo>
                    <a:pt x="50292" y="984491"/>
                  </a:lnTo>
                  <a:lnTo>
                    <a:pt x="54864" y="989076"/>
                  </a:lnTo>
                  <a:lnTo>
                    <a:pt x="60960" y="992111"/>
                  </a:lnTo>
                  <a:lnTo>
                    <a:pt x="65532" y="993648"/>
                  </a:lnTo>
                  <a:lnTo>
                    <a:pt x="68567" y="995159"/>
                  </a:lnTo>
                  <a:lnTo>
                    <a:pt x="73152" y="995159"/>
                  </a:lnTo>
                  <a:lnTo>
                    <a:pt x="79248" y="992111"/>
                  </a:lnTo>
                  <a:lnTo>
                    <a:pt x="80772" y="992111"/>
                  </a:lnTo>
                  <a:lnTo>
                    <a:pt x="82283" y="990600"/>
                  </a:lnTo>
                  <a:lnTo>
                    <a:pt x="83820" y="990600"/>
                  </a:lnTo>
                  <a:lnTo>
                    <a:pt x="85344" y="987552"/>
                  </a:lnTo>
                  <a:lnTo>
                    <a:pt x="86868" y="986028"/>
                  </a:lnTo>
                  <a:lnTo>
                    <a:pt x="89916" y="984491"/>
                  </a:lnTo>
                  <a:lnTo>
                    <a:pt x="92964" y="981443"/>
                  </a:lnTo>
                  <a:lnTo>
                    <a:pt x="93726" y="979932"/>
                  </a:lnTo>
                  <a:lnTo>
                    <a:pt x="94462" y="978433"/>
                  </a:lnTo>
                  <a:lnTo>
                    <a:pt x="97536" y="975360"/>
                  </a:lnTo>
                  <a:lnTo>
                    <a:pt x="99060" y="972312"/>
                  </a:lnTo>
                  <a:lnTo>
                    <a:pt x="100584" y="972312"/>
                  </a:lnTo>
                  <a:lnTo>
                    <a:pt x="101346" y="970775"/>
                  </a:lnTo>
                  <a:lnTo>
                    <a:pt x="102108" y="969264"/>
                  </a:lnTo>
                  <a:lnTo>
                    <a:pt x="102108" y="970775"/>
                  </a:lnTo>
                  <a:lnTo>
                    <a:pt x="103632" y="967727"/>
                  </a:lnTo>
                  <a:lnTo>
                    <a:pt x="105156" y="966216"/>
                  </a:lnTo>
                  <a:lnTo>
                    <a:pt x="106654" y="963193"/>
                  </a:lnTo>
                  <a:lnTo>
                    <a:pt x="109728" y="960120"/>
                  </a:lnTo>
                  <a:lnTo>
                    <a:pt x="108191" y="960120"/>
                  </a:lnTo>
                  <a:lnTo>
                    <a:pt x="111252" y="957059"/>
                  </a:lnTo>
                  <a:lnTo>
                    <a:pt x="112776" y="957059"/>
                  </a:lnTo>
                  <a:lnTo>
                    <a:pt x="115062" y="952500"/>
                  </a:lnTo>
                  <a:lnTo>
                    <a:pt x="115824" y="950976"/>
                  </a:lnTo>
                  <a:lnTo>
                    <a:pt x="115824" y="952500"/>
                  </a:lnTo>
                  <a:lnTo>
                    <a:pt x="116586" y="950976"/>
                  </a:lnTo>
                  <a:lnTo>
                    <a:pt x="117348" y="949452"/>
                  </a:lnTo>
                  <a:lnTo>
                    <a:pt x="121920" y="944880"/>
                  </a:lnTo>
                  <a:lnTo>
                    <a:pt x="124968" y="940308"/>
                  </a:lnTo>
                  <a:lnTo>
                    <a:pt x="128016" y="937260"/>
                  </a:lnTo>
                  <a:lnTo>
                    <a:pt x="128016" y="935736"/>
                  </a:lnTo>
                  <a:lnTo>
                    <a:pt x="129032" y="934212"/>
                  </a:lnTo>
                  <a:lnTo>
                    <a:pt x="131064" y="931164"/>
                  </a:lnTo>
                  <a:lnTo>
                    <a:pt x="129540" y="932675"/>
                  </a:lnTo>
                  <a:lnTo>
                    <a:pt x="132575" y="928116"/>
                  </a:lnTo>
                  <a:lnTo>
                    <a:pt x="134099" y="928116"/>
                  </a:lnTo>
                  <a:lnTo>
                    <a:pt x="136385" y="923544"/>
                  </a:lnTo>
                  <a:lnTo>
                    <a:pt x="137160" y="922020"/>
                  </a:lnTo>
                  <a:lnTo>
                    <a:pt x="135636" y="923544"/>
                  </a:lnTo>
                  <a:lnTo>
                    <a:pt x="138684" y="918959"/>
                  </a:lnTo>
                  <a:lnTo>
                    <a:pt x="143256" y="909828"/>
                  </a:lnTo>
                  <a:lnTo>
                    <a:pt x="143256" y="911352"/>
                  </a:lnTo>
                  <a:lnTo>
                    <a:pt x="144272" y="909828"/>
                  </a:lnTo>
                  <a:lnTo>
                    <a:pt x="146291" y="906780"/>
                  </a:lnTo>
                  <a:lnTo>
                    <a:pt x="147828" y="903732"/>
                  </a:lnTo>
                  <a:lnTo>
                    <a:pt x="149352" y="900684"/>
                  </a:lnTo>
                  <a:lnTo>
                    <a:pt x="152400" y="896112"/>
                  </a:lnTo>
                  <a:lnTo>
                    <a:pt x="153924" y="894575"/>
                  </a:lnTo>
                  <a:lnTo>
                    <a:pt x="156210" y="890016"/>
                  </a:lnTo>
                  <a:lnTo>
                    <a:pt x="156972" y="888492"/>
                  </a:lnTo>
                  <a:lnTo>
                    <a:pt x="155448" y="890016"/>
                  </a:lnTo>
                  <a:lnTo>
                    <a:pt x="160020" y="883920"/>
                  </a:lnTo>
                  <a:lnTo>
                    <a:pt x="160921" y="882396"/>
                  </a:lnTo>
                  <a:lnTo>
                    <a:pt x="164592" y="876300"/>
                  </a:lnTo>
                  <a:lnTo>
                    <a:pt x="164592" y="877811"/>
                  </a:lnTo>
                  <a:lnTo>
                    <a:pt x="165354" y="876300"/>
                  </a:lnTo>
                  <a:lnTo>
                    <a:pt x="167640" y="871728"/>
                  </a:lnTo>
                  <a:lnTo>
                    <a:pt x="168554" y="870191"/>
                  </a:lnTo>
                  <a:lnTo>
                    <a:pt x="172212" y="864108"/>
                  </a:lnTo>
                  <a:lnTo>
                    <a:pt x="181356" y="851916"/>
                  </a:lnTo>
                  <a:lnTo>
                    <a:pt x="185928" y="844296"/>
                  </a:lnTo>
                  <a:lnTo>
                    <a:pt x="192024" y="838200"/>
                  </a:lnTo>
                  <a:lnTo>
                    <a:pt x="192024" y="836676"/>
                  </a:lnTo>
                  <a:lnTo>
                    <a:pt x="196583" y="830580"/>
                  </a:lnTo>
                  <a:lnTo>
                    <a:pt x="196583" y="829043"/>
                  </a:lnTo>
                  <a:lnTo>
                    <a:pt x="201460" y="822960"/>
                  </a:lnTo>
                  <a:lnTo>
                    <a:pt x="202692" y="821436"/>
                  </a:lnTo>
                  <a:lnTo>
                    <a:pt x="201168" y="822960"/>
                  </a:lnTo>
                  <a:lnTo>
                    <a:pt x="205740" y="816864"/>
                  </a:lnTo>
                  <a:lnTo>
                    <a:pt x="207264" y="815327"/>
                  </a:lnTo>
                  <a:lnTo>
                    <a:pt x="210693" y="810768"/>
                  </a:lnTo>
                  <a:lnTo>
                    <a:pt x="211836" y="809244"/>
                  </a:lnTo>
                  <a:lnTo>
                    <a:pt x="210312" y="810768"/>
                  </a:lnTo>
                  <a:lnTo>
                    <a:pt x="217170" y="801611"/>
                  </a:lnTo>
                  <a:lnTo>
                    <a:pt x="219456" y="798576"/>
                  </a:lnTo>
                  <a:lnTo>
                    <a:pt x="224028" y="793991"/>
                  </a:lnTo>
                  <a:lnTo>
                    <a:pt x="224028" y="792480"/>
                  </a:lnTo>
                  <a:lnTo>
                    <a:pt x="233172" y="778764"/>
                  </a:lnTo>
                  <a:lnTo>
                    <a:pt x="233172" y="780275"/>
                  </a:lnTo>
                  <a:lnTo>
                    <a:pt x="236220" y="775716"/>
                  </a:lnTo>
                  <a:lnTo>
                    <a:pt x="240792" y="771144"/>
                  </a:lnTo>
                  <a:lnTo>
                    <a:pt x="239268" y="771144"/>
                  </a:lnTo>
                  <a:lnTo>
                    <a:pt x="245364" y="765048"/>
                  </a:lnTo>
                  <a:lnTo>
                    <a:pt x="246862" y="762025"/>
                  </a:lnTo>
                  <a:lnTo>
                    <a:pt x="249936" y="758952"/>
                  </a:lnTo>
                  <a:lnTo>
                    <a:pt x="251460" y="755891"/>
                  </a:lnTo>
                  <a:lnTo>
                    <a:pt x="252971" y="754380"/>
                  </a:lnTo>
                  <a:lnTo>
                    <a:pt x="256032" y="751332"/>
                  </a:lnTo>
                  <a:lnTo>
                    <a:pt x="257556" y="749808"/>
                  </a:lnTo>
                  <a:lnTo>
                    <a:pt x="259067" y="746760"/>
                  </a:lnTo>
                  <a:lnTo>
                    <a:pt x="260083" y="743712"/>
                  </a:lnTo>
                  <a:lnTo>
                    <a:pt x="260578" y="742200"/>
                  </a:lnTo>
                  <a:lnTo>
                    <a:pt x="262128" y="740664"/>
                  </a:lnTo>
                  <a:lnTo>
                    <a:pt x="263652" y="736092"/>
                  </a:lnTo>
                  <a:lnTo>
                    <a:pt x="265176" y="733044"/>
                  </a:lnTo>
                  <a:lnTo>
                    <a:pt x="265176" y="729996"/>
                  </a:lnTo>
                  <a:lnTo>
                    <a:pt x="266700" y="723900"/>
                  </a:lnTo>
                  <a:close/>
                </a:path>
                <a:path w="3496309" h="2032000">
                  <a:moveTo>
                    <a:pt x="2385060" y="2019300"/>
                  </a:moveTo>
                  <a:lnTo>
                    <a:pt x="2363724" y="2019300"/>
                  </a:lnTo>
                  <a:lnTo>
                    <a:pt x="2360676" y="2006600"/>
                  </a:lnTo>
                  <a:lnTo>
                    <a:pt x="2350008" y="2006600"/>
                  </a:lnTo>
                  <a:lnTo>
                    <a:pt x="2350008" y="1993900"/>
                  </a:lnTo>
                  <a:lnTo>
                    <a:pt x="2345436" y="1993900"/>
                  </a:lnTo>
                  <a:lnTo>
                    <a:pt x="2339340" y="1981200"/>
                  </a:lnTo>
                  <a:lnTo>
                    <a:pt x="2339340" y="1968500"/>
                  </a:lnTo>
                  <a:lnTo>
                    <a:pt x="2336292" y="1968500"/>
                  </a:lnTo>
                  <a:lnTo>
                    <a:pt x="2336292" y="1943100"/>
                  </a:lnTo>
                  <a:lnTo>
                    <a:pt x="2337803" y="1943100"/>
                  </a:lnTo>
                  <a:lnTo>
                    <a:pt x="2337803" y="1930400"/>
                  </a:lnTo>
                  <a:lnTo>
                    <a:pt x="2337054" y="1924050"/>
                  </a:lnTo>
                  <a:lnTo>
                    <a:pt x="2337803" y="1917700"/>
                  </a:lnTo>
                  <a:lnTo>
                    <a:pt x="2337803" y="1905000"/>
                  </a:lnTo>
                  <a:lnTo>
                    <a:pt x="2339340" y="1905000"/>
                  </a:lnTo>
                  <a:lnTo>
                    <a:pt x="2339340" y="1879600"/>
                  </a:lnTo>
                  <a:lnTo>
                    <a:pt x="2340851" y="1879600"/>
                  </a:lnTo>
                  <a:lnTo>
                    <a:pt x="2340851" y="1866900"/>
                  </a:lnTo>
                  <a:lnTo>
                    <a:pt x="2343912" y="1866900"/>
                  </a:lnTo>
                  <a:lnTo>
                    <a:pt x="2343912" y="1854200"/>
                  </a:lnTo>
                  <a:lnTo>
                    <a:pt x="2346960" y="1841500"/>
                  </a:lnTo>
                  <a:lnTo>
                    <a:pt x="2346960" y="1828800"/>
                  </a:lnTo>
                  <a:lnTo>
                    <a:pt x="2348471" y="1828800"/>
                  </a:lnTo>
                  <a:lnTo>
                    <a:pt x="2348471" y="1816100"/>
                  </a:lnTo>
                  <a:lnTo>
                    <a:pt x="2350008" y="1816100"/>
                  </a:lnTo>
                  <a:lnTo>
                    <a:pt x="2350008" y="1803400"/>
                  </a:lnTo>
                  <a:lnTo>
                    <a:pt x="2351519" y="1803400"/>
                  </a:lnTo>
                  <a:lnTo>
                    <a:pt x="2351519" y="1790700"/>
                  </a:lnTo>
                  <a:lnTo>
                    <a:pt x="2353056" y="1790700"/>
                  </a:lnTo>
                  <a:lnTo>
                    <a:pt x="2353056" y="1778000"/>
                  </a:lnTo>
                  <a:lnTo>
                    <a:pt x="2354580" y="1778000"/>
                  </a:lnTo>
                  <a:lnTo>
                    <a:pt x="2354580" y="1689100"/>
                  </a:lnTo>
                  <a:lnTo>
                    <a:pt x="2353056" y="1689100"/>
                  </a:lnTo>
                  <a:lnTo>
                    <a:pt x="2353056" y="1549400"/>
                  </a:lnTo>
                  <a:lnTo>
                    <a:pt x="2351519" y="1549400"/>
                  </a:lnTo>
                  <a:lnTo>
                    <a:pt x="2351519" y="1536700"/>
                  </a:lnTo>
                  <a:lnTo>
                    <a:pt x="2350008" y="1536700"/>
                  </a:lnTo>
                  <a:lnTo>
                    <a:pt x="2350008" y="1524000"/>
                  </a:lnTo>
                  <a:lnTo>
                    <a:pt x="2348471" y="1524000"/>
                  </a:lnTo>
                  <a:lnTo>
                    <a:pt x="2348471" y="1511300"/>
                  </a:lnTo>
                  <a:lnTo>
                    <a:pt x="2346960" y="1498600"/>
                  </a:lnTo>
                  <a:lnTo>
                    <a:pt x="2346960" y="1473200"/>
                  </a:lnTo>
                  <a:lnTo>
                    <a:pt x="2343912" y="1460500"/>
                  </a:lnTo>
                  <a:lnTo>
                    <a:pt x="2342388" y="1460500"/>
                  </a:lnTo>
                  <a:lnTo>
                    <a:pt x="2342388" y="1409700"/>
                  </a:lnTo>
                  <a:lnTo>
                    <a:pt x="2343912" y="1409700"/>
                  </a:lnTo>
                  <a:lnTo>
                    <a:pt x="2343912" y="1384300"/>
                  </a:lnTo>
                  <a:lnTo>
                    <a:pt x="2342388" y="1384300"/>
                  </a:lnTo>
                  <a:lnTo>
                    <a:pt x="2342388" y="1308100"/>
                  </a:lnTo>
                  <a:lnTo>
                    <a:pt x="2340851" y="1308100"/>
                  </a:lnTo>
                  <a:lnTo>
                    <a:pt x="2340851" y="1181100"/>
                  </a:lnTo>
                  <a:lnTo>
                    <a:pt x="2342388" y="1181100"/>
                  </a:lnTo>
                  <a:lnTo>
                    <a:pt x="2342388" y="1143000"/>
                  </a:lnTo>
                  <a:lnTo>
                    <a:pt x="2342388" y="1104900"/>
                  </a:lnTo>
                  <a:lnTo>
                    <a:pt x="2342388" y="1092200"/>
                  </a:lnTo>
                  <a:lnTo>
                    <a:pt x="2342388" y="1054100"/>
                  </a:lnTo>
                  <a:lnTo>
                    <a:pt x="2343912" y="1054100"/>
                  </a:lnTo>
                  <a:lnTo>
                    <a:pt x="2343912" y="1041400"/>
                  </a:lnTo>
                  <a:lnTo>
                    <a:pt x="2345436" y="1041400"/>
                  </a:lnTo>
                  <a:lnTo>
                    <a:pt x="2345436" y="1028700"/>
                  </a:lnTo>
                  <a:lnTo>
                    <a:pt x="2346960" y="1028700"/>
                  </a:lnTo>
                  <a:lnTo>
                    <a:pt x="2346960" y="1016000"/>
                  </a:lnTo>
                  <a:lnTo>
                    <a:pt x="2348471" y="1016000"/>
                  </a:lnTo>
                  <a:lnTo>
                    <a:pt x="2348471" y="1003300"/>
                  </a:lnTo>
                  <a:lnTo>
                    <a:pt x="2350008" y="1003300"/>
                  </a:lnTo>
                  <a:lnTo>
                    <a:pt x="2351519" y="990600"/>
                  </a:lnTo>
                  <a:lnTo>
                    <a:pt x="2351519" y="952500"/>
                  </a:lnTo>
                  <a:lnTo>
                    <a:pt x="2350008" y="939800"/>
                  </a:lnTo>
                  <a:lnTo>
                    <a:pt x="2348471" y="939800"/>
                  </a:lnTo>
                  <a:lnTo>
                    <a:pt x="2345436" y="927100"/>
                  </a:lnTo>
                  <a:lnTo>
                    <a:pt x="2343912" y="927100"/>
                  </a:lnTo>
                  <a:lnTo>
                    <a:pt x="2340851" y="914400"/>
                  </a:lnTo>
                  <a:lnTo>
                    <a:pt x="2339340" y="914400"/>
                  </a:lnTo>
                  <a:lnTo>
                    <a:pt x="2334768" y="901700"/>
                  </a:lnTo>
                  <a:lnTo>
                    <a:pt x="2330196" y="901700"/>
                  </a:lnTo>
                  <a:lnTo>
                    <a:pt x="2328672" y="889000"/>
                  </a:lnTo>
                  <a:lnTo>
                    <a:pt x="2321052" y="889000"/>
                  </a:lnTo>
                  <a:lnTo>
                    <a:pt x="2319528" y="876300"/>
                  </a:lnTo>
                  <a:lnTo>
                    <a:pt x="2319528" y="882637"/>
                  </a:lnTo>
                  <a:lnTo>
                    <a:pt x="2319528" y="889000"/>
                  </a:lnTo>
                  <a:lnTo>
                    <a:pt x="2316480" y="876300"/>
                  </a:lnTo>
                  <a:lnTo>
                    <a:pt x="2313419" y="876300"/>
                  </a:lnTo>
                  <a:lnTo>
                    <a:pt x="2308860" y="868680"/>
                  </a:lnTo>
                  <a:lnTo>
                    <a:pt x="2308860" y="863600"/>
                  </a:lnTo>
                  <a:lnTo>
                    <a:pt x="2305812" y="863600"/>
                  </a:lnTo>
                  <a:lnTo>
                    <a:pt x="2304288" y="850900"/>
                  </a:lnTo>
                  <a:lnTo>
                    <a:pt x="2304288" y="838200"/>
                  </a:lnTo>
                  <a:lnTo>
                    <a:pt x="2305812" y="838200"/>
                  </a:lnTo>
                  <a:lnTo>
                    <a:pt x="2308860" y="812800"/>
                  </a:lnTo>
                  <a:lnTo>
                    <a:pt x="2310371" y="812800"/>
                  </a:lnTo>
                  <a:lnTo>
                    <a:pt x="2311908" y="800100"/>
                  </a:lnTo>
                  <a:lnTo>
                    <a:pt x="2314956" y="800100"/>
                  </a:lnTo>
                  <a:lnTo>
                    <a:pt x="2316480" y="787400"/>
                  </a:lnTo>
                  <a:lnTo>
                    <a:pt x="2319528" y="787400"/>
                  </a:lnTo>
                  <a:lnTo>
                    <a:pt x="2319528" y="774700"/>
                  </a:lnTo>
                  <a:lnTo>
                    <a:pt x="2322576" y="774700"/>
                  </a:lnTo>
                  <a:lnTo>
                    <a:pt x="2322576" y="762000"/>
                  </a:lnTo>
                  <a:lnTo>
                    <a:pt x="2325624" y="762000"/>
                  </a:lnTo>
                  <a:lnTo>
                    <a:pt x="2325624" y="749300"/>
                  </a:lnTo>
                  <a:lnTo>
                    <a:pt x="2330196" y="749300"/>
                  </a:lnTo>
                  <a:lnTo>
                    <a:pt x="2330196" y="736600"/>
                  </a:lnTo>
                  <a:lnTo>
                    <a:pt x="2333244" y="736600"/>
                  </a:lnTo>
                  <a:lnTo>
                    <a:pt x="2333244" y="723900"/>
                  </a:lnTo>
                  <a:lnTo>
                    <a:pt x="2336292" y="711200"/>
                  </a:lnTo>
                  <a:lnTo>
                    <a:pt x="2337803" y="711200"/>
                  </a:lnTo>
                  <a:lnTo>
                    <a:pt x="2337803" y="698500"/>
                  </a:lnTo>
                  <a:lnTo>
                    <a:pt x="2339340" y="698500"/>
                  </a:lnTo>
                  <a:lnTo>
                    <a:pt x="2340851" y="685800"/>
                  </a:lnTo>
                  <a:lnTo>
                    <a:pt x="2342388" y="685800"/>
                  </a:lnTo>
                  <a:lnTo>
                    <a:pt x="2343912" y="673100"/>
                  </a:lnTo>
                  <a:lnTo>
                    <a:pt x="2345436" y="660400"/>
                  </a:lnTo>
                  <a:lnTo>
                    <a:pt x="2346960" y="647700"/>
                  </a:lnTo>
                  <a:lnTo>
                    <a:pt x="2348471" y="647700"/>
                  </a:lnTo>
                  <a:lnTo>
                    <a:pt x="2348471" y="635000"/>
                  </a:lnTo>
                  <a:lnTo>
                    <a:pt x="2350008" y="635000"/>
                  </a:lnTo>
                  <a:lnTo>
                    <a:pt x="2350008" y="558800"/>
                  </a:lnTo>
                  <a:lnTo>
                    <a:pt x="2348471" y="546100"/>
                  </a:lnTo>
                  <a:lnTo>
                    <a:pt x="2348471" y="533400"/>
                  </a:lnTo>
                  <a:lnTo>
                    <a:pt x="2346960" y="533400"/>
                  </a:lnTo>
                  <a:lnTo>
                    <a:pt x="2346960" y="520700"/>
                  </a:lnTo>
                  <a:lnTo>
                    <a:pt x="2348471" y="520700"/>
                  </a:lnTo>
                  <a:lnTo>
                    <a:pt x="2348471" y="495300"/>
                  </a:lnTo>
                  <a:lnTo>
                    <a:pt x="2350008" y="495300"/>
                  </a:lnTo>
                  <a:lnTo>
                    <a:pt x="2350008" y="482600"/>
                  </a:lnTo>
                  <a:lnTo>
                    <a:pt x="2351519" y="482600"/>
                  </a:lnTo>
                  <a:lnTo>
                    <a:pt x="2351519" y="457200"/>
                  </a:lnTo>
                  <a:lnTo>
                    <a:pt x="2353056" y="457200"/>
                  </a:lnTo>
                  <a:lnTo>
                    <a:pt x="2353056" y="419100"/>
                  </a:lnTo>
                  <a:lnTo>
                    <a:pt x="2354580" y="406400"/>
                  </a:lnTo>
                  <a:lnTo>
                    <a:pt x="2353056" y="406400"/>
                  </a:lnTo>
                  <a:lnTo>
                    <a:pt x="2354580" y="393700"/>
                  </a:lnTo>
                  <a:lnTo>
                    <a:pt x="2354580" y="381000"/>
                  </a:lnTo>
                  <a:lnTo>
                    <a:pt x="2356104" y="368300"/>
                  </a:lnTo>
                  <a:lnTo>
                    <a:pt x="2356104" y="355600"/>
                  </a:lnTo>
                  <a:lnTo>
                    <a:pt x="2354580" y="342900"/>
                  </a:lnTo>
                  <a:lnTo>
                    <a:pt x="2354580" y="330200"/>
                  </a:lnTo>
                  <a:lnTo>
                    <a:pt x="2353056" y="330200"/>
                  </a:lnTo>
                  <a:lnTo>
                    <a:pt x="2353056" y="304800"/>
                  </a:lnTo>
                  <a:lnTo>
                    <a:pt x="2351519" y="304800"/>
                  </a:lnTo>
                  <a:lnTo>
                    <a:pt x="2351519" y="292100"/>
                  </a:lnTo>
                  <a:lnTo>
                    <a:pt x="2350008" y="292100"/>
                  </a:lnTo>
                  <a:lnTo>
                    <a:pt x="2350008" y="279400"/>
                  </a:lnTo>
                  <a:lnTo>
                    <a:pt x="2348471" y="279400"/>
                  </a:lnTo>
                  <a:lnTo>
                    <a:pt x="2348471" y="266700"/>
                  </a:lnTo>
                  <a:lnTo>
                    <a:pt x="2345436" y="266700"/>
                  </a:lnTo>
                  <a:lnTo>
                    <a:pt x="2345436" y="254000"/>
                  </a:lnTo>
                  <a:lnTo>
                    <a:pt x="2343912" y="254000"/>
                  </a:lnTo>
                  <a:lnTo>
                    <a:pt x="2342388" y="241300"/>
                  </a:lnTo>
                  <a:lnTo>
                    <a:pt x="2339340" y="228600"/>
                  </a:lnTo>
                  <a:lnTo>
                    <a:pt x="2336292" y="228600"/>
                  </a:lnTo>
                  <a:lnTo>
                    <a:pt x="2334768" y="215900"/>
                  </a:lnTo>
                  <a:lnTo>
                    <a:pt x="2331720" y="215900"/>
                  </a:lnTo>
                  <a:lnTo>
                    <a:pt x="2330196" y="203200"/>
                  </a:lnTo>
                  <a:lnTo>
                    <a:pt x="2325624" y="203200"/>
                  </a:lnTo>
                  <a:lnTo>
                    <a:pt x="2322576" y="190500"/>
                  </a:lnTo>
                  <a:lnTo>
                    <a:pt x="2321052" y="190500"/>
                  </a:lnTo>
                  <a:lnTo>
                    <a:pt x="2318004" y="177800"/>
                  </a:lnTo>
                  <a:lnTo>
                    <a:pt x="2314956" y="177800"/>
                  </a:lnTo>
                  <a:lnTo>
                    <a:pt x="2314956" y="165100"/>
                  </a:lnTo>
                  <a:lnTo>
                    <a:pt x="2313419" y="165100"/>
                  </a:lnTo>
                  <a:lnTo>
                    <a:pt x="2311908" y="152400"/>
                  </a:lnTo>
                  <a:lnTo>
                    <a:pt x="2308860" y="152400"/>
                  </a:lnTo>
                  <a:lnTo>
                    <a:pt x="2307336" y="139700"/>
                  </a:lnTo>
                  <a:lnTo>
                    <a:pt x="2305812" y="139700"/>
                  </a:lnTo>
                  <a:lnTo>
                    <a:pt x="2304288" y="127000"/>
                  </a:lnTo>
                  <a:lnTo>
                    <a:pt x="2299703" y="127000"/>
                  </a:lnTo>
                  <a:lnTo>
                    <a:pt x="2298192" y="114300"/>
                  </a:lnTo>
                  <a:lnTo>
                    <a:pt x="2295144" y="114300"/>
                  </a:lnTo>
                  <a:lnTo>
                    <a:pt x="2295144" y="88900"/>
                  </a:lnTo>
                  <a:lnTo>
                    <a:pt x="2296668" y="88900"/>
                  </a:lnTo>
                  <a:lnTo>
                    <a:pt x="2298192" y="76200"/>
                  </a:lnTo>
                  <a:lnTo>
                    <a:pt x="2301240" y="76200"/>
                  </a:lnTo>
                  <a:lnTo>
                    <a:pt x="2301240" y="63500"/>
                  </a:lnTo>
                  <a:lnTo>
                    <a:pt x="2302751" y="63500"/>
                  </a:lnTo>
                  <a:lnTo>
                    <a:pt x="2304288" y="50800"/>
                  </a:lnTo>
                  <a:lnTo>
                    <a:pt x="2305812" y="50800"/>
                  </a:lnTo>
                  <a:lnTo>
                    <a:pt x="2307336" y="38100"/>
                  </a:lnTo>
                  <a:lnTo>
                    <a:pt x="2311908" y="38100"/>
                  </a:lnTo>
                  <a:lnTo>
                    <a:pt x="2313419" y="25400"/>
                  </a:lnTo>
                  <a:lnTo>
                    <a:pt x="2314956" y="25400"/>
                  </a:lnTo>
                  <a:lnTo>
                    <a:pt x="2319528" y="12700"/>
                  </a:lnTo>
                  <a:lnTo>
                    <a:pt x="2321052" y="12700"/>
                  </a:lnTo>
                  <a:lnTo>
                    <a:pt x="2322576" y="0"/>
                  </a:lnTo>
                  <a:lnTo>
                    <a:pt x="2301240" y="0"/>
                  </a:lnTo>
                  <a:lnTo>
                    <a:pt x="2301240" y="12700"/>
                  </a:lnTo>
                  <a:lnTo>
                    <a:pt x="2296668" y="12700"/>
                  </a:lnTo>
                  <a:lnTo>
                    <a:pt x="2295144" y="25400"/>
                  </a:lnTo>
                  <a:lnTo>
                    <a:pt x="2293620" y="25400"/>
                  </a:lnTo>
                  <a:lnTo>
                    <a:pt x="2290572" y="38100"/>
                  </a:lnTo>
                  <a:lnTo>
                    <a:pt x="2287524" y="38100"/>
                  </a:lnTo>
                  <a:lnTo>
                    <a:pt x="2284476" y="50800"/>
                  </a:lnTo>
                  <a:lnTo>
                    <a:pt x="2282952" y="50800"/>
                  </a:lnTo>
                  <a:lnTo>
                    <a:pt x="2281428" y="63500"/>
                  </a:lnTo>
                  <a:lnTo>
                    <a:pt x="2279904" y="63500"/>
                  </a:lnTo>
                  <a:lnTo>
                    <a:pt x="2279904" y="76200"/>
                  </a:lnTo>
                  <a:lnTo>
                    <a:pt x="2275319" y="76200"/>
                  </a:lnTo>
                  <a:lnTo>
                    <a:pt x="2275319" y="88900"/>
                  </a:lnTo>
                  <a:lnTo>
                    <a:pt x="2273808" y="88900"/>
                  </a:lnTo>
                  <a:lnTo>
                    <a:pt x="2273808" y="114300"/>
                  </a:lnTo>
                  <a:lnTo>
                    <a:pt x="2276856" y="114300"/>
                  </a:lnTo>
                  <a:lnTo>
                    <a:pt x="2278380" y="127000"/>
                  </a:lnTo>
                  <a:lnTo>
                    <a:pt x="2279904" y="127000"/>
                  </a:lnTo>
                  <a:lnTo>
                    <a:pt x="2281428" y="139700"/>
                  </a:lnTo>
                  <a:lnTo>
                    <a:pt x="2284476" y="139700"/>
                  </a:lnTo>
                  <a:lnTo>
                    <a:pt x="2287524" y="152400"/>
                  </a:lnTo>
                  <a:lnTo>
                    <a:pt x="2290572" y="152400"/>
                  </a:lnTo>
                  <a:lnTo>
                    <a:pt x="2292096" y="165100"/>
                  </a:lnTo>
                  <a:lnTo>
                    <a:pt x="2293620" y="165100"/>
                  </a:lnTo>
                  <a:lnTo>
                    <a:pt x="2293620" y="177800"/>
                  </a:lnTo>
                  <a:lnTo>
                    <a:pt x="2295144" y="177800"/>
                  </a:lnTo>
                  <a:lnTo>
                    <a:pt x="2296668" y="190500"/>
                  </a:lnTo>
                  <a:lnTo>
                    <a:pt x="2301240" y="190500"/>
                  </a:lnTo>
                  <a:lnTo>
                    <a:pt x="2302751" y="203200"/>
                  </a:lnTo>
                  <a:lnTo>
                    <a:pt x="2305812" y="203200"/>
                  </a:lnTo>
                  <a:lnTo>
                    <a:pt x="2307336" y="215900"/>
                  </a:lnTo>
                  <a:lnTo>
                    <a:pt x="2310371" y="215900"/>
                  </a:lnTo>
                  <a:lnTo>
                    <a:pt x="2313419" y="228600"/>
                  </a:lnTo>
                  <a:lnTo>
                    <a:pt x="2311908" y="215900"/>
                  </a:lnTo>
                  <a:lnTo>
                    <a:pt x="2314956" y="228600"/>
                  </a:lnTo>
                  <a:lnTo>
                    <a:pt x="2316480" y="228600"/>
                  </a:lnTo>
                  <a:lnTo>
                    <a:pt x="2318004" y="241300"/>
                  </a:lnTo>
                  <a:lnTo>
                    <a:pt x="2319528" y="241300"/>
                  </a:lnTo>
                  <a:lnTo>
                    <a:pt x="2321052" y="254000"/>
                  </a:lnTo>
                  <a:lnTo>
                    <a:pt x="2322576" y="254000"/>
                  </a:lnTo>
                  <a:lnTo>
                    <a:pt x="2324087" y="266700"/>
                  </a:lnTo>
                  <a:lnTo>
                    <a:pt x="2325624" y="266700"/>
                  </a:lnTo>
                  <a:lnTo>
                    <a:pt x="2325624" y="279400"/>
                  </a:lnTo>
                  <a:lnTo>
                    <a:pt x="2327135" y="279400"/>
                  </a:lnTo>
                  <a:lnTo>
                    <a:pt x="2330196" y="304800"/>
                  </a:lnTo>
                  <a:lnTo>
                    <a:pt x="2330196" y="317500"/>
                  </a:lnTo>
                  <a:lnTo>
                    <a:pt x="2331720" y="317500"/>
                  </a:lnTo>
                  <a:lnTo>
                    <a:pt x="2331720" y="342900"/>
                  </a:lnTo>
                  <a:lnTo>
                    <a:pt x="2333244" y="342900"/>
                  </a:lnTo>
                  <a:lnTo>
                    <a:pt x="2333244" y="368300"/>
                  </a:lnTo>
                  <a:lnTo>
                    <a:pt x="2331720" y="381000"/>
                  </a:lnTo>
                  <a:lnTo>
                    <a:pt x="2331720" y="419100"/>
                  </a:lnTo>
                  <a:lnTo>
                    <a:pt x="2330196" y="419100"/>
                  </a:lnTo>
                  <a:lnTo>
                    <a:pt x="2330196" y="457200"/>
                  </a:lnTo>
                  <a:lnTo>
                    <a:pt x="2328672" y="457200"/>
                  </a:lnTo>
                  <a:lnTo>
                    <a:pt x="2328672" y="482600"/>
                  </a:lnTo>
                  <a:lnTo>
                    <a:pt x="2327135" y="482600"/>
                  </a:lnTo>
                  <a:lnTo>
                    <a:pt x="2327135" y="495300"/>
                  </a:lnTo>
                  <a:lnTo>
                    <a:pt x="2325624" y="495300"/>
                  </a:lnTo>
                  <a:lnTo>
                    <a:pt x="2325624" y="558800"/>
                  </a:lnTo>
                  <a:lnTo>
                    <a:pt x="2327135" y="558800"/>
                  </a:lnTo>
                  <a:lnTo>
                    <a:pt x="2327135" y="622300"/>
                  </a:lnTo>
                  <a:lnTo>
                    <a:pt x="2324087" y="647700"/>
                  </a:lnTo>
                  <a:lnTo>
                    <a:pt x="2322576" y="647700"/>
                  </a:lnTo>
                  <a:lnTo>
                    <a:pt x="2322576" y="660400"/>
                  </a:lnTo>
                  <a:lnTo>
                    <a:pt x="2321052" y="660400"/>
                  </a:lnTo>
                  <a:lnTo>
                    <a:pt x="2321052" y="673100"/>
                  </a:lnTo>
                  <a:lnTo>
                    <a:pt x="2319528" y="673100"/>
                  </a:lnTo>
                  <a:lnTo>
                    <a:pt x="2319528" y="685800"/>
                  </a:lnTo>
                  <a:lnTo>
                    <a:pt x="2316480" y="685800"/>
                  </a:lnTo>
                  <a:lnTo>
                    <a:pt x="2316480" y="698500"/>
                  </a:lnTo>
                  <a:lnTo>
                    <a:pt x="2314956" y="698500"/>
                  </a:lnTo>
                  <a:lnTo>
                    <a:pt x="2313419" y="711200"/>
                  </a:lnTo>
                  <a:lnTo>
                    <a:pt x="2310371" y="723900"/>
                  </a:lnTo>
                  <a:lnTo>
                    <a:pt x="2308860" y="723900"/>
                  </a:lnTo>
                  <a:lnTo>
                    <a:pt x="2308860" y="736600"/>
                  </a:lnTo>
                  <a:lnTo>
                    <a:pt x="2305812" y="736600"/>
                  </a:lnTo>
                  <a:lnTo>
                    <a:pt x="2304288" y="749300"/>
                  </a:lnTo>
                  <a:lnTo>
                    <a:pt x="2301240" y="749300"/>
                  </a:lnTo>
                  <a:lnTo>
                    <a:pt x="2301240" y="762000"/>
                  </a:lnTo>
                  <a:lnTo>
                    <a:pt x="2298192" y="762000"/>
                  </a:lnTo>
                  <a:lnTo>
                    <a:pt x="2298192" y="774700"/>
                  </a:lnTo>
                  <a:lnTo>
                    <a:pt x="2295144" y="774700"/>
                  </a:lnTo>
                  <a:lnTo>
                    <a:pt x="2292096" y="787400"/>
                  </a:lnTo>
                  <a:lnTo>
                    <a:pt x="2290572" y="787400"/>
                  </a:lnTo>
                  <a:lnTo>
                    <a:pt x="2289035" y="800100"/>
                  </a:lnTo>
                  <a:lnTo>
                    <a:pt x="2287524" y="800100"/>
                  </a:lnTo>
                  <a:lnTo>
                    <a:pt x="2285987" y="812800"/>
                  </a:lnTo>
                  <a:lnTo>
                    <a:pt x="2284476" y="812800"/>
                  </a:lnTo>
                  <a:lnTo>
                    <a:pt x="2284476" y="825500"/>
                  </a:lnTo>
                  <a:lnTo>
                    <a:pt x="2282952" y="825500"/>
                  </a:lnTo>
                  <a:lnTo>
                    <a:pt x="2282952" y="838200"/>
                  </a:lnTo>
                  <a:lnTo>
                    <a:pt x="2281428" y="838200"/>
                  </a:lnTo>
                  <a:lnTo>
                    <a:pt x="2281428" y="863600"/>
                  </a:lnTo>
                  <a:lnTo>
                    <a:pt x="2282952" y="863600"/>
                  </a:lnTo>
                  <a:lnTo>
                    <a:pt x="2284476" y="876300"/>
                  </a:lnTo>
                  <a:lnTo>
                    <a:pt x="2285987" y="876300"/>
                  </a:lnTo>
                  <a:lnTo>
                    <a:pt x="2290572" y="889000"/>
                  </a:lnTo>
                  <a:lnTo>
                    <a:pt x="2296668" y="889000"/>
                  </a:lnTo>
                  <a:lnTo>
                    <a:pt x="2307336" y="901700"/>
                  </a:lnTo>
                  <a:lnTo>
                    <a:pt x="2308860" y="901700"/>
                  </a:lnTo>
                  <a:lnTo>
                    <a:pt x="2310371" y="914400"/>
                  </a:lnTo>
                  <a:lnTo>
                    <a:pt x="2310371" y="901700"/>
                  </a:lnTo>
                  <a:lnTo>
                    <a:pt x="2311908" y="914400"/>
                  </a:lnTo>
                  <a:lnTo>
                    <a:pt x="2314956" y="914400"/>
                  </a:lnTo>
                  <a:lnTo>
                    <a:pt x="2316480" y="927100"/>
                  </a:lnTo>
                  <a:lnTo>
                    <a:pt x="2318004" y="927100"/>
                  </a:lnTo>
                  <a:lnTo>
                    <a:pt x="2321052" y="939800"/>
                  </a:lnTo>
                  <a:lnTo>
                    <a:pt x="2325624" y="939800"/>
                  </a:lnTo>
                  <a:lnTo>
                    <a:pt x="2327135" y="952500"/>
                  </a:lnTo>
                  <a:lnTo>
                    <a:pt x="2327135" y="990600"/>
                  </a:lnTo>
                  <a:lnTo>
                    <a:pt x="2325624" y="990600"/>
                  </a:lnTo>
                  <a:lnTo>
                    <a:pt x="2325624" y="1003300"/>
                  </a:lnTo>
                  <a:lnTo>
                    <a:pt x="2324087" y="1003300"/>
                  </a:lnTo>
                  <a:lnTo>
                    <a:pt x="2324087" y="1016000"/>
                  </a:lnTo>
                  <a:lnTo>
                    <a:pt x="2322576" y="1016000"/>
                  </a:lnTo>
                  <a:lnTo>
                    <a:pt x="2322576" y="1028700"/>
                  </a:lnTo>
                  <a:lnTo>
                    <a:pt x="2321052" y="1028700"/>
                  </a:lnTo>
                  <a:lnTo>
                    <a:pt x="2321052" y="1041400"/>
                  </a:lnTo>
                  <a:lnTo>
                    <a:pt x="2319528" y="1041400"/>
                  </a:lnTo>
                  <a:lnTo>
                    <a:pt x="2319528" y="1054100"/>
                  </a:lnTo>
                  <a:lnTo>
                    <a:pt x="2318004" y="1054100"/>
                  </a:lnTo>
                  <a:lnTo>
                    <a:pt x="2318004" y="1130300"/>
                  </a:lnTo>
                  <a:lnTo>
                    <a:pt x="2318004" y="1181100"/>
                  </a:lnTo>
                  <a:lnTo>
                    <a:pt x="2316480" y="1181100"/>
                  </a:lnTo>
                  <a:lnTo>
                    <a:pt x="2316480" y="1308100"/>
                  </a:lnTo>
                  <a:lnTo>
                    <a:pt x="2318004" y="1308100"/>
                  </a:lnTo>
                  <a:lnTo>
                    <a:pt x="2318004" y="1384300"/>
                  </a:lnTo>
                  <a:lnTo>
                    <a:pt x="2319528" y="1384300"/>
                  </a:lnTo>
                  <a:lnTo>
                    <a:pt x="2319528" y="1409700"/>
                  </a:lnTo>
                  <a:lnTo>
                    <a:pt x="2318004" y="1409700"/>
                  </a:lnTo>
                  <a:lnTo>
                    <a:pt x="2318004" y="1422400"/>
                  </a:lnTo>
                  <a:lnTo>
                    <a:pt x="2319528" y="1422400"/>
                  </a:lnTo>
                  <a:lnTo>
                    <a:pt x="2318004" y="1435100"/>
                  </a:lnTo>
                  <a:lnTo>
                    <a:pt x="2318004" y="1460500"/>
                  </a:lnTo>
                  <a:lnTo>
                    <a:pt x="2319528" y="1460500"/>
                  </a:lnTo>
                  <a:lnTo>
                    <a:pt x="2319528" y="1473200"/>
                  </a:lnTo>
                  <a:lnTo>
                    <a:pt x="2322576" y="1473200"/>
                  </a:lnTo>
                  <a:lnTo>
                    <a:pt x="2322576" y="1498600"/>
                  </a:lnTo>
                  <a:lnTo>
                    <a:pt x="2324087" y="1511300"/>
                  </a:lnTo>
                  <a:lnTo>
                    <a:pt x="2324087" y="1524000"/>
                  </a:lnTo>
                  <a:lnTo>
                    <a:pt x="2325624" y="1524000"/>
                  </a:lnTo>
                  <a:lnTo>
                    <a:pt x="2325624" y="1536700"/>
                  </a:lnTo>
                  <a:lnTo>
                    <a:pt x="2327135" y="1536700"/>
                  </a:lnTo>
                  <a:lnTo>
                    <a:pt x="2327135" y="1549400"/>
                  </a:lnTo>
                  <a:lnTo>
                    <a:pt x="2328672" y="1549400"/>
                  </a:lnTo>
                  <a:lnTo>
                    <a:pt x="2328672" y="1689100"/>
                  </a:lnTo>
                  <a:lnTo>
                    <a:pt x="2330196" y="1701800"/>
                  </a:lnTo>
                  <a:lnTo>
                    <a:pt x="2330196" y="1778000"/>
                  </a:lnTo>
                  <a:lnTo>
                    <a:pt x="2328672" y="1778000"/>
                  </a:lnTo>
                  <a:lnTo>
                    <a:pt x="2328672" y="1790700"/>
                  </a:lnTo>
                  <a:lnTo>
                    <a:pt x="2327135" y="1790700"/>
                  </a:lnTo>
                  <a:lnTo>
                    <a:pt x="2327135" y="1803400"/>
                  </a:lnTo>
                  <a:lnTo>
                    <a:pt x="2325624" y="1803400"/>
                  </a:lnTo>
                  <a:lnTo>
                    <a:pt x="2325624" y="1816100"/>
                  </a:lnTo>
                  <a:lnTo>
                    <a:pt x="2324087" y="1816100"/>
                  </a:lnTo>
                  <a:lnTo>
                    <a:pt x="2324087" y="1828800"/>
                  </a:lnTo>
                  <a:lnTo>
                    <a:pt x="2322576" y="1828800"/>
                  </a:lnTo>
                  <a:lnTo>
                    <a:pt x="2322576" y="1841500"/>
                  </a:lnTo>
                  <a:lnTo>
                    <a:pt x="2321052" y="1841500"/>
                  </a:lnTo>
                  <a:lnTo>
                    <a:pt x="2321052" y="1854200"/>
                  </a:lnTo>
                  <a:lnTo>
                    <a:pt x="2318004" y="1854200"/>
                  </a:lnTo>
                  <a:lnTo>
                    <a:pt x="2318004" y="1866900"/>
                  </a:lnTo>
                  <a:lnTo>
                    <a:pt x="2316480" y="1866900"/>
                  </a:lnTo>
                  <a:lnTo>
                    <a:pt x="2316480" y="1879600"/>
                  </a:lnTo>
                  <a:lnTo>
                    <a:pt x="2314956" y="1879600"/>
                  </a:lnTo>
                  <a:lnTo>
                    <a:pt x="2314956" y="1892300"/>
                  </a:lnTo>
                  <a:lnTo>
                    <a:pt x="2313419" y="1892300"/>
                  </a:lnTo>
                  <a:lnTo>
                    <a:pt x="2313419" y="1917700"/>
                  </a:lnTo>
                  <a:lnTo>
                    <a:pt x="2311908" y="1917700"/>
                  </a:lnTo>
                  <a:lnTo>
                    <a:pt x="2311908" y="1968500"/>
                  </a:lnTo>
                  <a:lnTo>
                    <a:pt x="2313419" y="1981200"/>
                  </a:lnTo>
                  <a:lnTo>
                    <a:pt x="2314956" y="1981200"/>
                  </a:lnTo>
                  <a:lnTo>
                    <a:pt x="2318004" y="1993900"/>
                  </a:lnTo>
                  <a:lnTo>
                    <a:pt x="2321052" y="1993900"/>
                  </a:lnTo>
                  <a:lnTo>
                    <a:pt x="2322576" y="2006600"/>
                  </a:lnTo>
                  <a:lnTo>
                    <a:pt x="2328672" y="2006600"/>
                  </a:lnTo>
                  <a:lnTo>
                    <a:pt x="2330196" y="2019300"/>
                  </a:lnTo>
                  <a:lnTo>
                    <a:pt x="2333244" y="2019300"/>
                  </a:lnTo>
                  <a:lnTo>
                    <a:pt x="2340851" y="2032000"/>
                  </a:lnTo>
                  <a:lnTo>
                    <a:pt x="2385060" y="2032000"/>
                  </a:lnTo>
                  <a:lnTo>
                    <a:pt x="2385060" y="2019300"/>
                  </a:lnTo>
                  <a:close/>
                </a:path>
                <a:path w="3496309" h="2032000">
                  <a:moveTo>
                    <a:pt x="3496056" y="553212"/>
                  </a:moveTo>
                  <a:lnTo>
                    <a:pt x="3493008" y="547116"/>
                  </a:lnTo>
                  <a:lnTo>
                    <a:pt x="3488436" y="544068"/>
                  </a:lnTo>
                  <a:lnTo>
                    <a:pt x="3482340" y="541007"/>
                  </a:lnTo>
                  <a:lnTo>
                    <a:pt x="3476244" y="544068"/>
                  </a:lnTo>
                  <a:lnTo>
                    <a:pt x="3470148" y="553212"/>
                  </a:lnTo>
                  <a:lnTo>
                    <a:pt x="3470148" y="551688"/>
                  </a:lnTo>
                  <a:lnTo>
                    <a:pt x="3464052" y="560819"/>
                  </a:lnTo>
                  <a:lnTo>
                    <a:pt x="3465576" y="559308"/>
                  </a:lnTo>
                  <a:lnTo>
                    <a:pt x="3464052" y="560832"/>
                  </a:lnTo>
                  <a:lnTo>
                    <a:pt x="3462528" y="562356"/>
                  </a:lnTo>
                  <a:lnTo>
                    <a:pt x="3462528" y="563880"/>
                  </a:lnTo>
                  <a:lnTo>
                    <a:pt x="3457956" y="566928"/>
                  </a:lnTo>
                  <a:lnTo>
                    <a:pt x="3455517" y="570572"/>
                  </a:lnTo>
                  <a:lnTo>
                    <a:pt x="3447288" y="576072"/>
                  </a:lnTo>
                  <a:lnTo>
                    <a:pt x="3441192" y="580644"/>
                  </a:lnTo>
                  <a:lnTo>
                    <a:pt x="3439668" y="580644"/>
                  </a:lnTo>
                  <a:lnTo>
                    <a:pt x="3435096" y="585216"/>
                  </a:lnTo>
                  <a:lnTo>
                    <a:pt x="3436620" y="585216"/>
                  </a:lnTo>
                  <a:lnTo>
                    <a:pt x="3424428" y="594360"/>
                  </a:lnTo>
                  <a:lnTo>
                    <a:pt x="3424428" y="595884"/>
                  </a:lnTo>
                  <a:lnTo>
                    <a:pt x="3418319" y="600456"/>
                  </a:lnTo>
                  <a:lnTo>
                    <a:pt x="3412236" y="606552"/>
                  </a:lnTo>
                  <a:lnTo>
                    <a:pt x="3406140" y="611124"/>
                  </a:lnTo>
                  <a:lnTo>
                    <a:pt x="3380219" y="637032"/>
                  </a:lnTo>
                  <a:lnTo>
                    <a:pt x="3372612" y="643128"/>
                  </a:lnTo>
                  <a:lnTo>
                    <a:pt x="3372612" y="644652"/>
                  </a:lnTo>
                  <a:lnTo>
                    <a:pt x="3364992" y="650748"/>
                  </a:lnTo>
                  <a:lnTo>
                    <a:pt x="3363468" y="652272"/>
                  </a:lnTo>
                  <a:lnTo>
                    <a:pt x="3355848" y="658368"/>
                  </a:lnTo>
                  <a:lnTo>
                    <a:pt x="3355848" y="659892"/>
                  </a:lnTo>
                  <a:lnTo>
                    <a:pt x="3348228" y="667512"/>
                  </a:lnTo>
                  <a:lnTo>
                    <a:pt x="3342119" y="675132"/>
                  </a:lnTo>
                  <a:lnTo>
                    <a:pt x="3334512" y="682752"/>
                  </a:lnTo>
                  <a:lnTo>
                    <a:pt x="3328403" y="691896"/>
                  </a:lnTo>
                  <a:lnTo>
                    <a:pt x="3326892" y="691896"/>
                  </a:lnTo>
                  <a:lnTo>
                    <a:pt x="3308604" y="714743"/>
                  </a:lnTo>
                  <a:lnTo>
                    <a:pt x="3307080" y="714743"/>
                  </a:lnTo>
                  <a:lnTo>
                    <a:pt x="3302508" y="722376"/>
                  </a:lnTo>
                  <a:lnTo>
                    <a:pt x="3296412" y="729996"/>
                  </a:lnTo>
                  <a:lnTo>
                    <a:pt x="3294888" y="731520"/>
                  </a:lnTo>
                  <a:lnTo>
                    <a:pt x="3290303" y="739127"/>
                  </a:lnTo>
                  <a:lnTo>
                    <a:pt x="3284220" y="746760"/>
                  </a:lnTo>
                  <a:lnTo>
                    <a:pt x="3279635" y="754380"/>
                  </a:lnTo>
                  <a:lnTo>
                    <a:pt x="3273552" y="762000"/>
                  </a:lnTo>
                  <a:lnTo>
                    <a:pt x="3273552" y="763511"/>
                  </a:lnTo>
                  <a:lnTo>
                    <a:pt x="3268980" y="771144"/>
                  </a:lnTo>
                  <a:lnTo>
                    <a:pt x="3270504" y="769620"/>
                  </a:lnTo>
                  <a:lnTo>
                    <a:pt x="3264408" y="777227"/>
                  </a:lnTo>
                  <a:lnTo>
                    <a:pt x="3255264" y="789432"/>
                  </a:lnTo>
                  <a:lnTo>
                    <a:pt x="3252203" y="793991"/>
                  </a:lnTo>
                  <a:lnTo>
                    <a:pt x="3250692" y="793991"/>
                  </a:lnTo>
                  <a:lnTo>
                    <a:pt x="3244596" y="806196"/>
                  </a:lnTo>
                  <a:lnTo>
                    <a:pt x="3244596" y="804659"/>
                  </a:lnTo>
                  <a:lnTo>
                    <a:pt x="3238487" y="813816"/>
                  </a:lnTo>
                  <a:lnTo>
                    <a:pt x="3235452" y="816864"/>
                  </a:lnTo>
                  <a:lnTo>
                    <a:pt x="3236976" y="816864"/>
                  </a:lnTo>
                  <a:lnTo>
                    <a:pt x="3232404" y="819912"/>
                  </a:lnTo>
                  <a:lnTo>
                    <a:pt x="3232404" y="821436"/>
                  </a:lnTo>
                  <a:lnTo>
                    <a:pt x="3229356" y="824484"/>
                  </a:lnTo>
                  <a:lnTo>
                    <a:pt x="3229356" y="826008"/>
                  </a:lnTo>
                  <a:lnTo>
                    <a:pt x="3221736" y="833628"/>
                  </a:lnTo>
                  <a:lnTo>
                    <a:pt x="3223260" y="833628"/>
                  </a:lnTo>
                  <a:lnTo>
                    <a:pt x="3220212" y="835152"/>
                  </a:lnTo>
                  <a:lnTo>
                    <a:pt x="3219196" y="837184"/>
                  </a:lnTo>
                  <a:lnTo>
                    <a:pt x="3211068" y="841248"/>
                  </a:lnTo>
                  <a:lnTo>
                    <a:pt x="3208020" y="844283"/>
                  </a:lnTo>
                  <a:lnTo>
                    <a:pt x="3211068" y="842759"/>
                  </a:lnTo>
                  <a:lnTo>
                    <a:pt x="3208020" y="844296"/>
                  </a:lnTo>
                  <a:lnTo>
                    <a:pt x="3204972" y="845820"/>
                  </a:lnTo>
                  <a:lnTo>
                    <a:pt x="3206496" y="845820"/>
                  </a:lnTo>
                  <a:lnTo>
                    <a:pt x="3197352" y="850392"/>
                  </a:lnTo>
                  <a:lnTo>
                    <a:pt x="3194304" y="848868"/>
                  </a:lnTo>
                  <a:lnTo>
                    <a:pt x="3189719" y="844296"/>
                  </a:lnTo>
                  <a:lnTo>
                    <a:pt x="3191256" y="844296"/>
                  </a:lnTo>
                  <a:lnTo>
                    <a:pt x="3188208" y="842759"/>
                  </a:lnTo>
                  <a:lnTo>
                    <a:pt x="3188208" y="841248"/>
                  </a:lnTo>
                  <a:lnTo>
                    <a:pt x="3182112" y="838200"/>
                  </a:lnTo>
                  <a:lnTo>
                    <a:pt x="3182112" y="836676"/>
                  </a:lnTo>
                  <a:lnTo>
                    <a:pt x="3180080" y="835660"/>
                  </a:lnTo>
                  <a:lnTo>
                    <a:pt x="3179826" y="835152"/>
                  </a:lnTo>
                  <a:lnTo>
                    <a:pt x="3179064" y="833628"/>
                  </a:lnTo>
                  <a:lnTo>
                    <a:pt x="3172968" y="827532"/>
                  </a:lnTo>
                  <a:lnTo>
                    <a:pt x="3169920" y="822960"/>
                  </a:lnTo>
                  <a:lnTo>
                    <a:pt x="3168396" y="819912"/>
                  </a:lnTo>
                  <a:lnTo>
                    <a:pt x="3166859" y="818375"/>
                  </a:lnTo>
                  <a:lnTo>
                    <a:pt x="3163824" y="816864"/>
                  </a:lnTo>
                  <a:lnTo>
                    <a:pt x="3163824" y="815327"/>
                  </a:lnTo>
                  <a:lnTo>
                    <a:pt x="3160776" y="812292"/>
                  </a:lnTo>
                  <a:lnTo>
                    <a:pt x="3160776" y="810768"/>
                  </a:lnTo>
                  <a:lnTo>
                    <a:pt x="3157728" y="809244"/>
                  </a:lnTo>
                  <a:lnTo>
                    <a:pt x="3159252" y="809244"/>
                  </a:lnTo>
                  <a:lnTo>
                    <a:pt x="3154680" y="804659"/>
                  </a:lnTo>
                  <a:lnTo>
                    <a:pt x="3154680" y="803148"/>
                  </a:lnTo>
                  <a:lnTo>
                    <a:pt x="3153156" y="801611"/>
                  </a:lnTo>
                  <a:lnTo>
                    <a:pt x="3151619" y="798576"/>
                  </a:lnTo>
                  <a:lnTo>
                    <a:pt x="3151619" y="797052"/>
                  </a:lnTo>
                  <a:lnTo>
                    <a:pt x="3150108" y="795528"/>
                  </a:lnTo>
                  <a:lnTo>
                    <a:pt x="3148571" y="792480"/>
                  </a:lnTo>
                  <a:lnTo>
                    <a:pt x="3145536" y="787908"/>
                  </a:lnTo>
                  <a:lnTo>
                    <a:pt x="3139440" y="786384"/>
                  </a:lnTo>
                  <a:lnTo>
                    <a:pt x="3130296" y="789432"/>
                  </a:lnTo>
                  <a:lnTo>
                    <a:pt x="3127235" y="795528"/>
                  </a:lnTo>
                  <a:lnTo>
                    <a:pt x="3128772" y="800100"/>
                  </a:lnTo>
                  <a:lnTo>
                    <a:pt x="3130296" y="803148"/>
                  </a:lnTo>
                  <a:lnTo>
                    <a:pt x="3130296" y="804659"/>
                  </a:lnTo>
                  <a:lnTo>
                    <a:pt x="3131820" y="807720"/>
                  </a:lnTo>
                  <a:lnTo>
                    <a:pt x="3131820" y="806196"/>
                  </a:lnTo>
                  <a:lnTo>
                    <a:pt x="3133344" y="810768"/>
                  </a:lnTo>
                  <a:lnTo>
                    <a:pt x="3133344" y="813816"/>
                  </a:lnTo>
                  <a:lnTo>
                    <a:pt x="3134868" y="815327"/>
                  </a:lnTo>
                  <a:lnTo>
                    <a:pt x="3134868" y="816864"/>
                  </a:lnTo>
                  <a:lnTo>
                    <a:pt x="3136392" y="818375"/>
                  </a:lnTo>
                  <a:lnTo>
                    <a:pt x="3136392" y="816864"/>
                  </a:lnTo>
                  <a:lnTo>
                    <a:pt x="3137903" y="819912"/>
                  </a:lnTo>
                  <a:lnTo>
                    <a:pt x="3139440" y="821436"/>
                  </a:lnTo>
                  <a:lnTo>
                    <a:pt x="3140964" y="824484"/>
                  </a:lnTo>
                  <a:lnTo>
                    <a:pt x="3145536" y="829043"/>
                  </a:lnTo>
                  <a:lnTo>
                    <a:pt x="3144012" y="829043"/>
                  </a:lnTo>
                  <a:lnTo>
                    <a:pt x="3147060" y="832091"/>
                  </a:lnTo>
                  <a:lnTo>
                    <a:pt x="3147060" y="833628"/>
                  </a:lnTo>
                  <a:lnTo>
                    <a:pt x="3150108" y="836676"/>
                  </a:lnTo>
                  <a:lnTo>
                    <a:pt x="3150108" y="835152"/>
                  </a:lnTo>
                  <a:lnTo>
                    <a:pt x="3151619" y="838200"/>
                  </a:lnTo>
                  <a:lnTo>
                    <a:pt x="3154680" y="841248"/>
                  </a:lnTo>
                  <a:lnTo>
                    <a:pt x="3153156" y="841248"/>
                  </a:lnTo>
                  <a:lnTo>
                    <a:pt x="3167126" y="855218"/>
                  </a:lnTo>
                  <a:lnTo>
                    <a:pt x="3169920" y="858012"/>
                  </a:lnTo>
                  <a:lnTo>
                    <a:pt x="3172968" y="859536"/>
                  </a:lnTo>
                  <a:lnTo>
                    <a:pt x="3171444" y="859536"/>
                  </a:lnTo>
                  <a:lnTo>
                    <a:pt x="3174492" y="861060"/>
                  </a:lnTo>
                  <a:lnTo>
                    <a:pt x="3178302" y="864870"/>
                  </a:lnTo>
                  <a:lnTo>
                    <a:pt x="3179064" y="865632"/>
                  </a:lnTo>
                  <a:lnTo>
                    <a:pt x="3182112" y="868680"/>
                  </a:lnTo>
                  <a:lnTo>
                    <a:pt x="3188208" y="871728"/>
                  </a:lnTo>
                  <a:lnTo>
                    <a:pt x="3189719" y="873252"/>
                  </a:lnTo>
                  <a:lnTo>
                    <a:pt x="3192780" y="873252"/>
                  </a:lnTo>
                  <a:lnTo>
                    <a:pt x="3195828" y="874776"/>
                  </a:lnTo>
                  <a:lnTo>
                    <a:pt x="3203435" y="874776"/>
                  </a:lnTo>
                  <a:lnTo>
                    <a:pt x="3208020" y="873252"/>
                  </a:lnTo>
                  <a:lnTo>
                    <a:pt x="3211068" y="871728"/>
                  </a:lnTo>
                  <a:lnTo>
                    <a:pt x="3215640" y="870191"/>
                  </a:lnTo>
                  <a:lnTo>
                    <a:pt x="3218688" y="868680"/>
                  </a:lnTo>
                  <a:lnTo>
                    <a:pt x="3218688" y="867143"/>
                  </a:lnTo>
                  <a:lnTo>
                    <a:pt x="3221736" y="865632"/>
                  </a:lnTo>
                  <a:lnTo>
                    <a:pt x="3223260" y="864108"/>
                  </a:lnTo>
                  <a:lnTo>
                    <a:pt x="3226308" y="862584"/>
                  </a:lnTo>
                  <a:lnTo>
                    <a:pt x="3229356" y="859536"/>
                  </a:lnTo>
                  <a:lnTo>
                    <a:pt x="3233928" y="858012"/>
                  </a:lnTo>
                  <a:lnTo>
                    <a:pt x="3235452" y="856475"/>
                  </a:lnTo>
                  <a:lnTo>
                    <a:pt x="3241548" y="850392"/>
                  </a:lnTo>
                  <a:lnTo>
                    <a:pt x="3247644" y="844296"/>
                  </a:lnTo>
                  <a:lnTo>
                    <a:pt x="3248660" y="842759"/>
                  </a:lnTo>
                  <a:lnTo>
                    <a:pt x="3249676" y="841248"/>
                  </a:lnTo>
                  <a:lnTo>
                    <a:pt x="3250692" y="839711"/>
                  </a:lnTo>
                  <a:lnTo>
                    <a:pt x="3249168" y="841248"/>
                  </a:lnTo>
                  <a:lnTo>
                    <a:pt x="3251200" y="838200"/>
                  </a:lnTo>
                  <a:lnTo>
                    <a:pt x="3252203" y="836676"/>
                  </a:lnTo>
                  <a:lnTo>
                    <a:pt x="3252203" y="838200"/>
                  </a:lnTo>
                  <a:lnTo>
                    <a:pt x="3253219" y="836676"/>
                  </a:lnTo>
                  <a:lnTo>
                    <a:pt x="3255264" y="833628"/>
                  </a:lnTo>
                  <a:lnTo>
                    <a:pt x="3259836" y="829043"/>
                  </a:lnTo>
                  <a:lnTo>
                    <a:pt x="3265919" y="819912"/>
                  </a:lnTo>
                  <a:lnTo>
                    <a:pt x="3269361" y="815327"/>
                  </a:lnTo>
                  <a:lnTo>
                    <a:pt x="3270504" y="813816"/>
                  </a:lnTo>
                  <a:lnTo>
                    <a:pt x="3268980" y="815327"/>
                  </a:lnTo>
                  <a:lnTo>
                    <a:pt x="3272409" y="810768"/>
                  </a:lnTo>
                  <a:lnTo>
                    <a:pt x="3273552" y="809244"/>
                  </a:lnTo>
                  <a:lnTo>
                    <a:pt x="3272028" y="810768"/>
                  </a:lnTo>
                  <a:lnTo>
                    <a:pt x="3275457" y="806196"/>
                  </a:lnTo>
                  <a:lnTo>
                    <a:pt x="3285744" y="792480"/>
                  </a:lnTo>
                  <a:lnTo>
                    <a:pt x="3291840" y="784860"/>
                  </a:lnTo>
                  <a:lnTo>
                    <a:pt x="3300971" y="769620"/>
                  </a:lnTo>
                  <a:lnTo>
                    <a:pt x="3305860" y="763511"/>
                  </a:lnTo>
                  <a:lnTo>
                    <a:pt x="3307080" y="762000"/>
                  </a:lnTo>
                  <a:lnTo>
                    <a:pt x="3305556" y="763511"/>
                  </a:lnTo>
                  <a:lnTo>
                    <a:pt x="3311652" y="754380"/>
                  </a:lnTo>
                  <a:lnTo>
                    <a:pt x="3328720" y="733044"/>
                  </a:lnTo>
                  <a:lnTo>
                    <a:pt x="3329940" y="731520"/>
                  </a:lnTo>
                  <a:lnTo>
                    <a:pt x="3328403" y="733044"/>
                  </a:lnTo>
                  <a:lnTo>
                    <a:pt x="3334512" y="725411"/>
                  </a:lnTo>
                  <a:lnTo>
                    <a:pt x="3336036" y="723900"/>
                  </a:lnTo>
                  <a:lnTo>
                    <a:pt x="3340912" y="717791"/>
                  </a:lnTo>
                  <a:lnTo>
                    <a:pt x="3342119" y="716280"/>
                  </a:lnTo>
                  <a:lnTo>
                    <a:pt x="3340608" y="717791"/>
                  </a:lnTo>
                  <a:lnTo>
                    <a:pt x="3348228" y="708660"/>
                  </a:lnTo>
                  <a:lnTo>
                    <a:pt x="3348228" y="710184"/>
                  </a:lnTo>
                  <a:lnTo>
                    <a:pt x="3349485" y="708660"/>
                  </a:lnTo>
                  <a:lnTo>
                    <a:pt x="3355848" y="701027"/>
                  </a:lnTo>
                  <a:lnTo>
                    <a:pt x="3361944" y="693420"/>
                  </a:lnTo>
                  <a:lnTo>
                    <a:pt x="3369564" y="685800"/>
                  </a:lnTo>
                  <a:lnTo>
                    <a:pt x="3375660" y="678180"/>
                  </a:lnTo>
                  <a:lnTo>
                    <a:pt x="3383280" y="670560"/>
                  </a:lnTo>
                  <a:lnTo>
                    <a:pt x="3390887" y="664464"/>
                  </a:lnTo>
                  <a:lnTo>
                    <a:pt x="3398520" y="656844"/>
                  </a:lnTo>
                  <a:lnTo>
                    <a:pt x="3406140" y="650748"/>
                  </a:lnTo>
                  <a:lnTo>
                    <a:pt x="3406140" y="649224"/>
                  </a:lnTo>
                  <a:lnTo>
                    <a:pt x="3413760" y="643128"/>
                  </a:lnTo>
                  <a:lnTo>
                    <a:pt x="3425952" y="630936"/>
                  </a:lnTo>
                  <a:lnTo>
                    <a:pt x="3432048" y="626364"/>
                  </a:lnTo>
                  <a:lnTo>
                    <a:pt x="3430524" y="626364"/>
                  </a:lnTo>
                  <a:lnTo>
                    <a:pt x="3436620" y="621792"/>
                  </a:lnTo>
                  <a:lnTo>
                    <a:pt x="3436620" y="620268"/>
                  </a:lnTo>
                  <a:lnTo>
                    <a:pt x="3448812" y="611124"/>
                  </a:lnTo>
                  <a:lnTo>
                    <a:pt x="3447288" y="611124"/>
                  </a:lnTo>
                  <a:lnTo>
                    <a:pt x="3459480" y="601980"/>
                  </a:lnTo>
                  <a:lnTo>
                    <a:pt x="3457956" y="601980"/>
                  </a:lnTo>
                  <a:lnTo>
                    <a:pt x="3464052" y="598932"/>
                  </a:lnTo>
                  <a:lnTo>
                    <a:pt x="3462528" y="598932"/>
                  </a:lnTo>
                  <a:lnTo>
                    <a:pt x="3467087" y="595884"/>
                  </a:lnTo>
                  <a:lnTo>
                    <a:pt x="3468624" y="594360"/>
                  </a:lnTo>
                  <a:lnTo>
                    <a:pt x="3473196" y="591312"/>
                  </a:lnTo>
                  <a:lnTo>
                    <a:pt x="3474720" y="589788"/>
                  </a:lnTo>
                  <a:lnTo>
                    <a:pt x="3477768" y="585216"/>
                  </a:lnTo>
                  <a:lnTo>
                    <a:pt x="3482340" y="582168"/>
                  </a:lnTo>
                  <a:lnTo>
                    <a:pt x="3480803" y="582168"/>
                  </a:lnTo>
                  <a:lnTo>
                    <a:pt x="3493770" y="560832"/>
                  </a:lnTo>
                  <a:lnTo>
                    <a:pt x="3494151" y="559308"/>
                  </a:lnTo>
                  <a:lnTo>
                    <a:pt x="3494519" y="557784"/>
                  </a:lnTo>
                  <a:lnTo>
                    <a:pt x="3496056" y="5532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/>
          <p:nvPr/>
        </p:nvSpPr>
        <p:spPr>
          <a:xfrm>
            <a:off x="1019063" y="1890257"/>
            <a:ext cx="7804150" cy="1488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448309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radiation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involves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interaction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radiation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matter.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Photo-ionization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occurs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amount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radiation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absorbed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exceeds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 potential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represented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6" name="object 3"/>
          <p:cNvSpPr txBox="1"/>
          <p:nvPr/>
        </p:nvSpPr>
        <p:spPr>
          <a:xfrm>
            <a:off x="1019063" y="4450415"/>
            <a:ext cx="7741920" cy="1489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60045" marR="63500">
              <a:lnSpc>
                <a:spcPct val="150000"/>
              </a:lnSpc>
              <a:spcBef>
                <a:spcPts val="100"/>
              </a:spcBef>
            </a:pPr>
            <a:r>
              <a:rPr dirty="0" sz="1600" spc="-10">
                <a:latin typeface="Microsoft Sans Serif"/>
                <a:cs typeface="Microsoft Sans Serif"/>
              </a:rPr>
              <a:t>where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represent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neutral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i="1">
                <a:latin typeface="Arial"/>
                <a:cs typeface="Arial"/>
              </a:rPr>
              <a:t>hν</a:t>
            </a:r>
            <a:r>
              <a:rPr dirty="0" sz="1600" i="1" spc="15">
                <a:latin typeface="Arial"/>
                <a:cs typeface="Arial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photon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energy.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Photo-ionization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secondary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essential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streamer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breakdown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mechanism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some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corona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7" name="object 4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241554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Photo-ionization</a:t>
            </a:r>
            <a:endParaRPr sz="2400"/>
          </a:p>
        </p:txBody>
      </p:sp>
      <p:grpSp>
        <p:nvGrpSpPr>
          <p:cNvPr id="48" name="object 5"/>
          <p:cNvGrpSpPr/>
          <p:nvPr/>
        </p:nvGrpSpPr>
        <p:grpSpPr>
          <a:xfrm>
            <a:off x="3698747" y="4009644"/>
            <a:ext cx="2642870" cy="495300"/>
            <a:chOff x="3698747" y="4009644"/>
            <a:chExt cx="2642870" cy="495300"/>
          </a:xfrm>
        </p:grpSpPr>
        <p:pic>
          <p:nvPicPr>
            <p:cNvPr id="2097199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698747" y="4009644"/>
              <a:ext cx="2598419" cy="339116"/>
            </a:xfrm>
            <a:prstGeom prst="rect"/>
          </p:spPr>
        </p:pic>
        <p:pic>
          <p:nvPicPr>
            <p:cNvPr id="2097200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471415" y="4329684"/>
              <a:ext cx="184403" cy="175260"/>
            </a:xfrm>
            <a:prstGeom prst="rect"/>
          </p:spPr>
        </p:pic>
        <p:pic>
          <p:nvPicPr>
            <p:cNvPr id="2097201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745991" y="4328160"/>
              <a:ext cx="204216" cy="173736"/>
            </a:xfrm>
            <a:prstGeom prst="rect"/>
          </p:spPr>
        </p:pic>
        <p:sp>
          <p:nvSpPr>
            <p:cNvPr id="1048648" name="object 9"/>
            <p:cNvSpPr/>
            <p:nvPr/>
          </p:nvSpPr>
          <p:spPr>
            <a:xfrm>
              <a:off x="6018275" y="4221480"/>
              <a:ext cx="323215" cy="264160"/>
            </a:xfrm>
            <a:custGeom>
              <a:avLst/>
              <a:ahLst/>
              <a:rect l="l" t="t" r="r" b="b"/>
              <a:pathLst>
                <a:path w="323214" h="264160">
                  <a:moveTo>
                    <a:pt x="143909" y="211836"/>
                  </a:moveTo>
                  <a:lnTo>
                    <a:pt x="112776" y="211836"/>
                  </a:lnTo>
                  <a:lnTo>
                    <a:pt x="120396" y="201168"/>
                  </a:lnTo>
                  <a:lnTo>
                    <a:pt x="138684" y="179832"/>
                  </a:lnTo>
                  <a:lnTo>
                    <a:pt x="149352" y="167640"/>
                  </a:lnTo>
                  <a:lnTo>
                    <a:pt x="161544" y="155448"/>
                  </a:lnTo>
                  <a:lnTo>
                    <a:pt x="173736" y="141732"/>
                  </a:lnTo>
                  <a:lnTo>
                    <a:pt x="246888" y="68580"/>
                  </a:lnTo>
                  <a:lnTo>
                    <a:pt x="262127" y="51816"/>
                  </a:lnTo>
                  <a:lnTo>
                    <a:pt x="275844" y="35052"/>
                  </a:lnTo>
                  <a:lnTo>
                    <a:pt x="277368" y="33528"/>
                  </a:lnTo>
                  <a:lnTo>
                    <a:pt x="294132" y="18288"/>
                  </a:lnTo>
                  <a:lnTo>
                    <a:pt x="294132" y="16764"/>
                  </a:lnTo>
                  <a:lnTo>
                    <a:pt x="310896" y="3048"/>
                  </a:lnTo>
                  <a:lnTo>
                    <a:pt x="313944" y="0"/>
                  </a:lnTo>
                  <a:lnTo>
                    <a:pt x="316991" y="0"/>
                  </a:lnTo>
                  <a:lnTo>
                    <a:pt x="321564" y="4572"/>
                  </a:lnTo>
                  <a:lnTo>
                    <a:pt x="323088" y="9144"/>
                  </a:lnTo>
                  <a:lnTo>
                    <a:pt x="321564" y="10668"/>
                  </a:lnTo>
                  <a:lnTo>
                    <a:pt x="310896" y="30480"/>
                  </a:lnTo>
                  <a:lnTo>
                    <a:pt x="309372" y="30480"/>
                  </a:lnTo>
                  <a:lnTo>
                    <a:pt x="297179" y="50292"/>
                  </a:lnTo>
                  <a:lnTo>
                    <a:pt x="297179" y="51816"/>
                  </a:lnTo>
                  <a:lnTo>
                    <a:pt x="281939" y="68580"/>
                  </a:lnTo>
                  <a:lnTo>
                    <a:pt x="281939" y="70104"/>
                  </a:lnTo>
                  <a:lnTo>
                    <a:pt x="266700" y="86868"/>
                  </a:lnTo>
                  <a:lnTo>
                    <a:pt x="251460" y="102108"/>
                  </a:lnTo>
                  <a:lnTo>
                    <a:pt x="251460" y="103632"/>
                  </a:lnTo>
                  <a:lnTo>
                    <a:pt x="234696" y="118872"/>
                  </a:lnTo>
                  <a:lnTo>
                    <a:pt x="220980" y="132588"/>
                  </a:lnTo>
                  <a:lnTo>
                    <a:pt x="219456" y="132588"/>
                  </a:lnTo>
                  <a:lnTo>
                    <a:pt x="192024" y="160020"/>
                  </a:lnTo>
                  <a:lnTo>
                    <a:pt x="181186" y="172212"/>
                  </a:lnTo>
                  <a:lnTo>
                    <a:pt x="179832" y="172212"/>
                  </a:lnTo>
                  <a:lnTo>
                    <a:pt x="169164" y="185928"/>
                  </a:lnTo>
                  <a:lnTo>
                    <a:pt x="147828" y="207264"/>
                  </a:lnTo>
                  <a:lnTo>
                    <a:pt x="143909" y="211836"/>
                  </a:lnTo>
                  <a:close/>
                </a:path>
                <a:path w="323214" h="264160">
                  <a:moveTo>
                    <a:pt x="219456" y="134112"/>
                  </a:moveTo>
                  <a:lnTo>
                    <a:pt x="219456" y="132588"/>
                  </a:lnTo>
                  <a:lnTo>
                    <a:pt x="220980" y="132588"/>
                  </a:lnTo>
                  <a:lnTo>
                    <a:pt x="219456" y="134112"/>
                  </a:lnTo>
                  <a:close/>
                </a:path>
                <a:path w="323214" h="264160">
                  <a:moveTo>
                    <a:pt x="179832" y="173736"/>
                  </a:moveTo>
                  <a:lnTo>
                    <a:pt x="179832" y="172212"/>
                  </a:lnTo>
                  <a:lnTo>
                    <a:pt x="181186" y="172212"/>
                  </a:lnTo>
                  <a:lnTo>
                    <a:pt x="179832" y="173736"/>
                  </a:lnTo>
                  <a:close/>
                </a:path>
                <a:path w="323214" h="264160">
                  <a:moveTo>
                    <a:pt x="47244" y="227076"/>
                  </a:moveTo>
                  <a:lnTo>
                    <a:pt x="13716" y="227076"/>
                  </a:lnTo>
                  <a:lnTo>
                    <a:pt x="9144" y="222504"/>
                  </a:lnTo>
                  <a:lnTo>
                    <a:pt x="6096" y="220980"/>
                  </a:lnTo>
                  <a:lnTo>
                    <a:pt x="1524" y="219456"/>
                  </a:lnTo>
                  <a:lnTo>
                    <a:pt x="0" y="213360"/>
                  </a:lnTo>
                  <a:lnTo>
                    <a:pt x="3048" y="208788"/>
                  </a:lnTo>
                  <a:lnTo>
                    <a:pt x="4572" y="205740"/>
                  </a:lnTo>
                  <a:lnTo>
                    <a:pt x="10668" y="204216"/>
                  </a:lnTo>
                  <a:lnTo>
                    <a:pt x="15240" y="205740"/>
                  </a:lnTo>
                  <a:lnTo>
                    <a:pt x="16764" y="207264"/>
                  </a:lnTo>
                  <a:lnTo>
                    <a:pt x="19812" y="208788"/>
                  </a:lnTo>
                  <a:lnTo>
                    <a:pt x="22860" y="211836"/>
                  </a:lnTo>
                  <a:lnTo>
                    <a:pt x="25908" y="211836"/>
                  </a:lnTo>
                  <a:lnTo>
                    <a:pt x="28956" y="213360"/>
                  </a:lnTo>
                  <a:lnTo>
                    <a:pt x="27432" y="213360"/>
                  </a:lnTo>
                  <a:lnTo>
                    <a:pt x="30480" y="214884"/>
                  </a:lnTo>
                  <a:lnTo>
                    <a:pt x="32004" y="214884"/>
                  </a:lnTo>
                  <a:lnTo>
                    <a:pt x="33528" y="216408"/>
                  </a:lnTo>
                  <a:lnTo>
                    <a:pt x="33528" y="217932"/>
                  </a:lnTo>
                  <a:lnTo>
                    <a:pt x="39624" y="220980"/>
                  </a:lnTo>
                  <a:lnTo>
                    <a:pt x="42672" y="224028"/>
                  </a:lnTo>
                  <a:lnTo>
                    <a:pt x="47244" y="227076"/>
                  </a:lnTo>
                  <a:close/>
                </a:path>
                <a:path w="323214" h="264160">
                  <a:moveTo>
                    <a:pt x="24384" y="211836"/>
                  </a:moveTo>
                  <a:lnTo>
                    <a:pt x="22860" y="211836"/>
                  </a:lnTo>
                  <a:lnTo>
                    <a:pt x="21336" y="210312"/>
                  </a:lnTo>
                  <a:lnTo>
                    <a:pt x="24384" y="211836"/>
                  </a:lnTo>
                  <a:close/>
                </a:path>
                <a:path w="323214" h="264160">
                  <a:moveTo>
                    <a:pt x="105156" y="219456"/>
                  </a:moveTo>
                  <a:lnTo>
                    <a:pt x="112776" y="210312"/>
                  </a:lnTo>
                  <a:lnTo>
                    <a:pt x="112776" y="211836"/>
                  </a:lnTo>
                  <a:lnTo>
                    <a:pt x="143909" y="211836"/>
                  </a:lnTo>
                  <a:lnTo>
                    <a:pt x="139990" y="216408"/>
                  </a:lnTo>
                  <a:lnTo>
                    <a:pt x="138684" y="216408"/>
                  </a:lnTo>
                  <a:lnTo>
                    <a:pt x="137595" y="217932"/>
                  </a:lnTo>
                  <a:lnTo>
                    <a:pt x="106680" y="217932"/>
                  </a:lnTo>
                  <a:lnTo>
                    <a:pt x="105156" y="219456"/>
                  </a:lnTo>
                  <a:close/>
                </a:path>
                <a:path w="323214" h="264160">
                  <a:moveTo>
                    <a:pt x="138684" y="217932"/>
                  </a:moveTo>
                  <a:lnTo>
                    <a:pt x="138684" y="216408"/>
                  </a:lnTo>
                  <a:lnTo>
                    <a:pt x="139990" y="216408"/>
                  </a:lnTo>
                  <a:lnTo>
                    <a:pt x="138684" y="217932"/>
                  </a:lnTo>
                  <a:close/>
                </a:path>
                <a:path w="323214" h="264160">
                  <a:moveTo>
                    <a:pt x="84582" y="241554"/>
                  </a:moveTo>
                  <a:lnTo>
                    <a:pt x="94488" y="231648"/>
                  </a:lnTo>
                  <a:lnTo>
                    <a:pt x="99060" y="225552"/>
                  </a:lnTo>
                  <a:lnTo>
                    <a:pt x="106680" y="217932"/>
                  </a:lnTo>
                  <a:lnTo>
                    <a:pt x="137595" y="217932"/>
                  </a:lnTo>
                  <a:lnTo>
                    <a:pt x="131064" y="227076"/>
                  </a:lnTo>
                  <a:lnTo>
                    <a:pt x="121920" y="236220"/>
                  </a:lnTo>
                  <a:lnTo>
                    <a:pt x="115824" y="240792"/>
                  </a:lnTo>
                  <a:lnTo>
                    <a:pt x="86868" y="240792"/>
                  </a:lnTo>
                  <a:lnTo>
                    <a:pt x="84582" y="241554"/>
                  </a:lnTo>
                  <a:close/>
                </a:path>
                <a:path w="323214" h="264160">
                  <a:moveTo>
                    <a:pt x="76200" y="243840"/>
                  </a:moveTo>
                  <a:lnTo>
                    <a:pt x="39624" y="243840"/>
                  </a:lnTo>
                  <a:lnTo>
                    <a:pt x="35052" y="240792"/>
                  </a:lnTo>
                  <a:lnTo>
                    <a:pt x="32004" y="239268"/>
                  </a:lnTo>
                  <a:lnTo>
                    <a:pt x="28956" y="236220"/>
                  </a:lnTo>
                  <a:lnTo>
                    <a:pt x="25908" y="234696"/>
                  </a:lnTo>
                  <a:lnTo>
                    <a:pt x="21336" y="230124"/>
                  </a:lnTo>
                  <a:lnTo>
                    <a:pt x="19812" y="230124"/>
                  </a:lnTo>
                  <a:lnTo>
                    <a:pt x="18288" y="228600"/>
                  </a:lnTo>
                  <a:lnTo>
                    <a:pt x="15240" y="227076"/>
                  </a:lnTo>
                  <a:lnTo>
                    <a:pt x="47244" y="227076"/>
                  </a:lnTo>
                  <a:lnTo>
                    <a:pt x="45720" y="225552"/>
                  </a:lnTo>
                  <a:lnTo>
                    <a:pt x="50292" y="228600"/>
                  </a:lnTo>
                  <a:lnTo>
                    <a:pt x="50292" y="230124"/>
                  </a:lnTo>
                  <a:lnTo>
                    <a:pt x="21336" y="230124"/>
                  </a:lnTo>
                  <a:lnTo>
                    <a:pt x="22860" y="231648"/>
                  </a:lnTo>
                  <a:lnTo>
                    <a:pt x="53340" y="231648"/>
                  </a:lnTo>
                  <a:lnTo>
                    <a:pt x="57912" y="234696"/>
                  </a:lnTo>
                  <a:lnTo>
                    <a:pt x="56388" y="234696"/>
                  </a:lnTo>
                  <a:lnTo>
                    <a:pt x="59436" y="236220"/>
                  </a:lnTo>
                  <a:lnTo>
                    <a:pt x="62484" y="239268"/>
                  </a:lnTo>
                  <a:lnTo>
                    <a:pt x="65532" y="239268"/>
                  </a:lnTo>
                  <a:lnTo>
                    <a:pt x="71628" y="242316"/>
                  </a:lnTo>
                  <a:lnTo>
                    <a:pt x="74676" y="242316"/>
                  </a:lnTo>
                  <a:lnTo>
                    <a:pt x="76200" y="243840"/>
                  </a:lnTo>
                  <a:close/>
                </a:path>
                <a:path w="323214" h="264160">
                  <a:moveTo>
                    <a:pt x="64008" y="239268"/>
                  </a:moveTo>
                  <a:lnTo>
                    <a:pt x="62484" y="239268"/>
                  </a:lnTo>
                  <a:lnTo>
                    <a:pt x="60960" y="237744"/>
                  </a:lnTo>
                  <a:lnTo>
                    <a:pt x="64008" y="239268"/>
                  </a:lnTo>
                  <a:close/>
                </a:path>
                <a:path w="323214" h="264160">
                  <a:moveTo>
                    <a:pt x="83820" y="242316"/>
                  </a:moveTo>
                  <a:lnTo>
                    <a:pt x="84582" y="241554"/>
                  </a:lnTo>
                  <a:lnTo>
                    <a:pt x="86868" y="240792"/>
                  </a:lnTo>
                  <a:lnTo>
                    <a:pt x="83820" y="242316"/>
                  </a:lnTo>
                  <a:close/>
                </a:path>
                <a:path w="323214" h="264160">
                  <a:moveTo>
                    <a:pt x="85344" y="263652"/>
                  </a:moveTo>
                  <a:lnTo>
                    <a:pt x="76200" y="263652"/>
                  </a:lnTo>
                  <a:lnTo>
                    <a:pt x="67056" y="260604"/>
                  </a:lnTo>
                  <a:lnTo>
                    <a:pt x="65532" y="260604"/>
                  </a:lnTo>
                  <a:lnTo>
                    <a:pt x="56388" y="256032"/>
                  </a:lnTo>
                  <a:lnTo>
                    <a:pt x="54864" y="256032"/>
                  </a:lnTo>
                  <a:lnTo>
                    <a:pt x="51816" y="254508"/>
                  </a:lnTo>
                  <a:lnTo>
                    <a:pt x="48768" y="251460"/>
                  </a:lnTo>
                  <a:lnTo>
                    <a:pt x="45720" y="249936"/>
                  </a:lnTo>
                  <a:lnTo>
                    <a:pt x="44196" y="249936"/>
                  </a:lnTo>
                  <a:lnTo>
                    <a:pt x="38100" y="243840"/>
                  </a:lnTo>
                  <a:lnTo>
                    <a:pt x="77724" y="243840"/>
                  </a:lnTo>
                  <a:lnTo>
                    <a:pt x="80772" y="242316"/>
                  </a:lnTo>
                  <a:lnTo>
                    <a:pt x="83820" y="242316"/>
                  </a:lnTo>
                  <a:lnTo>
                    <a:pt x="86868" y="240792"/>
                  </a:lnTo>
                  <a:lnTo>
                    <a:pt x="117348" y="240792"/>
                  </a:lnTo>
                  <a:lnTo>
                    <a:pt x="105156" y="252984"/>
                  </a:lnTo>
                  <a:lnTo>
                    <a:pt x="100584" y="256032"/>
                  </a:lnTo>
                  <a:lnTo>
                    <a:pt x="97536" y="259080"/>
                  </a:lnTo>
                  <a:lnTo>
                    <a:pt x="94488" y="260604"/>
                  </a:lnTo>
                  <a:lnTo>
                    <a:pt x="89916" y="262128"/>
                  </a:lnTo>
                  <a:lnTo>
                    <a:pt x="88392" y="262128"/>
                  </a:lnTo>
                  <a:lnTo>
                    <a:pt x="85344" y="263652"/>
                  </a:lnTo>
                  <a:close/>
                </a:path>
                <a:path w="323214" h="264160">
                  <a:moveTo>
                    <a:pt x="83820" y="242316"/>
                  </a:moveTo>
                  <a:lnTo>
                    <a:pt x="82296" y="242316"/>
                  </a:lnTo>
                  <a:lnTo>
                    <a:pt x="84582" y="241554"/>
                  </a:lnTo>
                  <a:lnTo>
                    <a:pt x="83820" y="2423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2" name="object 10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5241035" y="4320540"/>
              <a:ext cx="227076" cy="172212"/>
            </a:xfrm>
            <a:prstGeom prst="rect"/>
          </p:spPr>
        </p:pic>
      </p:grpSp>
      <p:sp>
        <p:nvSpPr>
          <p:cNvPr id="1048649" name="object 11"/>
          <p:cNvSpPr/>
          <p:nvPr/>
        </p:nvSpPr>
        <p:spPr>
          <a:xfrm>
            <a:off x="806195" y="838200"/>
            <a:ext cx="422275" cy="556260"/>
          </a:xfrm>
          <a:custGeom>
            <a:avLst/>
            <a:ahLst/>
            <a:rect l="l" t="t" r="r" b="b"/>
            <a:pathLst>
              <a:path w="422275" h="556260">
                <a:moveTo>
                  <a:pt x="92964" y="502920"/>
                </a:moveTo>
                <a:lnTo>
                  <a:pt x="97535" y="496824"/>
                </a:lnTo>
                <a:lnTo>
                  <a:pt x="96012" y="496824"/>
                </a:lnTo>
                <a:lnTo>
                  <a:pt x="103631" y="481583"/>
                </a:lnTo>
                <a:lnTo>
                  <a:pt x="106679" y="472440"/>
                </a:lnTo>
                <a:lnTo>
                  <a:pt x="115824" y="451104"/>
                </a:lnTo>
                <a:lnTo>
                  <a:pt x="115824" y="449579"/>
                </a:lnTo>
                <a:lnTo>
                  <a:pt x="128016" y="425196"/>
                </a:lnTo>
                <a:lnTo>
                  <a:pt x="128016" y="423671"/>
                </a:lnTo>
                <a:lnTo>
                  <a:pt x="143256" y="396240"/>
                </a:lnTo>
                <a:lnTo>
                  <a:pt x="161543" y="365760"/>
                </a:lnTo>
                <a:lnTo>
                  <a:pt x="161543" y="364235"/>
                </a:lnTo>
                <a:lnTo>
                  <a:pt x="172212" y="348996"/>
                </a:lnTo>
                <a:lnTo>
                  <a:pt x="184404" y="330708"/>
                </a:lnTo>
                <a:lnTo>
                  <a:pt x="195072" y="310895"/>
                </a:lnTo>
                <a:lnTo>
                  <a:pt x="219456" y="268224"/>
                </a:lnTo>
                <a:lnTo>
                  <a:pt x="219456" y="266700"/>
                </a:lnTo>
                <a:lnTo>
                  <a:pt x="233172" y="243839"/>
                </a:lnTo>
                <a:lnTo>
                  <a:pt x="248412" y="220979"/>
                </a:lnTo>
                <a:lnTo>
                  <a:pt x="248412" y="219456"/>
                </a:lnTo>
                <a:lnTo>
                  <a:pt x="263652" y="195072"/>
                </a:lnTo>
                <a:lnTo>
                  <a:pt x="281939" y="169164"/>
                </a:lnTo>
                <a:lnTo>
                  <a:pt x="300228" y="140208"/>
                </a:lnTo>
                <a:lnTo>
                  <a:pt x="321564" y="109727"/>
                </a:lnTo>
                <a:lnTo>
                  <a:pt x="345948" y="77724"/>
                </a:lnTo>
                <a:lnTo>
                  <a:pt x="370331" y="42672"/>
                </a:lnTo>
                <a:lnTo>
                  <a:pt x="396240" y="7620"/>
                </a:lnTo>
                <a:lnTo>
                  <a:pt x="400812" y="1524"/>
                </a:lnTo>
                <a:lnTo>
                  <a:pt x="409956" y="0"/>
                </a:lnTo>
                <a:lnTo>
                  <a:pt x="414528" y="4572"/>
                </a:lnTo>
                <a:lnTo>
                  <a:pt x="420624" y="9143"/>
                </a:lnTo>
                <a:lnTo>
                  <a:pt x="422148" y="16764"/>
                </a:lnTo>
                <a:lnTo>
                  <a:pt x="417575" y="22860"/>
                </a:lnTo>
                <a:lnTo>
                  <a:pt x="393192" y="59435"/>
                </a:lnTo>
                <a:lnTo>
                  <a:pt x="344424" y="126491"/>
                </a:lnTo>
                <a:lnTo>
                  <a:pt x="323088" y="156972"/>
                </a:lnTo>
                <a:lnTo>
                  <a:pt x="304800" y="184404"/>
                </a:lnTo>
                <a:lnTo>
                  <a:pt x="286512" y="210312"/>
                </a:lnTo>
                <a:lnTo>
                  <a:pt x="271272" y="234695"/>
                </a:lnTo>
                <a:lnTo>
                  <a:pt x="257556" y="259079"/>
                </a:lnTo>
                <a:lnTo>
                  <a:pt x="244754" y="280416"/>
                </a:lnTo>
                <a:lnTo>
                  <a:pt x="243839" y="280416"/>
                </a:lnTo>
                <a:lnTo>
                  <a:pt x="231648" y="303275"/>
                </a:lnTo>
                <a:lnTo>
                  <a:pt x="219456" y="324612"/>
                </a:lnTo>
                <a:lnTo>
                  <a:pt x="207264" y="344424"/>
                </a:lnTo>
                <a:lnTo>
                  <a:pt x="195072" y="362712"/>
                </a:lnTo>
                <a:lnTo>
                  <a:pt x="184404" y="379475"/>
                </a:lnTo>
                <a:lnTo>
                  <a:pt x="185928" y="379475"/>
                </a:lnTo>
                <a:lnTo>
                  <a:pt x="175260" y="394716"/>
                </a:lnTo>
                <a:lnTo>
                  <a:pt x="167639" y="409955"/>
                </a:lnTo>
                <a:lnTo>
                  <a:pt x="160866" y="422148"/>
                </a:lnTo>
                <a:lnTo>
                  <a:pt x="160020" y="422148"/>
                </a:lnTo>
                <a:lnTo>
                  <a:pt x="153162" y="435863"/>
                </a:lnTo>
                <a:lnTo>
                  <a:pt x="152400" y="435863"/>
                </a:lnTo>
                <a:lnTo>
                  <a:pt x="146304" y="449579"/>
                </a:lnTo>
                <a:lnTo>
                  <a:pt x="140208" y="461771"/>
                </a:lnTo>
                <a:lnTo>
                  <a:pt x="141160" y="461771"/>
                </a:lnTo>
                <a:lnTo>
                  <a:pt x="137160" y="472440"/>
                </a:lnTo>
                <a:lnTo>
                  <a:pt x="132587" y="483108"/>
                </a:lnTo>
                <a:lnTo>
                  <a:pt x="128016" y="492251"/>
                </a:lnTo>
                <a:lnTo>
                  <a:pt x="124358" y="501396"/>
                </a:lnTo>
                <a:lnTo>
                  <a:pt x="94487" y="501396"/>
                </a:lnTo>
                <a:lnTo>
                  <a:pt x="92964" y="502920"/>
                </a:lnTo>
                <a:close/>
              </a:path>
              <a:path w="422275" h="556260">
                <a:moveTo>
                  <a:pt x="243839" y="281939"/>
                </a:moveTo>
                <a:lnTo>
                  <a:pt x="243839" y="280416"/>
                </a:lnTo>
                <a:lnTo>
                  <a:pt x="244754" y="280416"/>
                </a:lnTo>
                <a:lnTo>
                  <a:pt x="243839" y="281939"/>
                </a:lnTo>
                <a:close/>
              </a:path>
              <a:path w="422275" h="556260">
                <a:moveTo>
                  <a:pt x="160020" y="423671"/>
                </a:moveTo>
                <a:lnTo>
                  <a:pt x="160020" y="422148"/>
                </a:lnTo>
                <a:lnTo>
                  <a:pt x="160866" y="422148"/>
                </a:lnTo>
                <a:lnTo>
                  <a:pt x="160020" y="423671"/>
                </a:lnTo>
                <a:close/>
              </a:path>
              <a:path w="422275" h="556260">
                <a:moveTo>
                  <a:pt x="152400" y="437387"/>
                </a:moveTo>
                <a:lnTo>
                  <a:pt x="152400" y="435863"/>
                </a:lnTo>
                <a:lnTo>
                  <a:pt x="153162" y="435863"/>
                </a:lnTo>
                <a:lnTo>
                  <a:pt x="152400" y="437387"/>
                </a:lnTo>
                <a:close/>
              </a:path>
              <a:path w="422275" h="556260">
                <a:moveTo>
                  <a:pt x="141160" y="461771"/>
                </a:moveTo>
                <a:lnTo>
                  <a:pt x="140208" y="461771"/>
                </a:lnTo>
                <a:lnTo>
                  <a:pt x="141731" y="460248"/>
                </a:lnTo>
                <a:lnTo>
                  <a:pt x="141160" y="461771"/>
                </a:lnTo>
                <a:close/>
              </a:path>
              <a:path w="422275" h="556260">
                <a:moveTo>
                  <a:pt x="18287" y="510540"/>
                </a:moveTo>
                <a:lnTo>
                  <a:pt x="12191" y="510540"/>
                </a:lnTo>
                <a:lnTo>
                  <a:pt x="7620" y="507492"/>
                </a:lnTo>
                <a:lnTo>
                  <a:pt x="3048" y="505967"/>
                </a:lnTo>
                <a:lnTo>
                  <a:pt x="0" y="499871"/>
                </a:lnTo>
                <a:lnTo>
                  <a:pt x="3048" y="493775"/>
                </a:lnTo>
                <a:lnTo>
                  <a:pt x="3048" y="492251"/>
                </a:lnTo>
                <a:lnTo>
                  <a:pt x="9143" y="486155"/>
                </a:lnTo>
                <a:lnTo>
                  <a:pt x="13716" y="484632"/>
                </a:lnTo>
                <a:lnTo>
                  <a:pt x="16764" y="483108"/>
                </a:lnTo>
                <a:lnTo>
                  <a:pt x="30479" y="483108"/>
                </a:lnTo>
                <a:lnTo>
                  <a:pt x="33528" y="484632"/>
                </a:lnTo>
                <a:lnTo>
                  <a:pt x="38100" y="486155"/>
                </a:lnTo>
                <a:lnTo>
                  <a:pt x="39624" y="486155"/>
                </a:lnTo>
                <a:lnTo>
                  <a:pt x="42672" y="487679"/>
                </a:lnTo>
                <a:lnTo>
                  <a:pt x="41148" y="487679"/>
                </a:lnTo>
                <a:lnTo>
                  <a:pt x="47243" y="490728"/>
                </a:lnTo>
                <a:lnTo>
                  <a:pt x="50291" y="490728"/>
                </a:lnTo>
                <a:lnTo>
                  <a:pt x="53339" y="492251"/>
                </a:lnTo>
                <a:lnTo>
                  <a:pt x="54864" y="492251"/>
                </a:lnTo>
                <a:lnTo>
                  <a:pt x="57912" y="493775"/>
                </a:lnTo>
                <a:lnTo>
                  <a:pt x="60960" y="496824"/>
                </a:lnTo>
                <a:lnTo>
                  <a:pt x="62483" y="496824"/>
                </a:lnTo>
                <a:lnTo>
                  <a:pt x="67056" y="499871"/>
                </a:lnTo>
                <a:lnTo>
                  <a:pt x="67056" y="501396"/>
                </a:lnTo>
                <a:lnTo>
                  <a:pt x="70104" y="502920"/>
                </a:lnTo>
                <a:lnTo>
                  <a:pt x="70104" y="504444"/>
                </a:lnTo>
                <a:lnTo>
                  <a:pt x="22860" y="504444"/>
                </a:lnTo>
                <a:lnTo>
                  <a:pt x="18287" y="505967"/>
                </a:lnTo>
                <a:lnTo>
                  <a:pt x="21335" y="505967"/>
                </a:lnTo>
                <a:lnTo>
                  <a:pt x="18287" y="510540"/>
                </a:lnTo>
                <a:close/>
              </a:path>
              <a:path w="422275" h="556260">
                <a:moveTo>
                  <a:pt x="48768" y="490728"/>
                </a:moveTo>
                <a:lnTo>
                  <a:pt x="47243" y="490728"/>
                </a:lnTo>
                <a:lnTo>
                  <a:pt x="45720" y="489204"/>
                </a:lnTo>
                <a:lnTo>
                  <a:pt x="48768" y="490728"/>
                </a:lnTo>
                <a:close/>
              </a:path>
              <a:path w="422275" h="556260">
                <a:moveTo>
                  <a:pt x="107187" y="533400"/>
                </a:moveTo>
                <a:lnTo>
                  <a:pt x="92964" y="533400"/>
                </a:lnTo>
                <a:lnTo>
                  <a:pt x="91439" y="531875"/>
                </a:lnTo>
                <a:lnTo>
                  <a:pt x="88391" y="525779"/>
                </a:lnTo>
                <a:lnTo>
                  <a:pt x="86868" y="524255"/>
                </a:lnTo>
                <a:lnTo>
                  <a:pt x="85343" y="521208"/>
                </a:lnTo>
                <a:lnTo>
                  <a:pt x="83515" y="519379"/>
                </a:lnTo>
                <a:lnTo>
                  <a:pt x="85343" y="516636"/>
                </a:lnTo>
                <a:lnTo>
                  <a:pt x="86868" y="512063"/>
                </a:lnTo>
                <a:lnTo>
                  <a:pt x="88391" y="512063"/>
                </a:lnTo>
                <a:lnTo>
                  <a:pt x="91439" y="507492"/>
                </a:lnTo>
                <a:lnTo>
                  <a:pt x="94487" y="501396"/>
                </a:lnTo>
                <a:lnTo>
                  <a:pt x="124358" y="501396"/>
                </a:lnTo>
                <a:lnTo>
                  <a:pt x="121920" y="507492"/>
                </a:lnTo>
                <a:lnTo>
                  <a:pt x="121920" y="509016"/>
                </a:lnTo>
                <a:lnTo>
                  <a:pt x="117348" y="515112"/>
                </a:lnTo>
                <a:lnTo>
                  <a:pt x="117348" y="516636"/>
                </a:lnTo>
                <a:lnTo>
                  <a:pt x="114300" y="521208"/>
                </a:lnTo>
                <a:lnTo>
                  <a:pt x="112014" y="525779"/>
                </a:lnTo>
                <a:lnTo>
                  <a:pt x="111252" y="525779"/>
                </a:lnTo>
                <a:lnTo>
                  <a:pt x="108203" y="530352"/>
                </a:lnTo>
                <a:lnTo>
                  <a:pt x="107187" y="533400"/>
                </a:lnTo>
                <a:close/>
              </a:path>
              <a:path w="422275" h="556260">
                <a:moveTo>
                  <a:pt x="19812" y="505967"/>
                </a:moveTo>
                <a:lnTo>
                  <a:pt x="18287" y="505967"/>
                </a:lnTo>
                <a:lnTo>
                  <a:pt x="22860" y="504444"/>
                </a:lnTo>
                <a:lnTo>
                  <a:pt x="19812" y="505967"/>
                </a:lnTo>
                <a:close/>
              </a:path>
              <a:path w="422275" h="556260">
                <a:moveTo>
                  <a:pt x="21335" y="505967"/>
                </a:moveTo>
                <a:lnTo>
                  <a:pt x="19812" y="505967"/>
                </a:lnTo>
                <a:lnTo>
                  <a:pt x="22860" y="504444"/>
                </a:lnTo>
                <a:lnTo>
                  <a:pt x="21335" y="505967"/>
                </a:lnTo>
                <a:close/>
              </a:path>
              <a:path w="422275" h="556260">
                <a:moveTo>
                  <a:pt x="28956" y="505967"/>
                </a:moveTo>
                <a:lnTo>
                  <a:pt x="21335" y="505967"/>
                </a:lnTo>
                <a:lnTo>
                  <a:pt x="22860" y="504444"/>
                </a:lnTo>
                <a:lnTo>
                  <a:pt x="25908" y="504444"/>
                </a:lnTo>
                <a:lnTo>
                  <a:pt x="28956" y="505967"/>
                </a:lnTo>
                <a:close/>
              </a:path>
              <a:path w="422275" h="556260">
                <a:moveTo>
                  <a:pt x="42672" y="513587"/>
                </a:moveTo>
                <a:lnTo>
                  <a:pt x="36576" y="510540"/>
                </a:lnTo>
                <a:lnTo>
                  <a:pt x="35052" y="509016"/>
                </a:lnTo>
                <a:lnTo>
                  <a:pt x="32004" y="507492"/>
                </a:lnTo>
                <a:lnTo>
                  <a:pt x="30479" y="507492"/>
                </a:lnTo>
                <a:lnTo>
                  <a:pt x="27431" y="505967"/>
                </a:lnTo>
                <a:lnTo>
                  <a:pt x="28956" y="505967"/>
                </a:lnTo>
                <a:lnTo>
                  <a:pt x="25908" y="504444"/>
                </a:lnTo>
                <a:lnTo>
                  <a:pt x="70104" y="504444"/>
                </a:lnTo>
                <a:lnTo>
                  <a:pt x="73152" y="505967"/>
                </a:lnTo>
                <a:lnTo>
                  <a:pt x="73152" y="507492"/>
                </a:lnTo>
                <a:lnTo>
                  <a:pt x="76200" y="510540"/>
                </a:lnTo>
                <a:lnTo>
                  <a:pt x="76961" y="512063"/>
                </a:lnTo>
                <a:lnTo>
                  <a:pt x="42672" y="512063"/>
                </a:lnTo>
                <a:lnTo>
                  <a:pt x="42672" y="513587"/>
                </a:lnTo>
                <a:close/>
              </a:path>
              <a:path w="422275" h="556260">
                <a:moveTo>
                  <a:pt x="50291" y="516636"/>
                </a:moveTo>
                <a:lnTo>
                  <a:pt x="44196" y="513587"/>
                </a:lnTo>
                <a:lnTo>
                  <a:pt x="45720" y="513587"/>
                </a:lnTo>
                <a:lnTo>
                  <a:pt x="42672" y="512063"/>
                </a:lnTo>
                <a:lnTo>
                  <a:pt x="76961" y="512063"/>
                </a:lnTo>
                <a:lnTo>
                  <a:pt x="78485" y="515112"/>
                </a:lnTo>
                <a:lnTo>
                  <a:pt x="48768" y="515112"/>
                </a:lnTo>
                <a:lnTo>
                  <a:pt x="50291" y="516636"/>
                </a:lnTo>
                <a:close/>
              </a:path>
              <a:path w="422275" h="556260">
                <a:moveTo>
                  <a:pt x="80772" y="516636"/>
                </a:moveTo>
                <a:lnTo>
                  <a:pt x="79248" y="515112"/>
                </a:lnTo>
                <a:lnTo>
                  <a:pt x="79248" y="513587"/>
                </a:lnTo>
                <a:lnTo>
                  <a:pt x="80772" y="516636"/>
                </a:lnTo>
                <a:close/>
              </a:path>
              <a:path w="422275" h="556260">
                <a:moveTo>
                  <a:pt x="82295" y="518159"/>
                </a:moveTo>
                <a:lnTo>
                  <a:pt x="51816" y="518159"/>
                </a:lnTo>
                <a:lnTo>
                  <a:pt x="48768" y="515112"/>
                </a:lnTo>
                <a:lnTo>
                  <a:pt x="78485" y="515112"/>
                </a:lnTo>
                <a:lnTo>
                  <a:pt x="79248" y="516636"/>
                </a:lnTo>
                <a:lnTo>
                  <a:pt x="80772" y="516636"/>
                </a:lnTo>
                <a:lnTo>
                  <a:pt x="82295" y="518159"/>
                </a:lnTo>
                <a:close/>
              </a:path>
              <a:path w="422275" h="556260">
                <a:moveTo>
                  <a:pt x="80772" y="516636"/>
                </a:moveTo>
                <a:lnTo>
                  <a:pt x="79248" y="516636"/>
                </a:lnTo>
                <a:lnTo>
                  <a:pt x="79248" y="515112"/>
                </a:lnTo>
                <a:lnTo>
                  <a:pt x="80772" y="516636"/>
                </a:lnTo>
                <a:close/>
              </a:path>
              <a:path w="422275" h="556260">
                <a:moveTo>
                  <a:pt x="77724" y="527304"/>
                </a:moveTo>
                <a:lnTo>
                  <a:pt x="59435" y="527304"/>
                </a:lnTo>
                <a:lnTo>
                  <a:pt x="56387" y="524255"/>
                </a:lnTo>
                <a:lnTo>
                  <a:pt x="56387" y="522732"/>
                </a:lnTo>
                <a:lnTo>
                  <a:pt x="50291" y="516636"/>
                </a:lnTo>
                <a:lnTo>
                  <a:pt x="51816" y="518159"/>
                </a:lnTo>
                <a:lnTo>
                  <a:pt x="82295" y="518159"/>
                </a:lnTo>
                <a:lnTo>
                  <a:pt x="83515" y="519379"/>
                </a:lnTo>
                <a:lnTo>
                  <a:pt x="82296" y="521208"/>
                </a:lnTo>
                <a:lnTo>
                  <a:pt x="80772" y="524255"/>
                </a:lnTo>
                <a:lnTo>
                  <a:pt x="77724" y="527304"/>
                </a:lnTo>
                <a:close/>
              </a:path>
              <a:path w="422275" h="556260">
                <a:moveTo>
                  <a:pt x="80772" y="524255"/>
                </a:moveTo>
                <a:lnTo>
                  <a:pt x="82296" y="521208"/>
                </a:lnTo>
                <a:lnTo>
                  <a:pt x="83515" y="519379"/>
                </a:lnTo>
                <a:lnTo>
                  <a:pt x="85343" y="521208"/>
                </a:lnTo>
                <a:lnTo>
                  <a:pt x="86106" y="522732"/>
                </a:lnTo>
                <a:lnTo>
                  <a:pt x="82296" y="522732"/>
                </a:lnTo>
                <a:lnTo>
                  <a:pt x="80772" y="524255"/>
                </a:lnTo>
                <a:close/>
              </a:path>
              <a:path w="422275" h="556260">
                <a:moveTo>
                  <a:pt x="80772" y="524255"/>
                </a:moveTo>
                <a:lnTo>
                  <a:pt x="82296" y="522732"/>
                </a:lnTo>
                <a:lnTo>
                  <a:pt x="80772" y="524255"/>
                </a:lnTo>
                <a:close/>
              </a:path>
              <a:path w="422275" h="556260">
                <a:moveTo>
                  <a:pt x="76961" y="529590"/>
                </a:moveTo>
                <a:lnTo>
                  <a:pt x="77724" y="527304"/>
                </a:lnTo>
                <a:lnTo>
                  <a:pt x="82296" y="522732"/>
                </a:lnTo>
                <a:lnTo>
                  <a:pt x="86106" y="522732"/>
                </a:lnTo>
                <a:lnTo>
                  <a:pt x="86868" y="524255"/>
                </a:lnTo>
                <a:lnTo>
                  <a:pt x="88391" y="525779"/>
                </a:lnTo>
                <a:lnTo>
                  <a:pt x="89154" y="527304"/>
                </a:lnTo>
                <a:lnTo>
                  <a:pt x="80772" y="527304"/>
                </a:lnTo>
                <a:lnTo>
                  <a:pt x="78739" y="528828"/>
                </a:lnTo>
                <a:lnTo>
                  <a:pt x="77724" y="528828"/>
                </a:lnTo>
                <a:lnTo>
                  <a:pt x="76961" y="529590"/>
                </a:lnTo>
                <a:close/>
              </a:path>
              <a:path w="422275" h="556260">
                <a:moveTo>
                  <a:pt x="64008" y="534924"/>
                </a:moveTo>
                <a:lnTo>
                  <a:pt x="60960" y="531875"/>
                </a:lnTo>
                <a:lnTo>
                  <a:pt x="59435" y="528828"/>
                </a:lnTo>
                <a:lnTo>
                  <a:pt x="57912" y="527304"/>
                </a:lnTo>
                <a:lnTo>
                  <a:pt x="56387" y="524255"/>
                </a:lnTo>
                <a:lnTo>
                  <a:pt x="59435" y="527304"/>
                </a:lnTo>
                <a:lnTo>
                  <a:pt x="77724" y="527304"/>
                </a:lnTo>
                <a:lnTo>
                  <a:pt x="76961" y="529590"/>
                </a:lnTo>
                <a:lnTo>
                  <a:pt x="74676" y="531875"/>
                </a:lnTo>
                <a:lnTo>
                  <a:pt x="62483" y="531875"/>
                </a:lnTo>
                <a:lnTo>
                  <a:pt x="64008" y="534924"/>
                </a:lnTo>
                <a:close/>
              </a:path>
              <a:path w="422275" h="556260">
                <a:moveTo>
                  <a:pt x="111252" y="527304"/>
                </a:moveTo>
                <a:lnTo>
                  <a:pt x="111252" y="525779"/>
                </a:lnTo>
                <a:lnTo>
                  <a:pt x="112014" y="525779"/>
                </a:lnTo>
                <a:lnTo>
                  <a:pt x="111252" y="527304"/>
                </a:lnTo>
                <a:close/>
              </a:path>
              <a:path w="422275" h="556260">
                <a:moveTo>
                  <a:pt x="105155" y="536448"/>
                </a:moveTo>
                <a:lnTo>
                  <a:pt x="65531" y="536448"/>
                </a:lnTo>
                <a:lnTo>
                  <a:pt x="62483" y="531875"/>
                </a:lnTo>
                <a:lnTo>
                  <a:pt x="76200" y="531875"/>
                </a:lnTo>
                <a:lnTo>
                  <a:pt x="77114" y="530047"/>
                </a:lnTo>
                <a:lnTo>
                  <a:pt x="80772" y="527304"/>
                </a:lnTo>
                <a:lnTo>
                  <a:pt x="79248" y="528828"/>
                </a:lnTo>
                <a:lnTo>
                  <a:pt x="92964" y="533400"/>
                </a:lnTo>
                <a:lnTo>
                  <a:pt x="107187" y="533400"/>
                </a:lnTo>
                <a:lnTo>
                  <a:pt x="106679" y="534924"/>
                </a:lnTo>
                <a:lnTo>
                  <a:pt x="105155" y="536448"/>
                </a:lnTo>
                <a:close/>
              </a:path>
              <a:path w="422275" h="556260">
                <a:moveTo>
                  <a:pt x="92964" y="533400"/>
                </a:moveTo>
                <a:lnTo>
                  <a:pt x="79248" y="528828"/>
                </a:lnTo>
                <a:lnTo>
                  <a:pt x="80772" y="527304"/>
                </a:lnTo>
                <a:lnTo>
                  <a:pt x="89154" y="527304"/>
                </a:lnTo>
                <a:lnTo>
                  <a:pt x="91439" y="531875"/>
                </a:lnTo>
                <a:lnTo>
                  <a:pt x="92964" y="533400"/>
                </a:lnTo>
                <a:close/>
              </a:path>
              <a:path w="422275" h="556260">
                <a:moveTo>
                  <a:pt x="76708" y="530352"/>
                </a:moveTo>
                <a:lnTo>
                  <a:pt x="76961" y="529590"/>
                </a:lnTo>
                <a:lnTo>
                  <a:pt x="77724" y="528828"/>
                </a:lnTo>
                <a:lnTo>
                  <a:pt x="77114" y="530047"/>
                </a:lnTo>
                <a:lnTo>
                  <a:pt x="76708" y="530352"/>
                </a:lnTo>
                <a:close/>
              </a:path>
              <a:path w="422275" h="556260">
                <a:moveTo>
                  <a:pt x="77114" y="530047"/>
                </a:moveTo>
                <a:lnTo>
                  <a:pt x="77724" y="528828"/>
                </a:lnTo>
                <a:lnTo>
                  <a:pt x="78739" y="528828"/>
                </a:lnTo>
                <a:lnTo>
                  <a:pt x="77114" y="530047"/>
                </a:lnTo>
                <a:close/>
              </a:path>
              <a:path w="422275" h="556260">
                <a:moveTo>
                  <a:pt x="74676" y="531875"/>
                </a:moveTo>
                <a:lnTo>
                  <a:pt x="76961" y="529590"/>
                </a:lnTo>
                <a:lnTo>
                  <a:pt x="76708" y="530352"/>
                </a:lnTo>
                <a:lnTo>
                  <a:pt x="74676" y="531875"/>
                </a:lnTo>
                <a:close/>
              </a:path>
              <a:path w="422275" h="556260">
                <a:moveTo>
                  <a:pt x="76200" y="531875"/>
                </a:moveTo>
                <a:lnTo>
                  <a:pt x="76708" y="530351"/>
                </a:lnTo>
                <a:lnTo>
                  <a:pt x="77114" y="530047"/>
                </a:lnTo>
                <a:lnTo>
                  <a:pt x="76200" y="531875"/>
                </a:lnTo>
                <a:close/>
              </a:path>
              <a:path w="422275" h="556260">
                <a:moveTo>
                  <a:pt x="76200" y="531875"/>
                </a:moveTo>
                <a:lnTo>
                  <a:pt x="74676" y="531875"/>
                </a:lnTo>
                <a:lnTo>
                  <a:pt x="76708" y="530352"/>
                </a:lnTo>
                <a:lnTo>
                  <a:pt x="76200" y="531875"/>
                </a:lnTo>
                <a:close/>
              </a:path>
              <a:path w="422275" h="556260">
                <a:moveTo>
                  <a:pt x="65531" y="536448"/>
                </a:moveTo>
                <a:lnTo>
                  <a:pt x="64008" y="534924"/>
                </a:lnTo>
                <a:lnTo>
                  <a:pt x="62483" y="531875"/>
                </a:lnTo>
                <a:lnTo>
                  <a:pt x="65531" y="536448"/>
                </a:lnTo>
                <a:close/>
              </a:path>
              <a:path w="422275" h="556260">
                <a:moveTo>
                  <a:pt x="99060" y="545592"/>
                </a:moveTo>
                <a:lnTo>
                  <a:pt x="70104" y="545592"/>
                </a:lnTo>
                <a:lnTo>
                  <a:pt x="67056" y="542544"/>
                </a:lnTo>
                <a:lnTo>
                  <a:pt x="65531" y="539496"/>
                </a:lnTo>
                <a:lnTo>
                  <a:pt x="65531" y="537971"/>
                </a:lnTo>
                <a:lnTo>
                  <a:pt x="64008" y="534924"/>
                </a:lnTo>
                <a:lnTo>
                  <a:pt x="65531" y="536448"/>
                </a:lnTo>
                <a:lnTo>
                  <a:pt x="105155" y="536448"/>
                </a:lnTo>
                <a:lnTo>
                  <a:pt x="103631" y="537971"/>
                </a:lnTo>
                <a:lnTo>
                  <a:pt x="103631" y="539496"/>
                </a:lnTo>
                <a:lnTo>
                  <a:pt x="100583" y="542544"/>
                </a:lnTo>
                <a:lnTo>
                  <a:pt x="101091" y="542544"/>
                </a:lnTo>
                <a:lnTo>
                  <a:pt x="99060" y="545592"/>
                </a:lnTo>
                <a:close/>
              </a:path>
              <a:path w="422275" h="556260">
                <a:moveTo>
                  <a:pt x="101091" y="542544"/>
                </a:moveTo>
                <a:lnTo>
                  <a:pt x="100583" y="542544"/>
                </a:lnTo>
                <a:lnTo>
                  <a:pt x="102108" y="541020"/>
                </a:lnTo>
                <a:lnTo>
                  <a:pt x="101091" y="542544"/>
                </a:lnTo>
                <a:close/>
              </a:path>
              <a:path w="422275" h="556260">
                <a:moveTo>
                  <a:pt x="79248" y="556259"/>
                </a:moveTo>
                <a:lnTo>
                  <a:pt x="73152" y="553212"/>
                </a:lnTo>
                <a:lnTo>
                  <a:pt x="68580" y="544068"/>
                </a:lnTo>
                <a:lnTo>
                  <a:pt x="70104" y="545592"/>
                </a:lnTo>
                <a:lnTo>
                  <a:pt x="99060" y="545592"/>
                </a:lnTo>
                <a:lnTo>
                  <a:pt x="92964" y="551687"/>
                </a:lnTo>
                <a:lnTo>
                  <a:pt x="89916" y="553212"/>
                </a:lnTo>
                <a:lnTo>
                  <a:pt x="88391" y="554736"/>
                </a:lnTo>
                <a:lnTo>
                  <a:pt x="85343" y="554736"/>
                </a:lnTo>
                <a:lnTo>
                  <a:pt x="79248" y="55625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0" name="object 12"/>
          <p:cNvSpPr/>
          <p:nvPr/>
        </p:nvSpPr>
        <p:spPr>
          <a:xfrm>
            <a:off x="7101840" y="3325367"/>
            <a:ext cx="391795" cy="379730"/>
          </a:xfrm>
          <a:custGeom>
            <a:avLst/>
            <a:ahLst/>
            <a:rect l="l" t="t" r="r" b="b"/>
            <a:pathLst>
              <a:path w="391795" h="379729">
                <a:moveTo>
                  <a:pt x="156972" y="289560"/>
                </a:moveTo>
                <a:lnTo>
                  <a:pt x="124968" y="289560"/>
                </a:lnTo>
                <a:lnTo>
                  <a:pt x="134112" y="274320"/>
                </a:lnTo>
                <a:lnTo>
                  <a:pt x="143256" y="260604"/>
                </a:lnTo>
                <a:lnTo>
                  <a:pt x="152400" y="245364"/>
                </a:lnTo>
                <a:lnTo>
                  <a:pt x="163068" y="227076"/>
                </a:lnTo>
                <a:lnTo>
                  <a:pt x="164592" y="225552"/>
                </a:lnTo>
                <a:lnTo>
                  <a:pt x="176783" y="207264"/>
                </a:lnTo>
                <a:lnTo>
                  <a:pt x="188976" y="187452"/>
                </a:lnTo>
                <a:lnTo>
                  <a:pt x="190500" y="187452"/>
                </a:lnTo>
                <a:lnTo>
                  <a:pt x="204216" y="167640"/>
                </a:lnTo>
                <a:lnTo>
                  <a:pt x="205740" y="167640"/>
                </a:lnTo>
                <a:lnTo>
                  <a:pt x="220980" y="147828"/>
                </a:lnTo>
                <a:lnTo>
                  <a:pt x="239268" y="128016"/>
                </a:lnTo>
                <a:lnTo>
                  <a:pt x="259080" y="109728"/>
                </a:lnTo>
                <a:lnTo>
                  <a:pt x="277368" y="91440"/>
                </a:lnTo>
                <a:lnTo>
                  <a:pt x="295656" y="74676"/>
                </a:lnTo>
                <a:lnTo>
                  <a:pt x="313944" y="56388"/>
                </a:lnTo>
                <a:lnTo>
                  <a:pt x="350520" y="22860"/>
                </a:lnTo>
                <a:lnTo>
                  <a:pt x="368808" y="4571"/>
                </a:lnTo>
                <a:lnTo>
                  <a:pt x="374903" y="0"/>
                </a:lnTo>
                <a:lnTo>
                  <a:pt x="382524" y="0"/>
                </a:lnTo>
                <a:lnTo>
                  <a:pt x="387096" y="4571"/>
                </a:lnTo>
                <a:lnTo>
                  <a:pt x="391668" y="10668"/>
                </a:lnTo>
                <a:lnTo>
                  <a:pt x="391668" y="18288"/>
                </a:lnTo>
                <a:lnTo>
                  <a:pt x="315468" y="94488"/>
                </a:lnTo>
                <a:lnTo>
                  <a:pt x="297180" y="111252"/>
                </a:lnTo>
                <a:lnTo>
                  <a:pt x="297180" y="112776"/>
                </a:lnTo>
                <a:lnTo>
                  <a:pt x="277368" y="129540"/>
                </a:lnTo>
                <a:lnTo>
                  <a:pt x="259080" y="147828"/>
                </a:lnTo>
                <a:lnTo>
                  <a:pt x="242316" y="166116"/>
                </a:lnTo>
                <a:lnTo>
                  <a:pt x="225552" y="185928"/>
                </a:lnTo>
                <a:lnTo>
                  <a:pt x="225903" y="185928"/>
                </a:lnTo>
                <a:lnTo>
                  <a:pt x="211835" y="204216"/>
                </a:lnTo>
                <a:lnTo>
                  <a:pt x="198120" y="222504"/>
                </a:lnTo>
                <a:lnTo>
                  <a:pt x="199644" y="222504"/>
                </a:lnTo>
                <a:lnTo>
                  <a:pt x="185928" y="240792"/>
                </a:lnTo>
                <a:lnTo>
                  <a:pt x="187452" y="240792"/>
                </a:lnTo>
                <a:lnTo>
                  <a:pt x="176783" y="259080"/>
                </a:lnTo>
                <a:lnTo>
                  <a:pt x="166116" y="274320"/>
                </a:lnTo>
                <a:lnTo>
                  <a:pt x="156972" y="289560"/>
                </a:lnTo>
                <a:close/>
              </a:path>
              <a:path w="391795" h="379729">
                <a:moveTo>
                  <a:pt x="225903" y="185928"/>
                </a:moveTo>
                <a:lnTo>
                  <a:pt x="225552" y="185928"/>
                </a:lnTo>
                <a:lnTo>
                  <a:pt x="227076" y="184404"/>
                </a:lnTo>
                <a:lnTo>
                  <a:pt x="225903" y="185928"/>
                </a:lnTo>
                <a:close/>
              </a:path>
              <a:path w="391795" h="379729">
                <a:moveTo>
                  <a:pt x="124714" y="335280"/>
                </a:moveTo>
                <a:lnTo>
                  <a:pt x="92964" y="335280"/>
                </a:lnTo>
                <a:lnTo>
                  <a:pt x="97536" y="329184"/>
                </a:lnTo>
                <a:lnTo>
                  <a:pt x="102108" y="321564"/>
                </a:lnTo>
                <a:lnTo>
                  <a:pt x="103632" y="321564"/>
                </a:lnTo>
                <a:lnTo>
                  <a:pt x="109728" y="312420"/>
                </a:lnTo>
                <a:lnTo>
                  <a:pt x="115824" y="301752"/>
                </a:lnTo>
                <a:lnTo>
                  <a:pt x="117348" y="301752"/>
                </a:lnTo>
                <a:lnTo>
                  <a:pt x="124968" y="288036"/>
                </a:lnTo>
                <a:lnTo>
                  <a:pt x="124968" y="289560"/>
                </a:lnTo>
                <a:lnTo>
                  <a:pt x="156972" y="289560"/>
                </a:lnTo>
                <a:lnTo>
                  <a:pt x="147828" y="303276"/>
                </a:lnTo>
                <a:lnTo>
                  <a:pt x="147828" y="304800"/>
                </a:lnTo>
                <a:lnTo>
                  <a:pt x="139827" y="315468"/>
                </a:lnTo>
                <a:lnTo>
                  <a:pt x="138684" y="315468"/>
                </a:lnTo>
                <a:lnTo>
                  <a:pt x="131064" y="327660"/>
                </a:lnTo>
                <a:lnTo>
                  <a:pt x="124714" y="335280"/>
                </a:lnTo>
                <a:close/>
              </a:path>
              <a:path w="391795" h="379729">
                <a:moveTo>
                  <a:pt x="138684" y="316992"/>
                </a:moveTo>
                <a:lnTo>
                  <a:pt x="138684" y="315468"/>
                </a:lnTo>
                <a:lnTo>
                  <a:pt x="139827" y="315468"/>
                </a:lnTo>
                <a:lnTo>
                  <a:pt x="138684" y="316992"/>
                </a:lnTo>
                <a:close/>
              </a:path>
              <a:path w="391795" h="379729">
                <a:moveTo>
                  <a:pt x="78594" y="350737"/>
                </a:moveTo>
                <a:lnTo>
                  <a:pt x="80772" y="347472"/>
                </a:lnTo>
                <a:lnTo>
                  <a:pt x="83820" y="344424"/>
                </a:lnTo>
                <a:lnTo>
                  <a:pt x="83820" y="342900"/>
                </a:lnTo>
                <a:lnTo>
                  <a:pt x="88392" y="339852"/>
                </a:lnTo>
                <a:lnTo>
                  <a:pt x="92964" y="333756"/>
                </a:lnTo>
                <a:lnTo>
                  <a:pt x="92964" y="335280"/>
                </a:lnTo>
                <a:lnTo>
                  <a:pt x="124714" y="335280"/>
                </a:lnTo>
                <a:lnTo>
                  <a:pt x="123444" y="336804"/>
                </a:lnTo>
                <a:lnTo>
                  <a:pt x="118872" y="344424"/>
                </a:lnTo>
                <a:lnTo>
                  <a:pt x="117348" y="344424"/>
                </a:lnTo>
                <a:lnTo>
                  <a:pt x="113690" y="350520"/>
                </a:lnTo>
                <a:lnTo>
                  <a:pt x="79248" y="350520"/>
                </a:lnTo>
                <a:lnTo>
                  <a:pt x="78594" y="350737"/>
                </a:lnTo>
                <a:close/>
              </a:path>
              <a:path w="391795" h="379729">
                <a:moveTo>
                  <a:pt x="45720" y="344424"/>
                </a:moveTo>
                <a:lnTo>
                  <a:pt x="16764" y="344424"/>
                </a:lnTo>
                <a:lnTo>
                  <a:pt x="19812" y="342900"/>
                </a:lnTo>
                <a:lnTo>
                  <a:pt x="21336" y="341376"/>
                </a:lnTo>
                <a:lnTo>
                  <a:pt x="38100" y="341376"/>
                </a:lnTo>
                <a:lnTo>
                  <a:pt x="42672" y="342900"/>
                </a:lnTo>
                <a:lnTo>
                  <a:pt x="45720" y="344424"/>
                </a:lnTo>
                <a:close/>
              </a:path>
              <a:path w="391795" h="379729">
                <a:moveTo>
                  <a:pt x="48768" y="347472"/>
                </a:moveTo>
                <a:lnTo>
                  <a:pt x="9144" y="347472"/>
                </a:lnTo>
                <a:lnTo>
                  <a:pt x="12192" y="345948"/>
                </a:lnTo>
                <a:lnTo>
                  <a:pt x="13716" y="344424"/>
                </a:lnTo>
                <a:lnTo>
                  <a:pt x="16764" y="342900"/>
                </a:lnTo>
                <a:lnTo>
                  <a:pt x="16764" y="344424"/>
                </a:lnTo>
                <a:lnTo>
                  <a:pt x="45720" y="344424"/>
                </a:lnTo>
                <a:lnTo>
                  <a:pt x="48768" y="347472"/>
                </a:lnTo>
                <a:close/>
              </a:path>
              <a:path w="391795" h="379729">
                <a:moveTo>
                  <a:pt x="10668" y="370332"/>
                </a:moveTo>
                <a:lnTo>
                  <a:pt x="6096" y="367284"/>
                </a:lnTo>
                <a:lnTo>
                  <a:pt x="3048" y="364236"/>
                </a:lnTo>
                <a:lnTo>
                  <a:pt x="0" y="359664"/>
                </a:lnTo>
                <a:lnTo>
                  <a:pt x="1524" y="353568"/>
                </a:lnTo>
                <a:lnTo>
                  <a:pt x="7620" y="347472"/>
                </a:lnTo>
                <a:lnTo>
                  <a:pt x="50292" y="347472"/>
                </a:lnTo>
                <a:lnTo>
                  <a:pt x="53340" y="348996"/>
                </a:lnTo>
                <a:lnTo>
                  <a:pt x="54864" y="348996"/>
                </a:lnTo>
                <a:lnTo>
                  <a:pt x="56388" y="350520"/>
                </a:lnTo>
                <a:lnTo>
                  <a:pt x="60960" y="352044"/>
                </a:lnTo>
                <a:lnTo>
                  <a:pt x="62484" y="352044"/>
                </a:lnTo>
                <a:lnTo>
                  <a:pt x="65532" y="353568"/>
                </a:lnTo>
                <a:lnTo>
                  <a:pt x="67056" y="355092"/>
                </a:lnTo>
                <a:lnTo>
                  <a:pt x="65532" y="355092"/>
                </a:lnTo>
                <a:lnTo>
                  <a:pt x="70104" y="356616"/>
                </a:lnTo>
                <a:lnTo>
                  <a:pt x="107823" y="356616"/>
                </a:lnTo>
                <a:lnTo>
                  <a:pt x="106680" y="358140"/>
                </a:lnTo>
                <a:lnTo>
                  <a:pt x="102108" y="361188"/>
                </a:lnTo>
                <a:lnTo>
                  <a:pt x="103632" y="361188"/>
                </a:lnTo>
                <a:lnTo>
                  <a:pt x="102108" y="362712"/>
                </a:lnTo>
                <a:lnTo>
                  <a:pt x="28956" y="362712"/>
                </a:lnTo>
                <a:lnTo>
                  <a:pt x="19812" y="365760"/>
                </a:lnTo>
                <a:lnTo>
                  <a:pt x="18288" y="365760"/>
                </a:lnTo>
                <a:lnTo>
                  <a:pt x="15240" y="367284"/>
                </a:lnTo>
                <a:lnTo>
                  <a:pt x="10668" y="370332"/>
                </a:lnTo>
                <a:close/>
              </a:path>
              <a:path w="391795" h="379729">
                <a:moveTo>
                  <a:pt x="54864" y="348996"/>
                </a:moveTo>
                <a:lnTo>
                  <a:pt x="53340" y="348996"/>
                </a:lnTo>
                <a:lnTo>
                  <a:pt x="50292" y="347472"/>
                </a:lnTo>
                <a:lnTo>
                  <a:pt x="54864" y="348996"/>
                </a:lnTo>
                <a:close/>
              </a:path>
              <a:path w="391795" h="379729">
                <a:moveTo>
                  <a:pt x="76962" y="351282"/>
                </a:moveTo>
                <a:lnTo>
                  <a:pt x="77724" y="350520"/>
                </a:lnTo>
                <a:lnTo>
                  <a:pt x="77724" y="351028"/>
                </a:lnTo>
                <a:lnTo>
                  <a:pt x="76962" y="351282"/>
                </a:lnTo>
                <a:close/>
              </a:path>
              <a:path w="391795" h="379729">
                <a:moveTo>
                  <a:pt x="78333" y="351129"/>
                </a:moveTo>
                <a:lnTo>
                  <a:pt x="78594" y="350737"/>
                </a:lnTo>
                <a:lnTo>
                  <a:pt x="79248" y="350520"/>
                </a:lnTo>
                <a:lnTo>
                  <a:pt x="78333" y="351129"/>
                </a:lnTo>
                <a:close/>
              </a:path>
              <a:path w="391795" h="379729">
                <a:moveTo>
                  <a:pt x="112776" y="352044"/>
                </a:moveTo>
                <a:lnTo>
                  <a:pt x="77724" y="352044"/>
                </a:lnTo>
                <a:lnTo>
                  <a:pt x="78333" y="351129"/>
                </a:lnTo>
                <a:lnTo>
                  <a:pt x="79248" y="350520"/>
                </a:lnTo>
                <a:lnTo>
                  <a:pt x="113690" y="350520"/>
                </a:lnTo>
                <a:lnTo>
                  <a:pt x="112776" y="352044"/>
                </a:lnTo>
                <a:close/>
              </a:path>
              <a:path w="391795" h="379729">
                <a:moveTo>
                  <a:pt x="77724" y="351536"/>
                </a:moveTo>
                <a:lnTo>
                  <a:pt x="77724" y="351028"/>
                </a:lnTo>
                <a:lnTo>
                  <a:pt x="78594" y="350737"/>
                </a:lnTo>
                <a:lnTo>
                  <a:pt x="78333" y="351129"/>
                </a:lnTo>
                <a:lnTo>
                  <a:pt x="77724" y="351536"/>
                </a:lnTo>
                <a:close/>
              </a:path>
              <a:path w="391795" h="379729">
                <a:moveTo>
                  <a:pt x="74676" y="353568"/>
                </a:moveTo>
                <a:lnTo>
                  <a:pt x="76962" y="351282"/>
                </a:lnTo>
                <a:lnTo>
                  <a:pt x="77724" y="351028"/>
                </a:lnTo>
                <a:lnTo>
                  <a:pt x="77724" y="351536"/>
                </a:lnTo>
                <a:lnTo>
                  <a:pt x="74676" y="353568"/>
                </a:lnTo>
                <a:close/>
              </a:path>
              <a:path w="391795" h="379729">
                <a:moveTo>
                  <a:pt x="107823" y="356616"/>
                </a:moveTo>
                <a:lnTo>
                  <a:pt x="70104" y="356616"/>
                </a:lnTo>
                <a:lnTo>
                  <a:pt x="67056" y="355092"/>
                </a:lnTo>
                <a:lnTo>
                  <a:pt x="70104" y="355092"/>
                </a:lnTo>
                <a:lnTo>
                  <a:pt x="73152" y="353568"/>
                </a:lnTo>
                <a:lnTo>
                  <a:pt x="74676" y="352044"/>
                </a:lnTo>
                <a:lnTo>
                  <a:pt x="76962" y="351282"/>
                </a:lnTo>
                <a:lnTo>
                  <a:pt x="74676" y="353568"/>
                </a:lnTo>
                <a:lnTo>
                  <a:pt x="110109" y="353568"/>
                </a:lnTo>
                <a:lnTo>
                  <a:pt x="107823" y="356616"/>
                </a:lnTo>
                <a:close/>
              </a:path>
              <a:path w="391795" h="379729">
                <a:moveTo>
                  <a:pt x="110109" y="353568"/>
                </a:moveTo>
                <a:lnTo>
                  <a:pt x="74676" y="353568"/>
                </a:lnTo>
                <a:lnTo>
                  <a:pt x="77724" y="351536"/>
                </a:lnTo>
                <a:lnTo>
                  <a:pt x="77724" y="352044"/>
                </a:lnTo>
                <a:lnTo>
                  <a:pt x="111252" y="352044"/>
                </a:lnTo>
                <a:lnTo>
                  <a:pt x="110109" y="353568"/>
                </a:lnTo>
                <a:close/>
              </a:path>
              <a:path w="391795" h="379729">
                <a:moveTo>
                  <a:pt x="70104" y="356616"/>
                </a:moveTo>
                <a:lnTo>
                  <a:pt x="65532" y="355092"/>
                </a:lnTo>
                <a:lnTo>
                  <a:pt x="67056" y="355092"/>
                </a:lnTo>
                <a:lnTo>
                  <a:pt x="70104" y="356616"/>
                </a:lnTo>
                <a:close/>
              </a:path>
              <a:path w="391795" h="379729">
                <a:moveTo>
                  <a:pt x="74676" y="379476"/>
                </a:moveTo>
                <a:lnTo>
                  <a:pt x="65532" y="379476"/>
                </a:lnTo>
                <a:lnTo>
                  <a:pt x="62484" y="377952"/>
                </a:lnTo>
                <a:lnTo>
                  <a:pt x="57912" y="376428"/>
                </a:lnTo>
                <a:lnTo>
                  <a:pt x="54864" y="373380"/>
                </a:lnTo>
                <a:lnTo>
                  <a:pt x="50292" y="373380"/>
                </a:lnTo>
                <a:lnTo>
                  <a:pt x="50292" y="371856"/>
                </a:lnTo>
                <a:lnTo>
                  <a:pt x="45720" y="370332"/>
                </a:lnTo>
                <a:lnTo>
                  <a:pt x="47244" y="370332"/>
                </a:lnTo>
                <a:lnTo>
                  <a:pt x="42672" y="368808"/>
                </a:lnTo>
                <a:lnTo>
                  <a:pt x="41148" y="367284"/>
                </a:lnTo>
                <a:lnTo>
                  <a:pt x="32004" y="362712"/>
                </a:lnTo>
                <a:lnTo>
                  <a:pt x="36576" y="364236"/>
                </a:lnTo>
                <a:lnTo>
                  <a:pt x="100584" y="364236"/>
                </a:lnTo>
                <a:lnTo>
                  <a:pt x="94488" y="370332"/>
                </a:lnTo>
                <a:lnTo>
                  <a:pt x="91440" y="371856"/>
                </a:lnTo>
                <a:lnTo>
                  <a:pt x="86868" y="374904"/>
                </a:lnTo>
                <a:lnTo>
                  <a:pt x="85344" y="374904"/>
                </a:lnTo>
                <a:lnTo>
                  <a:pt x="82296" y="377952"/>
                </a:lnTo>
                <a:lnTo>
                  <a:pt x="79248" y="377952"/>
                </a:lnTo>
                <a:lnTo>
                  <a:pt x="74676" y="379476"/>
                </a:lnTo>
                <a:close/>
              </a:path>
              <a:path w="391795" h="379729">
                <a:moveTo>
                  <a:pt x="100584" y="364236"/>
                </a:moveTo>
                <a:lnTo>
                  <a:pt x="36576" y="364236"/>
                </a:lnTo>
                <a:lnTo>
                  <a:pt x="32004" y="362712"/>
                </a:lnTo>
                <a:lnTo>
                  <a:pt x="102108" y="362712"/>
                </a:lnTo>
                <a:lnTo>
                  <a:pt x="100584" y="364236"/>
                </a:lnTo>
                <a:close/>
              </a:path>
              <a:path w="391795" h="379729">
                <a:moveTo>
                  <a:pt x="56388" y="374904"/>
                </a:moveTo>
                <a:lnTo>
                  <a:pt x="53340" y="373380"/>
                </a:lnTo>
                <a:lnTo>
                  <a:pt x="54864" y="373380"/>
                </a:lnTo>
                <a:lnTo>
                  <a:pt x="56388" y="374904"/>
                </a:lnTo>
                <a:close/>
              </a:path>
              <a:path w="391795" h="379729">
                <a:moveTo>
                  <a:pt x="83820" y="376428"/>
                </a:moveTo>
                <a:lnTo>
                  <a:pt x="85344" y="374904"/>
                </a:lnTo>
                <a:lnTo>
                  <a:pt x="86868" y="374904"/>
                </a:lnTo>
                <a:lnTo>
                  <a:pt x="83820" y="37642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49" name="object 13"/>
          <p:cNvGrpSpPr/>
          <p:nvPr/>
        </p:nvGrpSpPr>
        <p:grpSpPr>
          <a:xfrm>
            <a:off x="3659123" y="3325367"/>
            <a:ext cx="2710180" cy="596265"/>
            <a:chOff x="3659123" y="3325367"/>
            <a:chExt cx="2710180" cy="596265"/>
          </a:xfrm>
        </p:grpSpPr>
        <p:pic>
          <p:nvPicPr>
            <p:cNvPr id="2097203" name="object 14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736430" y="3444240"/>
              <a:ext cx="2632730" cy="424010"/>
            </a:xfrm>
            <a:prstGeom prst="rect"/>
          </p:spPr>
        </p:pic>
        <p:pic>
          <p:nvPicPr>
            <p:cNvPr id="2097204" name="object 1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083807" y="3837432"/>
              <a:ext cx="167639" cy="79247"/>
            </a:xfrm>
            <a:prstGeom prst="rect"/>
          </p:spPr>
        </p:pic>
        <p:pic>
          <p:nvPicPr>
            <p:cNvPr id="2097205" name="object 16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59123" y="3744468"/>
              <a:ext cx="161544" cy="176783"/>
            </a:xfrm>
            <a:prstGeom prst="rect"/>
          </p:spPr>
        </p:pic>
        <p:pic>
          <p:nvPicPr>
            <p:cNvPr id="2097206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37659" y="3781044"/>
              <a:ext cx="123444" cy="137160"/>
            </a:xfrm>
            <a:prstGeom prst="rect"/>
          </p:spPr>
        </p:pic>
        <p:pic>
          <p:nvPicPr>
            <p:cNvPr id="2097207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347715" y="3412235"/>
              <a:ext cx="172212" cy="233172"/>
            </a:xfrm>
            <a:prstGeom prst="rect"/>
          </p:spPr>
        </p:pic>
        <p:pic>
          <p:nvPicPr>
            <p:cNvPr id="209720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03419" y="3325367"/>
              <a:ext cx="176783" cy="202692"/>
            </a:xfrm>
            <a:prstGeom prst="rect"/>
          </p:spPr>
        </p:pic>
        <p:sp>
          <p:nvSpPr>
            <p:cNvPr id="1048651" name="object 20"/>
            <p:cNvSpPr/>
            <p:nvPr/>
          </p:nvSpPr>
          <p:spPr>
            <a:xfrm>
              <a:off x="6097523" y="3329940"/>
              <a:ext cx="253365" cy="254635"/>
            </a:xfrm>
            <a:custGeom>
              <a:avLst/>
              <a:ahLst/>
              <a:rect l="l" t="t" r="r" b="b"/>
              <a:pathLst>
                <a:path w="253364" h="254635">
                  <a:moveTo>
                    <a:pt x="133197" y="178308"/>
                  </a:moveTo>
                  <a:lnTo>
                    <a:pt x="108204" y="178308"/>
                  </a:lnTo>
                  <a:lnTo>
                    <a:pt x="112776" y="170688"/>
                  </a:lnTo>
                  <a:lnTo>
                    <a:pt x="118872" y="163068"/>
                  </a:lnTo>
                  <a:lnTo>
                    <a:pt x="117348" y="163068"/>
                  </a:lnTo>
                  <a:lnTo>
                    <a:pt x="129540" y="144780"/>
                  </a:lnTo>
                  <a:lnTo>
                    <a:pt x="144780" y="123444"/>
                  </a:lnTo>
                  <a:lnTo>
                    <a:pt x="152400" y="114300"/>
                  </a:lnTo>
                  <a:lnTo>
                    <a:pt x="160020" y="103632"/>
                  </a:lnTo>
                  <a:lnTo>
                    <a:pt x="167640" y="94488"/>
                  </a:lnTo>
                  <a:lnTo>
                    <a:pt x="175259" y="83820"/>
                  </a:lnTo>
                  <a:lnTo>
                    <a:pt x="182880" y="74676"/>
                  </a:lnTo>
                  <a:lnTo>
                    <a:pt x="190500" y="64008"/>
                  </a:lnTo>
                  <a:lnTo>
                    <a:pt x="196596" y="51816"/>
                  </a:lnTo>
                  <a:lnTo>
                    <a:pt x="205740" y="41148"/>
                  </a:lnTo>
                  <a:lnTo>
                    <a:pt x="213359" y="28956"/>
                  </a:lnTo>
                  <a:lnTo>
                    <a:pt x="214883" y="28956"/>
                  </a:lnTo>
                  <a:lnTo>
                    <a:pt x="222504" y="16764"/>
                  </a:lnTo>
                  <a:lnTo>
                    <a:pt x="231647" y="6096"/>
                  </a:lnTo>
                  <a:lnTo>
                    <a:pt x="236220" y="1524"/>
                  </a:lnTo>
                  <a:lnTo>
                    <a:pt x="242316" y="0"/>
                  </a:lnTo>
                  <a:lnTo>
                    <a:pt x="248412" y="4572"/>
                  </a:lnTo>
                  <a:lnTo>
                    <a:pt x="252983" y="7620"/>
                  </a:lnTo>
                  <a:lnTo>
                    <a:pt x="252983" y="15240"/>
                  </a:lnTo>
                  <a:lnTo>
                    <a:pt x="249935" y="19812"/>
                  </a:lnTo>
                  <a:lnTo>
                    <a:pt x="240792" y="32004"/>
                  </a:lnTo>
                  <a:lnTo>
                    <a:pt x="231647" y="42672"/>
                  </a:lnTo>
                  <a:lnTo>
                    <a:pt x="233171" y="42672"/>
                  </a:lnTo>
                  <a:lnTo>
                    <a:pt x="224028" y="53340"/>
                  </a:lnTo>
                  <a:lnTo>
                    <a:pt x="216408" y="65532"/>
                  </a:lnTo>
                  <a:lnTo>
                    <a:pt x="185928" y="108204"/>
                  </a:lnTo>
                  <a:lnTo>
                    <a:pt x="178308" y="117348"/>
                  </a:lnTo>
                  <a:lnTo>
                    <a:pt x="170688" y="128016"/>
                  </a:lnTo>
                  <a:lnTo>
                    <a:pt x="163068" y="137160"/>
                  </a:lnTo>
                  <a:lnTo>
                    <a:pt x="153924" y="147828"/>
                  </a:lnTo>
                  <a:lnTo>
                    <a:pt x="155448" y="147828"/>
                  </a:lnTo>
                  <a:lnTo>
                    <a:pt x="147828" y="156972"/>
                  </a:lnTo>
                  <a:lnTo>
                    <a:pt x="135636" y="175260"/>
                  </a:lnTo>
                  <a:lnTo>
                    <a:pt x="133197" y="178308"/>
                  </a:lnTo>
                  <a:close/>
                </a:path>
                <a:path w="253364" h="254635">
                  <a:moveTo>
                    <a:pt x="122301" y="190500"/>
                  </a:moveTo>
                  <a:lnTo>
                    <a:pt x="99060" y="190500"/>
                  </a:lnTo>
                  <a:lnTo>
                    <a:pt x="103632" y="184404"/>
                  </a:lnTo>
                  <a:lnTo>
                    <a:pt x="103632" y="182880"/>
                  </a:lnTo>
                  <a:lnTo>
                    <a:pt x="108204" y="176784"/>
                  </a:lnTo>
                  <a:lnTo>
                    <a:pt x="108204" y="178308"/>
                  </a:lnTo>
                  <a:lnTo>
                    <a:pt x="133197" y="178308"/>
                  </a:lnTo>
                  <a:lnTo>
                    <a:pt x="129540" y="182880"/>
                  </a:lnTo>
                  <a:lnTo>
                    <a:pt x="124968" y="188976"/>
                  </a:lnTo>
                  <a:lnTo>
                    <a:pt x="123444" y="188976"/>
                  </a:lnTo>
                  <a:lnTo>
                    <a:pt x="122301" y="190500"/>
                  </a:lnTo>
                  <a:close/>
                </a:path>
                <a:path w="253364" h="254635">
                  <a:moveTo>
                    <a:pt x="111252" y="207264"/>
                  </a:moveTo>
                  <a:lnTo>
                    <a:pt x="111252" y="205740"/>
                  </a:lnTo>
                  <a:lnTo>
                    <a:pt x="89916" y="205740"/>
                  </a:lnTo>
                  <a:lnTo>
                    <a:pt x="91440" y="199644"/>
                  </a:lnTo>
                  <a:lnTo>
                    <a:pt x="92964" y="199644"/>
                  </a:lnTo>
                  <a:lnTo>
                    <a:pt x="96012" y="195072"/>
                  </a:lnTo>
                  <a:lnTo>
                    <a:pt x="99060" y="188976"/>
                  </a:lnTo>
                  <a:lnTo>
                    <a:pt x="99060" y="190500"/>
                  </a:lnTo>
                  <a:lnTo>
                    <a:pt x="122301" y="190500"/>
                  </a:lnTo>
                  <a:lnTo>
                    <a:pt x="118872" y="195072"/>
                  </a:lnTo>
                  <a:lnTo>
                    <a:pt x="120396" y="195072"/>
                  </a:lnTo>
                  <a:lnTo>
                    <a:pt x="111252" y="207264"/>
                  </a:lnTo>
                  <a:close/>
                </a:path>
                <a:path w="253364" h="254635">
                  <a:moveTo>
                    <a:pt x="108204" y="210312"/>
                  </a:moveTo>
                  <a:lnTo>
                    <a:pt x="86868" y="210312"/>
                  </a:lnTo>
                  <a:lnTo>
                    <a:pt x="88392" y="205740"/>
                  </a:lnTo>
                  <a:lnTo>
                    <a:pt x="111252" y="205740"/>
                  </a:lnTo>
                  <a:lnTo>
                    <a:pt x="108204" y="210312"/>
                  </a:lnTo>
                  <a:close/>
                </a:path>
                <a:path w="253364" h="254635">
                  <a:moveTo>
                    <a:pt x="95250" y="230124"/>
                  </a:moveTo>
                  <a:lnTo>
                    <a:pt x="71628" y="230124"/>
                  </a:lnTo>
                  <a:lnTo>
                    <a:pt x="74676" y="227076"/>
                  </a:lnTo>
                  <a:lnTo>
                    <a:pt x="76200" y="224028"/>
                  </a:lnTo>
                  <a:lnTo>
                    <a:pt x="79248" y="220980"/>
                  </a:lnTo>
                  <a:lnTo>
                    <a:pt x="77724" y="220980"/>
                  </a:lnTo>
                  <a:lnTo>
                    <a:pt x="80772" y="217932"/>
                  </a:lnTo>
                  <a:lnTo>
                    <a:pt x="86868" y="208788"/>
                  </a:lnTo>
                  <a:lnTo>
                    <a:pt x="86868" y="210312"/>
                  </a:lnTo>
                  <a:lnTo>
                    <a:pt x="108204" y="210312"/>
                  </a:lnTo>
                  <a:lnTo>
                    <a:pt x="102108" y="219456"/>
                  </a:lnTo>
                  <a:lnTo>
                    <a:pt x="102108" y="220980"/>
                  </a:lnTo>
                  <a:lnTo>
                    <a:pt x="99060" y="225552"/>
                  </a:lnTo>
                  <a:lnTo>
                    <a:pt x="96012" y="228600"/>
                  </a:lnTo>
                  <a:lnTo>
                    <a:pt x="95250" y="230124"/>
                  </a:lnTo>
                  <a:close/>
                </a:path>
                <a:path w="253364" h="254635">
                  <a:moveTo>
                    <a:pt x="10668" y="245364"/>
                  </a:moveTo>
                  <a:lnTo>
                    <a:pt x="6096" y="243840"/>
                  </a:lnTo>
                  <a:lnTo>
                    <a:pt x="3048" y="240792"/>
                  </a:lnTo>
                  <a:lnTo>
                    <a:pt x="0" y="236220"/>
                  </a:lnTo>
                  <a:lnTo>
                    <a:pt x="1524" y="231648"/>
                  </a:lnTo>
                  <a:lnTo>
                    <a:pt x="4572" y="228600"/>
                  </a:lnTo>
                  <a:lnTo>
                    <a:pt x="10668" y="225552"/>
                  </a:lnTo>
                  <a:lnTo>
                    <a:pt x="15240" y="224028"/>
                  </a:lnTo>
                  <a:lnTo>
                    <a:pt x="21336" y="224028"/>
                  </a:lnTo>
                  <a:lnTo>
                    <a:pt x="30480" y="228600"/>
                  </a:lnTo>
                  <a:lnTo>
                    <a:pt x="35052" y="230124"/>
                  </a:lnTo>
                  <a:lnTo>
                    <a:pt x="47244" y="236220"/>
                  </a:lnTo>
                  <a:lnTo>
                    <a:pt x="53340" y="236220"/>
                  </a:lnTo>
                  <a:lnTo>
                    <a:pt x="56388" y="237744"/>
                  </a:lnTo>
                  <a:lnTo>
                    <a:pt x="88392" y="237744"/>
                  </a:lnTo>
                  <a:lnTo>
                    <a:pt x="88392" y="239268"/>
                  </a:lnTo>
                  <a:lnTo>
                    <a:pt x="19812" y="239268"/>
                  </a:lnTo>
                  <a:lnTo>
                    <a:pt x="15240" y="240792"/>
                  </a:lnTo>
                  <a:lnTo>
                    <a:pt x="17272" y="241808"/>
                  </a:lnTo>
                  <a:lnTo>
                    <a:pt x="16764" y="242316"/>
                  </a:lnTo>
                  <a:lnTo>
                    <a:pt x="15240" y="242316"/>
                  </a:lnTo>
                  <a:lnTo>
                    <a:pt x="10668" y="245364"/>
                  </a:lnTo>
                  <a:close/>
                </a:path>
                <a:path w="253364" h="254635">
                  <a:moveTo>
                    <a:pt x="91440" y="234696"/>
                  </a:moveTo>
                  <a:lnTo>
                    <a:pt x="68580" y="234696"/>
                  </a:lnTo>
                  <a:lnTo>
                    <a:pt x="70104" y="231648"/>
                  </a:lnTo>
                  <a:lnTo>
                    <a:pt x="70104" y="230124"/>
                  </a:lnTo>
                  <a:lnTo>
                    <a:pt x="73152" y="228600"/>
                  </a:lnTo>
                  <a:lnTo>
                    <a:pt x="71628" y="230124"/>
                  </a:lnTo>
                  <a:lnTo>
                    <a:pt x="95250" y="230124"/>
                  </a:lnTo>
                  <a:lnTo>
                    <a:pt x="94488" y="231648"/>
                  </a:lnTo>
                  <a:lnTo>
                    <a:pt x="91440" y="234696"/>
                  </a:lnTo>
                  <a:close/>
                </a:path>
                <a:path w="253364" h="254635">
                  <a:moveTo>
                    <a:pt x="89916" y="236220"/>
                  </a:moveTo>
                  <a:lnTo>
                    <a:pt x="65532" y="236220"/>
                  </a:lnTo>
                  <a:lnTo>
                    <a:pt x="68580" y="233172"/>
                  </a:lnTo>
                  <a:lnTo>
                    <a:pt x="68580" y="234696"/>
                  </a:lnTo>
                  <a:lnTo>
                    <a:pt x="91440" y="234696"/>
                  </a:lnTo>
                  <a:lnTo>
                    <a:pt x="89916" y="236220"/>
                  </a:lnTo>
                  <a:close/>
                </a:path>
                <a:path w="253364" h="254635">
                  <a:moveTo>
                    <a:pt x="48768" y="236220"/>
                  </a:moveTo>
                  <a:lnTo>
                    <a:pt x="47244" y="236220"/>
                  </a:lnTo>
                  <a:lnTo>
                    <a:pt x="44196" y="234696"/>
                  </a:lnTo>
                  <a:lnTo>
                    <a:pt x="48768" y="236220"/>
                  </a:lnTo>
                  <a:close/>
                </a:path>
                <a:path w="253364" h="254635">
                  <a:moveTo>
                    <a:pt x="88392" y="237744"/>
                  </a:moveTo>
                  <a:lnTo>
                    <a:pt x="60960" y="237744"/>
                  </a:lnTo>
                  <a:lnTo>
                    <a:pt x="67056" y="234696"/>
                  </a:lnTo>
                  <a:lnTo>
                    <a:pt x="65532" y="236220"/>
                  </a:lnTo>
                  <a:lnTo>
                    <a:pt x="89916" y="236220"/>
                  </a:lnTo>
                  <a:lnTo>
                    <a:pt x="88392" y="237744"/>
                  </a:lnTo>
                  <a:close/>
                </a:path>
                <a:path w="253364" h="254635">
                  <a:moveTo>
                    <a:pt x="17272" y="241808"/>
                  </a:moveTo>
                  <a:lnTo>
                    <a:pt x="15240" y="240792"/>
                  </a:lnTo>
                  <a:lnTo>
                    <a:pt x="19812" y="239268"/>
                  </a:lnTo>
                  <a:lnTo>
                    <a:pt x="17272" y="241808"/>
                  </a:lnTo>
                  <a:close/>
                </a:path>
                <a:path w="253364" h="254635">
                  <a:moveTo>
                    <a:pt x="36576" y="249936"/>
                  </a:moveTo>
                  <a:lnTo>
                    <a:pt x="21336" y="242316"/>
                  </a:lnTo>
                  <a:lnTo>
                    <a:pt x="18288" y="242316"/>
                  </a:lnTo>
                  <a:lnTo>
                    <a:pt x="17272" y="241808"/>
                  </a:lnTo>
                  <a:lnTo>
                    <a:pt x="19812" y="239268"/>
                  </a:lnTo>
                  <a:lnTo>
                    <a:pt x="88392" y="239268"/>
                  </a:lnTo>
                  <a:lnTo>
                    <a:pt x="85344" y="240792"/>
                  </a:lnTo>
                  <a:lnTo>
                    <a:pt x="85344" y="242316"/>
                  </a:lnTo>
                  <a:lnTo>
                    <a:pt x="82296" y="243840"/>
                  </a:lnTo>
                  <a:lnTo>
                    <a:pt x="83820" y="243840"/>
                  </a:lnTo>
                  <a:lnTo>
                    <a:pt x="80772" y="245364"/>
                  </a:lnTo>
                  <a:lnTo>
                    <a:pt x="80772" y="246888"/>
                  </a:lnTo>
                  <a:lnTo>
                    <a:pt x="77724" y="248412"/>
                  </a:lnTo>
                  <a:lnTo>
                    <a:pt x="35052" y="248412"/>
                  </a:lnTo>
                  <a:lnTo>
                    <a:pt x="36576" y="249936"/>
                  </a:lnTo>
                  <a:close/>
                </a:path>
                <a:path w="253364" h="254635">
                  <a:moveTo>
                    <a:pt x="71628" y="252984"/>
                  </a:moveTo>
                  <a:lnTo>
                    <a:pt x="44196" y="252984"/>
                  </a:lnTo>
                  <a:lnTo>
                    <a:pt x="41148" y="251460"/>
                  </a:lnTo>
                  <a:lnTo>
                    <a:pt x="39624" y="251460"/>
                  </a:lnTo>
                  <a:lnTo>
                    <a:pt x="35052" y="248412"/>
                  </a:lnTo>
                  <a:lnTo>
                    <a:pt x="77724" y="248412"/>
                  </a:lnTo>
                  <a:lnTo>
                    <a:pt x="74676" y="251460"/>
                  </a:lnTo>
                  <a:lnTo>
                    <a:pt x="71628" y="252984"/>
                  </a:lnTo>
                  <a:close/>
                </a:path>
                <a:path w="253364" h="254635">
                  <a:moveTo>
                    <a:pt x="67056" y="254508"/>
                  </a:moveTo>
                  <a:lnTo>
                    <a:pt x="51816" y="254508"/>
                  </a:lnTo>
                  <a:lnTo>
                    <a:pt x="48768" y="252984"/>
                  </a:lnTo>
                  <a:lnTo>
                    <a:pt x="67056" y="252984"/>
                  </a:lnTo>
                  <a:lnTo>
                    <a:pt x="67056" y="2545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2" name="object 21"/>
          <p:cNvSpPr/>
          <p:nvPr/>
        </p:nvSpPr>
        <p:spPr>
          <a:xfrm>
            <a:off x="3361944" y="4066032"/>
            <a:ext cx="273050" cy="262255"/>
          </a:xfrm>
          <a:custGeom>
            <a:avLst/>
            <a:ahLst/>
            <a:rect l="l" t="t" r="r" b="b"/>
            <a:pathLst>
              <a:path w="273050" h="262254">
                <a:moveTo>
                  <a:pt x="224536" y="82295"/>
                </a:moveTo>
                <a:lnTo>
                  <a:pt x="196596" y="82295"/>
                </a:lnTo>
                <a:lnTo>
                  <a:pt x="201167" y="71627"/>
                </a:lnTo>
                <a:lnTo>
                  <a:pt x="202691" y="71627"/>
                </a:lnTo>
                <a:lnTo>
                  <a:pt x="207264" y="62483"/>
                </a:lnTo>
                <a:lnTo>
                  <a:pt x="208788" y="62483"/>
                </a:lnTo>
                <a:lnTo>
                  <a:pt x="214883" y="53340"/>
                </a:lnTo>
                <a:lnTo>
                  <a:pt x="213359" y="53340"/>
                </a:lnTo>
                <a:lnTo>
                  <a:pt x="219456" y="44195"/>
                </a:lnTo>
                <a:lnTo>
                  <a:pt x="220980" y="44195"/>
                </a:lnTo>
                <a:lnTo>
                  <a:pt x="227075" y="35051"/>
                </a:lnTo>
                <a:lnTo>
                  <a:pt x="233172" y="24383"/>
                </a:lnTo>
                <a:lnTo>
                  <a:pt x="234696" y="24383"/>
                </a:lnTo>
                <a:lnTo>
                  <a:pt x="242316" y="15240"/>
                </a:lnTo>
                <a:lnTo>
                  <a:pt x="242316" y="13716"/>
                </a:lnTo>
                <a:lnTo>
                  <a:pt x="249936" y="4571"/>
                </a:lnTo>
                <a:lnTo>
                  <a:pt x="254508" y="0"/>
                </a:lnTo>
                <a:lnTo>
                  <a:pt x="262128" y="0"/>
                </a:lnTo>
                <a:lnTo>
                  <a:pt x="266700" y="4571"/>
                </a:lnTo>
                <a:lnTo>
                  <a:pt x="271272" y="7619"/>
                </a:lnTo>
                <a:lnTo>
                  <a:pt x="272796" y="15240"/>
                </a:lnTo>
                <a:lnTo>
                  <a:pt x="268224" y="19811"/>
                </a:lnTo>
                <a:lnTo>
                  <a:pt x="260604" y="30479"/>
                </a:lnTo>
                <a:lnTo>
                  <a:pt x="252983" y="39624"/>
                </a:lnTo>
                <a:lnTo>
                  <a:pt x="254508" y="39624"/>
                </a:lnTo>
                <a:lnTo>
                  <a:pt x="246888" y="48767"/>
                </a:lnTo>
                <a:lnTo>
                  <a:pt x="224536" y="82295"/>
                </a:lnTo>
                <a:close/>
              </a:path>
              <a:path w="273050" h="262254">
                <a:moveTo>
                  <a:pt x="126491" y="213359"/>
                </a:moveTo>
                <a:lnTo>
                  <a:pt x="132588" y="201167"/>
                </a:lnTo>
                <a:lnTo>
                  <a:pt x="131064" y="201167"/>
                </a:lnTo>
                <a:lnTo>
                  <a:pt x="134112" y="193548"/>
                </a:lnTo>
                <a:lnTo>
                  <a:pt x="138683" y="185927"/>
                </a:lnTo>
                <a:lnTo>
                  <a:pt x="144780" y="170687"/>
                </a:lnTo>
                <a:lnTo>
                  <a:pt x="149352" y="163067"/>
                </a:lnTo>
                <a:lnTo>
                  <a:pt x="149352" y="161543"/>
                </a:lnTo>
                <a:lnTo>
                  <a:pt x="158496" y="146303"/>
                </a:lnTo>
                <a:lnTo>
                  <a:pt x="163067" y="137159"/>
                </a:lnTo>
                <a:lnTo>
                  <a:pt x="169164" y="126491"/>
                </a:lnTo>
                <a:lnTo>
                  <a:pt x="178308" y="108203"/>
                </a:lnTo>
                <a:lnTo>
                  <a:pt x="179832" y="108203"/>
                </a:lnTo>
                <a:lnTo>
                  <a:pt x="184404" y="99059"/>
                </a:lnTo>
                <a:lnTo>
                  <a:pt x="196596" y="80771"/>
                </a:lnTo>
                <a:lnTo>
                  <a:pt x="196596" y="82295"/>
                </a:lnTo>
                <a:lnTo>
                  <a:pt x="224536" y="82295"/>
                </a:lnTo>
                <a:lnTo>
                  <a:pt x="222504" y="85343"/>
                </a:lnTo>
                <a:lnTo>
                  <a:pt x="224028" y="85343"/>
                </a:lnTo>
                <a:lnTo>
                  <a:pt x="211836" y="103632"/>
                </a:lnTo>
                <a:lnTo>
                  <a:pt x="204216" y="112775"/>
                </a:lnTo>
                <a:lnTo>
                  <a:pt x="205740" y="112775"/>
                </a:lnTo>
                <a:lnTo>
                  <a:pt x="199644" y="120395"/>
                </a:lnTo>
                <a:lnTo>
                  <a:pt x="195072" y="129540"/>
                </a:lnTo>
                <a:lnTo>
                  <a:pt x="188975" y="138683"/>
                </a:lnTo>
                <a:lnTo>
                  <a:pt x="179832" y="156971"/>
                </a:lnTo>
                <a:lnTo>
                  <a:pt x="173736" y="166116"/>
                </a:lnTo>
                <a:lnTo>
                  <a:pt x="169164" y="173735"/>
                </a:lnTo>
                <a:lnTo>
                  <a:pt x="166725" y="179832"/>
                </a:lnTo>
                <a:lnTo>
                  <a:pt x="166116" y="179832"/>
                </a:lnTo>
                <a:lnTo>
                  <a:pt x="163067" y="187451"/>
                </a:lnTo>
                <a:lnTo>
                  <a:pt x="161544" y="188975"/>
                </a:lnTo>
                <a:lnTo>
                  <a:pt x="158496" y="195071"/>
                </a:lnTo>
                <a:lnTo>
                  <a:pt x="155448" y="202691"/>
                </a:lnTo>
                <a:lnTo>
                  <a:pt x="152400" y="208787"/>
                </a:lnTo>
                <a:lnTo>
                  <a:pt x="152400" y="210311"/>
                </a:lnTo>
                <a:lnTo>
                  <a:pt x="151638" y="211835"/>
                </a:lnTo>
                <a:lnTo>
                  <a:pt x="128016" y="211835"/>
                </a:lnTo>
                <a:lnTo>
                  <a:pt x="126491" y="213359"/>
                </a:lnTo>
                <a:close/>
              </a:path>
              <a:path w="273050" h="262254">
                <a:moveTo>
                  <a:pt x="166116" y="181356"/>
                </a:moveTo>
                <a:lnTo>
                  <a:pt x="166116" y="179832"/>
                </a:lnTo>
                <a:lnTo>
                  <a:pt x="166725" y="179832"/>
                </a:lnTo>
                <a:lnTo>
                  <a:pt x="166116" y="181356"/>
                </a:lnTo>
                <a:close/>
              </a:path>
              <a:path w="273050" h="262254">
                <a:moveTo>
                  <a:pt x="142748" y="228600"/>
                </a:moveTo>
                <a:lnTo>
                  <a:pt x="118872" y="228600"/>
                </a:lnTo>
                <a:lnTo>
                  <a:pt x="120396" y="224027"/>
                </a:lnTo>
                <a:lnTo>
                  <a:pt x="123444" y="219456"/>
                </a:lnTo>
                <a:lnTo>
                  <a:pt x="124967" y="216408"/>
                </a:lnTo>
                <a:lnTo>
                  <a:pt x="128016" y="211835"/>
                </a:lnTo>
                <a:lnTo>
                  <a:pt x="151638" y="211835"/>
                </a:lnTo>
                <a:lnTo>
                  <a:pt x="149352" y="216408"/>
                </a:lnTo>
                <a:lnTo>
                  <a:pt x="147828" y="220979"/>
                </a:lnTo>
                <a:lnTo>
                  <a:pt x="146304" y="222503"/>
                </a:lnTo>
                <a:lnTo>
                  <a:pt x="143256" y="227075"/>
                </a:lnTo>
                <a:lnTo>
                  <a:pt x="142748" y="228600"/>
                </a:lnTo>
                <a:close/>
              </a:path>
              <a:path w="273050" h="262254">
                <a:moveTo>
                  <a:pt x="6096" y="243840"/>
                </a:moveTo>
                <a:lnTo>
                  <a:pt x="4572" y="242316"/>
                </a:lnTo>
                <a:lnTo>
                  <a:pt x="1524" y="240791"/>
                </a:lnTo>
                <a:lnTo>
                  <a:pt x="0" y="239267"/>
                </a:lnTo>
                <a:lnTo>
                  <a:pt x="0" y="230124"/>
                </a:lnTo>
                <a:lnTo>
                  <a:pt x="3048" y="227075"/>
                </a:lnTo>
                <a:lnTo>
                  <a:pt x="4572" y="224027"/>
                </a:lnTo>
                <a:lnTo>
                  <a:pt x="10667" y="220979"/>
                </a:lnTo>
                <a:lnTo>
                  <a:pt x="32004" y="220979"/>
                </a:lnTo>
                <a:lnTo>
                  <a:pt x="36575" y="222503"/>
                </a:lnTo>
                <a:lnTo>
                  <a:pt x="41148" y="222503"/>
                </a:lnTo>
                <a:lnTo>
                  <a:pt x="44196" y="224027"/>
                </a:lnTo>
                <a:lnTo>
                  <a:pt x="47244" y="224027"/>
                </a:lnTo>
                <a:lnTo>
                  <a:pt x="48767" y="225551"/>
                </a:lnTo>
                <a:lnTo>
                  <a:pt x="53340" y="227075"/>
                </a:lnTo>
                <a:lnTo>
                  <a:pt x="56388" y="227075"/>
                </a:lnTo>
                <a:lnTo>
                  <a:pt x="59436" y="228600"/>
                </a:lnTo>
                <a:lnTo>
                  <a:pt x="62483" y="228600"/>
                </a:lnTo>
                <a:lnTo>
                  <a:pt x="65532" y="231648"/>
                </a:lnTo>
                <a:lnTo>
                  <a:pt x="70104" y="233171"/>
                </a:lnTo>
                <a:lnTo>
                  <a:pt x="76200" y="236219"/>
                </a:lnTo>
                <a:lnTo>
                  <a:pt x="79248" y="236219"/>
                </a:lnTo>
                <a:lnTo>
                  <a:pt x="80772" y="237743"/>
                </a:lnTo>
                <a:lnTo>
                  <a:pt x="15240" y="237743"/>
                </a:lnTo>
                <a:lnTo>
                  <a:pt x="12191" y="239267"/>
                </a:lnTo>
                <a:lnTo>
                  <a:pt x="9144" y="242316"/>
                </a:lnTo>
                <a:lnTo>
                  <a:pt x="6096" y="243840"/>
                </a:lnTo>
                <a:close/>
              </a:path>
              <a:path w="273050" h="262254">
                <a:moveTo>
                  <a:pt x="141732" y="231648"/>
                </a:moveTo>
                <a:lnTo>
                  <a:pt x="115824" y="231648"/>
                </a:lnTo>
                <a:lnTo>
                  <a:pt x="118872" y="227075"/>
                </a:lnTo>
                <a:lnTo>
                  <a:pt x="118872" y="228600"/>
                </a:lnTo>
                <a:lnTo>
                  <a:pt x="142748" y="228600"/>
                </a:lnTo>
                <a:lnTo>
                  <a:pt x="141732" y="231648"/>
                </a:lnTo>
                <a:close/>
              </a:path>
              <a:path w="273050" h="262254">
                <a:moveTo>
                  <a:pt x="136652" y="237743"/>
                </a:moveTo>
                <a:lnTo>
                  <a:pt x="112775" y="237743"/>
                </a:lnTo>
                <a:lnTo>
                  <a:pt x="114300" y="234695"/>
                </a:lnTo>
                <a:lnTo>
                  <a:pt x="114300" y="233171"/>
                </a:lnTo>
                <a:lnTo>
                  <a:pt x="115824" y="230124"/>
                </a:lnTo>
                <a:lnTo>
                  <a:pt x="115824" y="231648"/>
                </a:lnTo>
                <a:lnTo>
                  <a:pt x="141732" y="231648"/>
                </a:lnTo>
                <a:lnTo>
                  <a:pt x="138683" y="234695"/>
                </a:lnTo>
                <a:lnTo>
                  <a:pt x="136652" y="237743"/>
                </a:lnTo>
                <a:close/>
              </a:path>
              <a:path w="273050" h="262254">
                <a:moveTo>
                  <a:pt x="112775" y="237743"/>
                </a:moveTo>
                <a:lnTo>
                  <a:pt x="111252" y="237743"/>
                </a:lnTo>
                <a:lnTo>
                  <a:pt x="114300" y="234695"/>
                </a:lnTo>
                <a:lnTo>
                  <a:pt x="112775" y="237743"/>
                </a:lnTo>
                <a:close/>
              </a:path>
              <a:path w="273050" h="262254">
                <a:moveTo>
                  <a:pt x="134112" y="242316"/>
                </a:moveTo>
                <a:lnTo>
                  <a:pt x="102108" y="242316"/>
                </a:lnTo>
                <a:lnTo>
                  <a:pt x="101346" y="241935"/>
                </a:lnTo>
                <a:lnTo>
                  <a:pt x="103632" y="240791"/>
                </a:lnTo>
                <a:lnTo>
                  <a:pt x="105156" y="240791"/>
                </a:lnTo>
                <a:lnTo>
                  <a:pt x="108204" y="239267"/>
                </a:lnTo>
                <a:lnTo>
                  <a:pt x="109728" y="237743"/>
                </a:lnTo>
                <a:lnTo>
                  <a:pt x="112775" y="236219"/>
                </a:lnTo>
                <a:lnTo>
                  <a:pt x="111252" y="237743"/>
                </a:lnTo>
                <a:lnTo>
                  <a:pt x="136652" y="237743"/>
                </a:lnTo>
                <a:lnTo>
                  <a:pt x="135636" y="239267"/>
                </a:lnTo>
                <a:lnTo>
                  <a:pt x="134112" y="242316"/>
                </a:lnTo>
                <a:close/>
              </a:path>
              <a:path w="273050" h="262254">
                <a:moveTo>
                  <a:pt x="13716" y="239267"/>
                </a:moveTo>
                <a:lnTo>
                  <a:pt x="15240" y="237743"/>
                </a:lnTo>
                <a:lnTo>
                  <a:pt x="16764" y="237743"/>
                </a:lnTo>
                <a:lnTo>
                  <a:pt x="13716" y="239267"/>
                </a:lnTo>
                <a:close/>
              </a:path>
              <a:path w="273050" h="262254">
                <a:moveTo>
                  <a:pt x="86867" y="239267"/>
                </a:moveTo>
                <a:lnTo>
                  <a:pt x="25908" y="239267"/>
                </a:lnTo>
                <a:lnTo>
                  <a:pt x="22859" y="237743"/>
                </a:lnTo>
                <a:lnTo>
                  <a:pt x="83820" y="237743"/>
                </a:lnTo>
                <a:lnTo>
                  <a:pt x="86867" y="239267"/>
                </a:lnTo>
                <a:close/>
              </a:path>
              <a:path w="273050" h="262254">
                <a:moveTo>
                  <a:pt x="42672" y="242316"/>
                </a:moveTo>
                <a:lnTo>
                  <a:pt x="39624" y="240791"/>
                </a:lnTo>
                <a:lnTo>
                  <a:pt x="35052" y="239267"/>
                </a:lnTo>
                <a:lnTo>
                  <a:pt x="89916" y="239267"/>
                </a:lnTo>
                <a:lnTo>
                  <a:pt x="92964" y="240791"/>
                </a:lnTo>
                <a:lnTo>
                  <a:pt x="41148" y="240791"/>
                </a:lnTo>
                <a:lnTo>
                  <a:pt x="42672" y="242316"/>
                </a:lnTo>
                <a:close/>
              </a:path>
              <a:path w="273050" h="262254">
                <a:moveTo>
                  <a:pt x="54864" y="246887"/>
                </a:moveTo>
                <a:lnTo>
                  <a:pt x="51816" y="245364"/>
                </a:lnTo>
                <a:lnTo>
                  <a:pt x="47244" y="243840"/>
                </a:lnTo>
                <a:lnTo>
                  <a:pt x="45720" y="243840"/>
                </a:lnTo>
                <a:lnTo>
                  <a:pt x="41148" y="240791"/>
                </a:lnTo>
                <a:lnTo>
                  <a:pt x="99059" y="240791"/>
                </a:lnTo>
                <a:lnTo>
                  <a:pt x="100888" y="241706"/>
                </a:lnTo>
                <a:lnTo>
                  <a:pt x="99059" y="242316"/>
                </a:lnTo>
                <a:lnTo>
                  <a:pt x="134112" y="242316"/>
                </a:lnTo>
                <a:lnTo>
                  <a:pt x="134112" y="243840"/>
                </a:lnTo>
                <a:lnTo>
                  <a:pt x="131064" y="245364"/>
                </a:lnTo>
                <a:lnTo>
                  <a:pt x="53340" y="245364"/>
                </a:lnTo>
                <a:lnTo>
                  <a:pt x="54864" y="246887"/>
                </a:lnTo>
                <a:close/>
              </a:path>
              <a:path w="273050" h="262254">
                <a:moveTo>
                  <a:pt x="101346" y="241935"/>
                </a:moveTo>
                <a:lnTo>
                  <a:pt x="100888" y="241706"/>
                </a:lnTo>
                <a:lnTo>
                  <a:pt x="103632" y="240791"/>
                </a:lnTo>
                <a:lnTo>
                  <a:pt x="101346" y="241935"/>
                </a:lnTo>
                <a:close/>
              </a:path>
              <a:path w="273050" h="262254">
                <a:moveTo>
                  <a:pt x="100583" y="242316"/>
                </a:moveTo>
                <a:lnTo>
                  <a:pt x="99059" y="242316"/>
                </a:lnTo>
                <a:lnTo>
                  <a:pt x="100888" y="241706"/>
                </a:lnTo>
                <a:lnTo>
                  <a:pt x="101346" y="241935"/>
                </a:lnTo>
                <a:lnTo>
                  <a:pt x="100583" y="242316"/>
                </a:lnTo>
                <a:close/>
              </a:path>
              <a:path w="273050" h="262254">
                <a:moveTo>
                  <a:pt x="102108" y="242316"/>
                </a:moveTo>
                <a:lnTo>
                  <a:pt x="100583" y="242316"/>
                </a:lnTo>
                <a:lnTo>
                  <a:pt x="101346" y="241935"/>
                </a:lnTo>
                <a:lnTo>
                  <a:pt x="102108" y="242316"/>
                </a:lnTo>
                <a:close/>
              </a:path>
              <a:path w="273050" h="262254">
                <a:moveTo>
                  <a:pt x="115824" y="259079"/>
                </a:moveTo>
                <a:lnTo>
                  <a:pt x="83820" y="259079"/>
                </a:lnTo>
                <a:lnTo>
                  <a:pt x="77724" y="256032"/>
                </a:lnTo>
                <a:lnTo>
                  <a:pt x="76200" y="256032"/>
                </a:lnTo>
                <a:lnTo>
                  <a:pt x="73152" y="254508"/>
                </a:lnTo>
                <a:lnTo>
                  <a:pt x="71628" y="254508"/>
                </a:lnTo>
                <a:lnTo>
                  <a:pt x="70104" y="252983"/>
                </a:lnTo>
                <a:lnTo>
                  <a:pt x="65532" y="251459"/>
                </a:lnTo>
                <a:lnTo>
                  <a:pt x="62483" y="249935"/>
                </a:lnTo>
                <a:lnTo>
                  <a:pt x="57912" y="248411"/>
                </a:lnTo>
                <a:lnTo>
                  <a:pt x="53340" y="245364"/>
                </a:lnTo>
                <a:lnTo>
                  <a:pt x="132588" y="245364"/>
                </a:lnTo>
                <a:lnTo>
                  <a:pt x="123444" y="254508"/>
                </a:lnTo>
                <a:lnTo>
                  <a:pt x="117348" y="257556"/>
                </a:lnTo>
                <a:lnTo>
                  <a:pt x="118872" y="257556"/>
                </a:lnTo>
                <a:lnTo>
                  <a:pt x="115824" y="259079"/>
                </a:lnTo>
                <a:close/>
              </a:path>
              <a:path w="273050" h="262254">
                <a:moveTo>
                  <a:pt x="108204" y="262127"/>
                </a:moveTo>
                <a:lnTo>
                  <a:pt x="96012" y="262127"/>
                </a:lnTo>
                <a:lnTo>
                  <a:pt x="92964" y="260603"/>
                </a:lnTo>
                <a:lnTo>
                  <a:pt x="88391" y="260603"/>
                </a:lnTo>
                <a:lnTo>
                  <a:pt x="88391" y="259079"/>
                </a:lnTo>
                <a:lnTo>
                  <a:pt x="114300" y="259079"/>
                </a:lnTo>
                <a:lnTo>
                  <a:pt x="108204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3" name="object 22"/>
          <p:cNvSpPr/>
          <p:nvPr/>
        </p:nvSpPr>
        <p:spPr>
          <a:xfrm>
            <a:off x="944880" y="5260848"/>
            <a:ext cx="375285" cy="425450"/>
          </a:xfrm>
          <a:custGeom>
            <a:avLst/>
            <a:ahLst/>
            <a:rect l="l" t="t" r="r" b="b"/>
            <a:pathLst>
              <a:path w="375284" h="425450">
                <a:moveTo>
                  <a:pt x="224027" y="196596"/>
                </a:moveTo>
                <a:lnTo>
                  <a:pt x="245363" y="163068"/>
                </a:lnTo>
                <a:lnTo>
                  <a:pt x="266700" y="126492"/>
                </a:lnTo>
                <a:lnTo>
                  <a:pt x="318516" y="48767"/>
                </a:lnTo>
                <a:lnTo>
                  <a:pt x="348996" y="7619"/>
                </a:lnTo>
                <a:lnTo>
                  <a:pt x="353568" y="1523"/>
                </a:lnTo>
                <a:lnTo>
                  <a:pt x="361188" y="0"/>
                </a:lnTo>
                <a:lnTo>
                  <a:pt x="367283" y="4571"/>
                </a:lnTo>
                <a:lnTo>
                  <a:pt x="373380" y="7619"/>
                </a:lnTo>
                <a:lnTo>
                  <a:pt x="374904" y="16764"/>
                </a:lnTo>
                <a:lnTo>
                  <a:pt x="370331" y="22860"/>
                </a:lnTo>
                <a:lnTo>
                  <a:pt x="339852" y="64008"/>
                </a:lnTo>
                <a:lnTo>
                  <a:pt x="312420" y="105156"/>
                </a:lnTo>
                <a:lnTo>
                  <a:pt x="312968" y="105156"/>
                </a:lnTo>
                <a:lnTo>
                  <a:pt x="289560" y="141732"/>
                </a:lnTo>
                <a:lnTo>
                  <a:pt x="268224" y="176784"/>
                </a:lnTo>
                <a:lnTo>
                  <a:pt x="256586" y="195071"/>
                </a:lnTo>
                <a:lnTo>
                  <a:pt x="225551" y="195071"/>
                </a:lnTo>
                <a:lnTo>
                  <a:pt x="224027" y="196596"/>
                </a:lnTo>
                <a:close/>
              </a:path>
              <a:path w="375284" h="425450">
                <a:moveTo>
                  <a:pt x="312968" y="105156"/>
                </a:moveTo>
                <a:lnTo>
                  <a:pt x="312420" y="105156"/>
                </a:lnTo>
                <a:lnTo>
                  <a:pt x="313944" y="103632"/>
                </a:lnTo>
                <a:lnTo>
                  <a:pt x="312968" y="105156"/>
                </a:lnTo>
                <a:close/>
              </a:path>
              <a:path w="375284" h="425450">
                <a:moveTo>
                  <a:pt x="235991" y="227076"/>
                </a:moveTo>
                <a:lnTo>
                  <a:pt x="205739" y="227076"/>
                </a:lnTo>
                <a:lnTo>
                  <a:pt x="225551" y="195071"/>
                </a:lnTo>
                <a:lnTo>
                  <a:pt x="256586" y="195071"/>
                </a:lnTo>
                <a:lnTo>
                  <a:pt x="246887" y="210311"/>
                </a:lnTo>
                <a:lnTo>
                  <a:pt x="235991" y="227076"/>
                </a:lnTo>
                <a:close/>
              </a:path>
              <a:path w="375284" h="425450">
                <a:moveTo>
                  <a:pt x="114300" y="382524"/>
                </a:moveTo>
                <a:lnTo>
                  <a:pt x="121920" y="371856"/>
                </a:lnTo>
                <a:lnTo>
                  <a:pt x="128016" y="359664"/>
                </a:lnTo>
                <a:lnTo>
                  <a:pt x="135636" y="342900"/>
                </a:lnTo>
                <a:lnTo>
                  <a:pt x="146304" y="326136"/>
                </a:lnTo>
                <a:lnTo>
                  <a:pt x="146304" y="324612"/>
                </a:lnTo>
                <a:lnTo>
                  <a:pt x="156972" y="303276"/>
                </a:lnTo>
                <a:lnTo>
                  <a:pt x="170687" y="280416"/>
                </a:lnTo>
                <a:lnTo>
                  <a:pt x="187451" y="254508"/>
                </a:lnTo>
                <a:lnTo>
                  <a:pt x="187451" y="252984"/>
                </a:lnTo>
                <a:lnTo>
                  <a:pt x="205739" y="225552"/>
                </a:lnTo>
                <a:lnTo>
                  <a:pt x="205739" y="227076"/>
                </a:lnTo>
                <a:lnTo>
                  <a:pt x="235991" y="227076"/>
                </a:lnTo>
                <a:lnTo>
                  <a:pt x="227075" y="240792"/>
                </a:lnTo>
                <a:lnTo>
                  <a:pt x="208787" y="268224"/>
                </a:lnTo>
                <a:lnTo>
                  <a:pt x="193010" y="292608"/>
                </a:lnTo>
                <a:lnTo>
                  <a:pt x="192024" y="292608"/>
                </a:lnTo>
                <a:lnTo>
                  <a:pt x="179832" y="315468"/>
                </a:lnTo>
                <a:lnTo>
                  <a:pt x="167639" y="336804"/>
                </a:lnTo>
                <a:lnTo>
                  <a:pt x="156972" y="355092"/>
                </a:lnTo>
                <a:lnTo>
                  <a:pt x="149352" y="370332"/>
                </a:lnTo>
                <a:lnTo>
                  <a:pt x="147828" y="370332"/>
                </a:lnTo>
                <a:lnTo>
                  <a:pt x="142494" y="381000"/>
                </a:lnTo>
                <a:lnTo>
                  <a:pt x="115824" y="381000"/>
                </a:lnTo>
                <a:lnTo>
                  <a:pt x="114300" y="382524"/>
                </a:lnTo>
                <a:close/>
              </a:path>
              <a:path w="375284" h="425450">
                <a:moveTo>
                  <a:pt x="192024" y="294132"/>
                </a:moveTo>
                <a:lnTo>
                  <a:pt x="192024" y="292608"/>
                </a:lnTo>
                <a:lnTo>
                  <a:pt x="193010" y="292608"/>
                </a:lnTo>
                <a:lnTo>
                  <a:pt x="192024" y="294132"/>
                </a:lnTo>
                <a:close/>
              </a:path>
              <a:path w="375284" h="425450">
                <a:moveTo>
                  <a:pt x="135853" y="390144"/>
                </a:moveTo>
                <a:lnTo>
                  <a:pt x="109728" y="390144"/>
                </a:lnTo>
                <a:lnTo>
                  <a:pt x="115824" y="381000"/>
                </a:lnTo>
                <a:lnTo>
                  <a:pt x="142494" y="381000"/>
                </a:lnTo>
                <a:lnTo>
                  <a:pt x="141732" y="382524"/>
                </a:lnTo>
                <a:lnTo>
                  <a:pt x="140208" y="384048"/>
                </a:lnTo>
                <a:lnTo>
                  <a:pt x="135853" y="390144"/>
                </a:lnTo>
                <a:close/>
              </a:path>
              <a:path w="375284" h="425450">
                <a:moveTo>
                  <a:pt x="127711" y="400812"/>
                </a:moveTo>
                <a:lnTo>
                  <a:pt x="100584" y="400812"/>
                </a:lnTo>
                <a:lnTo>
                  <a:pt x="103632" y="396240"/>
                </a:lnTo>
                <a:lnTo>
                  <a:pt x="103632" y="394716"/>
                </a:lnTo>
                <a:lnTo>
                  <a:pt x="109728" y="388620"/>
                </a:lnTo>
                <a:lnTo>
                  <a:pt x="109728" y="390144"/>
                </a:lnTo>
                <a:lnTo>
                  <a:pt x="135853" y="390144"/>
                </a:lnTo>
                <a:lnTo>
                  <a:pt x="132588" y="394716"/>
                </a:lnTo>
                <a:lnTo>
                  <a:pt x="127711" y="400812"/>
                </a:lnTo>
                <a:close/>
              </a:path>
              <a:path w="375284" h="425450">
                <a:moveTo>
                  <a:pt x="97536" y="423672"/>
                </a:moveTo>
                <a:lnTo>
                  <a:pt x="83820" y="423672"/>
                </a:lnTo>
                <a:lnTo>
                  <a:pt x="80772" y="422148"/>
                </a:lnTo>
                <a:lnTo>
                  <a:pt x="73152" y="422148"/>
                </a:lnTo>
                <a:lnTo>
                  <a:pt x="70104" y="420624"/>
                </a:lnTo>
                <a:lnTo>
                  <a:pt x="65532" y="419100"/>
                </a:lnTo>
                <a:lnTo>
                  <a:pt x="53340" y="419100"/>
                </a:lnTo>
                <a:lnTo>
                  <a:pt x="50292" y="417576"/>
                </a:lnTo>
                <a:lnTo>
                  <a:pt x="38100" y="417576"/>
                </a:lnTo>
                <a:lnTo>
                  <a:pt x="35052" y="416052"/>
                </a:lnTo>
                <a:lnTo>
                  <a:pt x="27432" y="416052"/>
                </a:lnTo>
                <a:lnTo>
                  <a:pt x="24384" y="414528"/>
                </a:lnTo>
                <a:lnTo>
                  <a:pt x="4572" y="414528"/>
                </a:lnTo>
                <a:lnTo>
                  <a:pt x="0" y="411480"/>
                </a:lnTo>
                <a:lnTo>
                  <a:pt x="0" y="400812"/>
                </a:lnTo>
                <a:lnTo>
                  <a:pt x="4572" y="397764"/>
                </a:lnTo>
                <a:lnTo>
                  <a:pt x="33528" y="397764"/>
                </a:lnTo>
                <a:lnTo>
                  <a:pt x="38100" y="399288"/>
                </a:lnTo>
                <a:lnTo>
                  <a:pt x="41148" y="399288"/>
                </a:lnTo>
                <a:lnTo>
                  <a:pt x="45720" y="400812"/>
                </a:lnTo>
                <a:lnTo>
                  <a:pt x="64008" y="400812"/>
                </a:lnTo>
                <a:lnTo>
                  <a:pt x="67056" y="402336"/>
                </a:lnTo>
                <a:lnTo>
                  <a:pt x="71628" y="402336"/>
                </a:lnTo>
                <a:lnTo>
                  <a:pt x="74676" y="403860"/>
                </a:lnTo>
                <a:lnTo>
                  <a:pt x="83820" y="403860"/>
                </a:lnTo>
                <a:lnTo>
                  <a:pt x="86868" y="405384"/>
                </a:lnTo>
                <a:lnTo>
                  <a:pt x="123825" y="405384"/>
                </a:lnTo>
                <a:lnTo>
                  <a:pt x="121539" y="408432"/>
                </a:lnTo>
                <a:lnTo>
                  <a:pt x="120396" y="408432"/>
                </a:lnTo>
                <a:lnTo>
                  <a:pt x="109728" y="419100"/>
                </a:lnTo>
                <a:lnTo>
                  <a:pt x="105156" y="420624"/>
                </a:lnTo>
                <a:lnTo>
                  <a:pt x="102108" y="422148"/>
                </a:lnTo>
                <a:lnTo>
                  <a:pt x="97536" y="423672"/>
                </a:lnTo>
                <a:close/>
              </a:path>
              <a:path w="375284" h="425450">
                <a:moveTo>
                  <a:pt x="124968" y="403860"/>
                </a:moveTo>
                <a:lnTo>
                  <a:pt x="96012" y="403860"/>
                </a:lnTo>
                <a:lnTo>
                  <a:pt x="100584" y="399288"/>
                </a:lnTo>
                <a:lnTo>
                  <a:pt x="100584" y="400812"/>
                </a:lnTo>
                <a:lnTo>
                  <a:pt x="127711" y="400812"/>
                </a:lnTo>
                <a:lnTo>
                  <a:pt x="126492" y="402336"/>
                </a:lnTo>
                <a:lnTo>
                  <a:pt x="124968" y="403860"/>
                </a:lnTo>
                <a:close/>
              </a:path>
              <a:path w="375284" h="425450">
                <a:moveTo>
                  <a:pt x="123825" y="405384"/>
                </a:moveTo>
                <a:lnTo>
                  <a:pt x="91440" y="405384"/>
                </a:lnTo>
                <a:lnTo>
                  <a:pt x="97536" y="402336"/>
                </a:lnTo>
                <a:lnTo>
                  <a:pt x="96012" y="403860"/>
                </a:lnTo>
                <a:lnTo>
                  <a:pt x="124968" y="403860"/>
                </a:lnTo>
                <a:lnTo>
                  <a:pt x="123825" y="405384"/>
                </a:lnTo>
                <a:close/>
              </a:path>
              <a:path w="375284" h="425450">
                <a:moveTo>
                  <a:pt x="120396" y="409956"/>
                </a:moveTo>
                <a:lnTo>
                  <a:pt x="120396" y="408432"/>
                </a:lnTo>
                <a:lnTo>
                  <a:pt x="121539" y="408432"/>
                </a:lnTo>
                <a:lnTo>
                  <a:pt x="120396" y="409956"/>
                </a:lnTo>
                <a:close/>
              </a:path>
              <a:path w="375284" h="425450">
                <a:moveTo>
                  <a:pt x="67056" y="420624"/>
                </a:moveTo>
                <a:lnTo>
                  <a:pt x="64008" y="419100"/>
                </a:lnTo>
                <a:lnTo>
                  <a:pt x="65532" y="419100"/>
                </a:lnTo>
                <a:lnTo>
                  <a:pt x="67056" y="420624"/>
                </a:lnTo>
                <a:close/>
              </a:path>
              <a:path w="375284" h="425450">
                <a:moveTo>
                  <a:pt x="91440" y="425196"/>
                </a:moveTo>
                <a:lnTo>
                  <a:pt x="89916" y="423672"/>
                </a:lnTo>
                <a:lnTo>
                  <a:pt x="94488" y="423672"/>
                </a:lnTo>
                <a:lnTo>
                  <a:pt x="91440" y="42519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4" name="object 23"/>
          <p:cNvSpPr/>
          <p:nvPr/>
        </p:nvSpPr>
        <p:spPr>
          <a:xfrm>
            <a:off x="7979664" y="5632703"/>
            <a:ext cx="599440" cy="74930"/>
          </a:xfrm>
          <a:custGeom>
            <a:avLst/>
            <a:ahLst/>
            <a:rect l="l" t="t" r="r" b="b"/>
            <a:pathLst>
              <a:path w="599440" h="74929">
                <a:moveTo>
                  <a:pt x="111251" y="1524"/>
                </a:moveTo>
                <a:lnTo>
                  <a:pt x="79248" y="1524"/>
                </a:lnTo>
                <a:lnTo>
                  <a:pt x="83819" y="0"/>
                </a:lnTo>
                <a:lnTo>
                  <a:pt x="106680" y="0"/>
                </a:lnTo>
                <a:lnTo>
                  <a:pt x="111251" y="1524"/>
                </a:lnTo>
                <a:close/>
              </a:path>
              <a:path w="599440" h="74929">
                <a:moveTo>
                  <a:pt x="120396" y="3048"/>
                </a:moveTo>
                <a:lnTo>
                  <a:pt x="70103" y="3048"/>
                </a:lnTo>
                <a:lnTo>
                  <a:pt x="74675" y="1524"/>
                </a:lnTo>
                <a:lnTo>
                  <a:pt x="115823" y="1524"/>
                </a:lnTo>
                <a:lnTo>
                  <a:pt x="120396" y="3048"/>
                </a:lnTo>
                <a:close/>
              </a:path>
              <a:path w="599440" h="74929">
                <a:moveTo>
                  <a:pt x="135635" y="6096"/>
                </a:moveTo>
                <a:lnTo>
                  <a:pt x="64007" y="6096"/>
                </a:lnTo>
                <a:lnTo>
                  <a:pt x="65532" y="4572"/>
                </a:lnTo>
                <a:lnTo>
                  <a:pt x="68580" y="3048"/>
                </a:lnTo>
                <a:lnTo>
                  <a:pt x="124967" y="3048"/>
                </a:lnTo>
                <a:lnTo>
                  <a:pt x="131064" y="4572"/>
                </a:lnTo>
                <a:lnTo>
                  <a:pt x="134112" y="4572"/>
                </a:lnTo>
                <a:lnTo>
                  <a:pt x="135635" y="6096"/>
                </a:lnTo>
                <a:close/>
              </a:path>
              <a:path w="599440" h="74929">
                <a:moveTo>
                  <a:pt x="433831" y="21209"/>
                </a:moveTo>
                <a:lnTo>
                  <a:pt x="291083" y="21209"/>
                </a:lnTo>
                <a:lnTo>
                  <a:pt x="297180" y="15240"/>
                </a:lnTo>
                <a:lnTo>
                  <a:pt x="303275" y="12192"/>
                </a:lnTo>
                <a:lnTo>
                  <a:pt x="304800" y="12192"/>
                </a:lnTo>
                <a:lnTo>
                  <a:pt x="310896" y="10541"/>
                </a:lnTo>
                <a:lnTo>
                  <a:pt x="310896" y="9144"/>
                </a:lnTo>
                <a:lnTo>
                  <a:pt x="316991" y="7493"/>
                </a:lnTo>
                <a:lnTo>
                  <a:pt x="318516" y="7493"/>
                </a:lnTo>
                <a:lnTo>
                  <a:pt x="324612" y="6096"/>
                </a:lnTo>
                <a:lnTo>
                  <a:pt x="326135" y="6096"/>
                </a:lnTo>
                <a:lnTo>
                  <a:pt x="332232" y="4572"/>
                </a:lnTo>
                <a:lnTo>
                  <a:pt x="361187" y="4572"/>
                </a:lnTo>
                <a:lnTo>
                  <a:pt x="370332" y="6096"/>
                </a:lnTo>
                <a:lnTo>
                  <a:pt x="381000" y="9144"/>
                </a:lnTo>
                <a:lnTo>
                  <a:pt x="382523" y="9144"/>
                </a:lnTo>
                <a:lnTo>
                  <a:pt x="393191" y="10541"/>
                </a:lnTo>
                <a:lnTo>
                  <a:pt x="429767" y="19812"/>
                </a:lnTo>
                <a:lnTo>
                  <a:pt x="428243" y="19812"/>
                </a:lnTo>
                <a:lnTo>
                  <a:pt x="433831" y="21209"/>
                </a:lnTo>
                <a:close/>
              </a:path>
              <a:path w="599440" h="74929">
                <a:moveTo>
                  <a:pt x="166116" y="15240"/>
                </a:moveTo>
                <a:lnTo>
                  <a:pt x="42671" y="15240"/>
                </a:lnTo>
                <a:lnTo>
                  <a:pt x="45719" y="12192"/>
                </a:lnTo>
                <a:lnTo>
                  <a:pt x="48767" y="12192"/>
                </a:lnTo>
                <a:lnTo>
                  <a:pt x="54864" y="9144"/>
                </a:lnTo>
                <a:lnTo>
                  <a:pt x="56387" y="7493"/>
                </a:lnTo>
                <a:lnTo>
                  <a:pt x="60959" y="6096"/>
                </a:lnTo>
                <a:lnTo>
                  <a:pt x="138683" y="6096"/>
                </a:lnTo>
                <a:lnTo>
                  <a:pt x="144780" y="7493"/>
                </a:lnTo>
                <a:lnTo>
                  <a:pt x="146303" y="7493"/>
                </a:lnTo>
                <a:lnTo>
                  <a:pt x="150875" y="9144"/>
                </a:lnTo>
                <a:lnTo>
                  <a:pt x="149351" y="9144"/>
                </a:lnTo>
                <a:lnTo>
                  <a:pt x="155448" y="10541"/>
                </a:lnTo>
                <a:lnTo>
                  <a:pt x="156971" y="12192"/>
                </a:lnTo>
                <a:lnTo>
                  <a:pt x="166116" y="15240"/>
                </a:lnTo>
                <a:close/>
              </a:path>
              <a:path w="599440" h="74929">
                <a:moveTo>
                  <a:pt x="176783" y="19812"/>
                </a:moveTo>
                <a:lnTo>
                  <a:pt x="35051" y="19812"/>
                </a:lnTo>
                <a:lnTo>
                  <a:pt x="38100" y="16764"/>
                </a:lnTo>
                <a:lnTo>
                  <a:pt x="39623" y="16764"/>
                </a:lnTo>
                <a:lnTo>
                  <a:pt x="42671" y="13716"/>
                </a:lnTo>
                <a:lnTo>
                  <a:pt x="42671" y="15240"/>
                </a:lnTo>
                <a:lnTo>
                  <a:pt x="167639" y="15240"/>
                </a:lnTo>
                <a:lnTo>
                  <a:pt x="172212" y="18288"/>
                </a:lnTo>
                <a:lnTo>
                  <a:pt x="175259" y="18288"/>
                </a:lnTo>
                <a:lnTo>
                  <a:pt x="176783" y="19812"/>
                </a:lnTo>
                <a:close/>
              </a:path>
              <a:path w="599440" h="74929">
                <a:moveTo>
                  <a:pt x="175259" y="18288"/>
                </a:moveTo>
                <a:lnTo>
                  <a:pt x="172212" y="18288"/>
                </a:lnTo>
                <a:lnTo>
                  <a:pt x="170687" y="16764"/>
                </a:lnTo>
                <a:lnTo>
                  <a:pt x="175259" y="18288"/>
                </a:lnTo>
                <a:close/>
              </a:path>
              <a:path w="599440" h="74929">
                <a:moveTo>
                  <a:pt x="70103" y="33528"/>
                </a:moveTo>
                <a:lnTo>
                  <a:pt x="15239" y="33528"/>
                </a:lnTo>
                <a:lnTo>
                  <a:pt x="18287" y="30480"/>
                </a:lnTo>
                <a:lnTo>
                  <a:pt x="24383" y="27432"/>
                </a:lnTo>
                <a:lnTo>
                  <a:pt x="27432" y="24257"/>
                </a:lnTo>
                <a:lnTo>
                  <a:pt x="30480" y="22860"/>
                </a:lnTo>
                <a:lnTo>
                  <a:pt x="32003" y="21209"/>
                </a:lnTo>
                <a:lnTo>
                  <a:pt x="36575" y="18288"/>
                </a:lnTo>
                <a:lnTo>
                  <a:pt x="35051" y="19812"/>
                </a:lnTo>
                <a:lnTo>
                  <a:pt x="176783" y="19812"/>
                </a:lnTo>
                <a:lnTo>
                  <a:pt x="181355" y="21209"/>
                </a:lnTo>
                <a:lnTo>
                  <a:pt x="182880" y="21209"/>
                </a:lnTo>
                <a:lnTo>
                  <a:pt x="187451" y="24257"/>
                </a:lnTo>
                <a:lnTo>
                  <a:pt x="192023" y="25908"/>
                </a:lnTo>
                <a:lnTo>
                  <a:pt x="190500" y="25908"/>
                </a:lnTo>
                <a:lnTo>
                  <a:pt x="195071" y="27432"/>
                </a:lnTo>
                <a:lnTo>
                  <a:pt x="88391" y="27432"/>
                </a:lnTo>
                <a:lnTo>
                  <a:pt x="85343" y="28956"/>
                </a:lnTo>
                <a:lnTo>
                  <a:pt x="80771" y="28956"/>
                </a:lnTo>
                <a:lnTo>
                  <a:pt x="76200" y="30480"/>
                </a:lnTo>
                <a:lnTo>
                  <a:pt x="77723" y="30480"/>
                </a:lnTo>
                <a:lnTo>
                  <a:pt x="73151" y="31877"/>
                </a:lnTo>
                <a:lnTo>
                  <a:pt x="70103" y="31877"/>
                </a:lnTo>
                <a:lnTo>
                  <a:pt x="70103" y="33528"/>
                </a:lnTo>
                <a:close/>
              </a:path>
              <a:path w="599440" h="74929">
                <a:moveTo>
                  <a:pt x="310896" y="41148"/>
                </a:moveTo>
                <a:lnTo>
                  <a:pt x="312419" y="39624"/>
                </a:lnTo>
                <a:lnTo>
                  <a:pt x="266700" y="39624"/>
                </a:lnTo>
                <a:lnTo>
                  <a:pt x="271271" y="36576"/>
                </a:lnTo>
                <a:lnTo>
                  <a:pt x="275843" y="31877"/>
                </a:lnTo>
                <a:lnTo>
                  <a:pt x="280416" y="28956"/>
                </a:lnTo>
                <a:lnTo>
                  <a:pt x="280416" y="27432"/>
                </a:lnTo>
                <a:lnTo>
                  <a:pt x="286512" y="24257"/>
                </a:lnTo>
                <a:lnTo>
                  <a:pt x="291083" y="19812"/>
                </a:lnTo>
                <a:lnTo>
                  <a:pt x="291083" y="21209"/>
                </a:lnTo>
                <a:lnTo>
                  <a:pt x="433831" y="21209"/>
                </a:lnTo>
                <a:lnTo>
                  <a:pt x="452628" y="25908"/>
                </a:lnTo>
                <a:lnTo>
                  <a:pt x="463296" y="27432"/>
                </a:lnTo>
                <a:lnTo>
                  <a:pt x="461771" y="27432"/>
                </a:lnTo>
                <a:lnTo>
                  <a:pt x="472439" y="28956"/>
                </a:lnTo>
                <a:lnTo>
                  <a:pt x="473964" y="30480"/>
                </a:lnTo>
                <a:lnTo>
                  <a:pt x="484632" y="31877"/>
                </a:lnTo>
                <a:lnTo>
                  <a:pt x="336803" y="31877"/>
                </a:lnTo>
                <a:lnTo>
                  <a:pt x="330707" y="33528"/>
                </a:lnTo>
                <a:lnTo>
                  <a:pt x="326135" y="34925"/>
                </a:lnTo>
                <a:lnTo>
                  <a:pt x="320039" y="36576"/>
                </a:lnTo>
                <a:lnTo>
                  <a:pt x="315467" y="38100"/>
                </a:lnTo>
                <a:lnTo>
                  <a:pt x="310896" y="41148"/>
                </a:lnTo>
                <a:close/>
              </a:path>
              <a:path w="599440" h="74929">
                <a:moveTo>
                  <a:pt x="201167" y="30480"/>
                </a:moveTo>
                <a:lnTo>
                  <a:pt x="115823" y="30480"/>
                </a:lnTo>
                <a:lnTo>
                  <a:pt x="111251" y="28956"/>
                </a:lnTo>
                <a:lnTo>
                  <a:pt x="86867" y="28956"/>
                </a:lnTo>
                <a:lnTo>
                  <a:pt x="88391" y="27432"/>
                </a:lnTo>
                <a:lnTo>
                  <a:pt x="196596" y="27432"/>
                </a:lnTo>
                <a:lnTo>
                  <a:pt x="201167" y="30480"/>
                </a:lnTo>
                <a:close/>
              </a:path>
              <a:path w="599440" h="74929">
                <a:moveTo>
                  <a:pt x="597407" y="36576"/>
                </a:moveTo>
                <a:lnTo>
                  <a:pt x="545591" y="36576"/>
                </a:lnTo>
                <a:lnTo>
                  <a:pt x="554735" y="34925"/>
                </a:lnTo>
                <a:lnTo>
                  <a:pt x="553212" y="34925"/>
                </a:lnTo>
                <a:lnTo>
                  <a:pt x="576071" y="30480"/>
                </a:lnTo>
                <a:lnTo>
                  <a:pt x="588264" y="27432"/>
                </a:lnTo>
                <a:lnTo>
                  <a:pt x="594359" y="30480"/>
                </a:lnTo>
                <a:lnTo>
                  <a:pt x="597407" y="36576"/>
                </a:lnTo>
                <a:close/>
              </a:path>
              <a:path w="599440" h="74929">
                <a:moveTo>
                  <a:pt x="129539" y="33528"/>
                </a:moveTo>
                <a:lnTo>
                  <a:pt x="120396" y="30480"/>
                </a:lnTo>
                <a:lnTo>
                  <a:pt x="201167" y="30480"/>
                </a:lnTo>
                <a:lnTo>
                  <a:pt x="199643" y="28956"/>
                </a:lnTo>
                <a:lnTo>
                  <a:pt x="204216" y="30480"/>
                </a:lnTo>
                <a:lnTo>
                  <a:pt x="207264" y="31877"/>
                </a:lnTo>
                <a:lnTo>
                  <a:pt x="128016" y="31877"/>
                </a:lnTo>
                <a:lnTo>
                  <a:pt x="129539" y="33528"/>
                </a:lnTo>
                <a:close/>
              </a:path>
              <a:path w="599440" h="74929">
                <a:moveTo>
                  <a:pt x="60959" y="36576"/>
                </a:moveTo>
                <a:lnTo>
                  <a:pt x="9143" y="36576"/>
                </a:lnTo>
                <a:lnTo>
                  <a:pt x="12191" y="34925"/>
                </a:lnTo>
                <a:lnTo>
                  <a:pt x="10667" y="34925"/>
                </a:lnTo>
                <a:lnTo>
                  <a:pt x="16764" y="31877"/>
                </a:lnTo>
                <a:lnTo>
                  <a:pt x="15239" y="33528"/>
                </a:lnTo>
                <a:lnTo>
                  <a:pt x="67055" y="33528"/>
                </a:lnTo>
                <a:lnTo>
                  <a:pt x="62483" y="34925"/>
                </a:lnTo>
                <a:lnTo>
                  <a:pt x="60959" y="36576"/>
                </a:lnTo>
                <a:close/>
              </a:path>
              <a:path w="599440" h="74929">
                <a:moveTo>
                  <a:pt x="210312" y="34925"/>
                </a:moveTo>
                <a:lnTo>
                  <a:pt x="138683" y="34925"/>
                </a:lnTo>
                <a:lnTo>
                  <a:pt x="135635" y="33528"/>
                </a:lnTo>
                <a:lnTo>
                  <a:pt x="132587" y="33528"/>
                </a:lnTo>
                <a:lnTo>
                  <a:pt x="128016" y="31877"/>
                </a:lnTo>
                <a:lnTo>
                  <a:pt x="207264" y="31877"/>
                </a:lnTo>
                <a:lnTo>
                  <a:pt x="210312" y="34925"/>
                </a:lnTo>
                <a:close/>
              </a:path>
              <a:path w="599440" h="74929">
                <a:moveTo>
                  <a:pt x="568451" y="60960"/>
                </a:moveTo>
                <a:lnTo>
                  <a:pt x="480059" y="60960"/>
                </a:lnTo>
                <a:lnTo>
                  <a:pt x="478535" y="59309"/>
                </a:lnTo>
                <a:lnTo>
                  <a:pt x="457200" y="56388"/>
                </a:lnTo>
                <a:lnTo>
                  <a:pt x="445007" y="53340"/>
                </a:lnTo>
                <a:lnTo>
                  <a:pt x="434339" y="50292"/>
                </a:lnTo>
                <a:lnTo>
                  <a:pt x="422148" y="48641"/>
                </a:lnTo>
                <a:lnTo>
                  <a:pt x="422148" y="47244"/>
                </a:lnTo>
                <a:lnTo>
                  <a:pt x="411480" y="45593"/>
                </a:lnTo>
                <a:lnTo>
                  <a:pt x="409955" y="45593"/>
                </a:lnTo>
                <a:lnTo>
                  <a:pt x="397764" y="41148"/>
                </a:lnTo>
                <a:lnTo>
                  <a:pt x="399287" y="41148"/>
                </a:lnTo>
                <a:lnTo>
                  <a:pt x="387096" y="39624"/>
                </a:lnTo>
                <a:lnTo>
                  <a:pt x="376428" y="36576"/>
                </a:lnTo>
                <a:lnTo>
                  <a:pt x="356616" y="33528"/>
                </a:lnTo>
                <a:lnTo>
                  <a:pt x="348996" y="31877"/>
                </a:lnTo>
                <a:lnTo>
                  <a:pt x="483107" y="31877"/>
                </a:lnTo>
                <a:lnTo>
                  <a:pt x="504443" y="34925"/>
                </a:lnTo>
                <a:lnTo>
                  <a:pt x="513587" y="34925"/>
                </a:lnTo>
                <a:lnTo>
                  <a:pt x="522732" y="36576"/>
                </a:lnTo>
                <a:lnTo>
                  <a:pt x="597407" y="36576"/>
                </a:lnTo>
                <a:lnTo>
                  <a:pt x="598932" y="42672"/>
                </a:lnTo>
                <a:lnTo>
                  <a:pt x="597407" y="48641"/>
                </a:lnTo>
                <a:lnTo>
                  <a:pt x="585216" y="54864"/>
                </a:lnTo>
                <a:lnTo>
                  <a:pt x="583691" y="56388"/>
                </a:lnTo>
                <a:lnTo>
                  <a:pt x="576071" y="57912"/>
                </a:lnTo>
                <a:lnTo>
                  <a:pt x="576071" y="59309"/>
                </a:lnTo>
                <a:lnTo>
                  <a:pt x="568451" y="60960"/>
                </a:lnTo>
                <a:close/>
              </a:path>
              <a:path w="599440" h="74929">
                <a:moveTo>
                  <a:pt x="138030" y="34725"/>
                </a:moveTo>
                <a:lnTo>
                  <a:pt x="134112" y="33528"/>
                </a:lnTo>
                <a:lnTo>
                  <a:pt x="135635" y="33528"/>
                </a:lnTo>
                <a:lnTo>
                  <a:pt x="138030" y="34725"/>
                </a:lnTo>
                <a:close/>
              </a:path>
              <a:path w="599440" h="74929">
                <a:moveTo>
                  <a:pt x="138683" y="34925"/>
                </a:moveTo>
                <a:lnTo>
                  <a:pt x="138030" y="34725"/>
                </a:lnTo>
                <a:lnTo>
                  <a:pt x="135635" y="33528"/>
                </a:lnTo>
                <a:lnTo>
                  <a:pt x="138683" y="34925"/>
                </a:lnTo>
                <a:close/>
              </a:path>
              <a:path w="599440" h="74929">
                <a:moveTo>
                  <a:pt x="212407" y="34925"/>
                </a:moveTo>
                <a:lnTo>
                  <a:pt x="210312" y="34925"/>
                </a:lnTo>
                <a:lnTo>
                  <a:pt x="210312" y="33528"/>
                </a:lnTo>
                <a:lnTo>
                  <a:pt x="212407" y="34925"/>
                </a:lnTo>
                <a:close/>
              </a:path>
              <a:path w="599440" h="74929">
                <a:moveTo>
                  <a:pt x="289559" y="57912"/>
                </a:moveTo>
                <a:lnTo>
                  <a:pt x="195071" y="57912"/>
                </a:lnTo>
                <a:lnTo>
                  <a:pt x="192023" y="56388"/>
                </a:lnTo>
                <a:lnTo>
                  <a:pt x="190500" y="56388"/>
                </a:lnTo>
                <a:lnTo>
                  <a:pt x="188975" y="54864"/>
                </a:lnTo>
                <a:lnTo>
                  <a:pt x="184403" y="53340"/>
                </a:lnTo>
                <a:lnTo>
                  <a:pt x="185928" y="53340"/>
                </a:lnTo>
                <a:lnTo>
                  <a:pt x="181355" y="51816"/>
                </a:lnTo>
                <a:lnTo>
                  <a:pt x="179832" y="51816"/>
                </a:lnTo>
                <a:lnTo>
                  <a:pt x="175259" y="48641"/>
                </a:lnTo>
                <a:lnTo>
                  <a:pt x="161543" y="44196"/>
                </a:lnTo>
                <a:lnTo>
                  <a:pt x="160019" y="42672"/>
                </a:lnTo>
                <a:lnTo>
                  <a:pt x="150875" y="39624"/>
                </a:lnTo>
                <a:lnTo>
                  <a:pt x="146303" y="36576"/>
                </a:lnTo>
                <a:lnTo>
                  <a:pt x="141732" y="36576"/>
                </a:lnTo>
                <a:lnTo>
                  <a:pt x="138030" y="34725"/>
                </a:lnTo>
                <a:lnTo>
                  <a:pt x="138683" y="34925"/>
                </a:lnTo>
                <a:lnTo>
                  <a:pt x="212407" y="34925"/>
                </a:lnTo>
                <a:lnTo>
                  <a:pt x="214883" y="36576"/>
                </a:lnTo>
                <a:lnTo>
                  <a:pt x="146303" y="36576"/>
                </a:lnTo>
                <a:lnTo>
                  <a:pt x="147828" y="38100"/>
                </a:lnTo>
                <a:lnTo>
                  <a:pt x="217169" y="38100"/>
                </a:lnTo>
                <a:lnTo>
                  <a:pt x="219455" y="39624"/>
                </a:lnTo>
                <a:lnTo>
                  <a:pt x="222503" y="39624"/>
                </a:lnTo>
                <a:lnTo>
                  <a:pt x="228600" y="42672"/>
                </a:lnTo>
                <a:lnTo>
                  <a:pt x="227075" y="42672"/>
                </a:lnTo>
                <a:lnTo>
                  <a:pt x="231648" y="44196"/>
                </a:lnTo>
                <a:lnTo>
                  <a:pt x="234696" y="44196"/>
                </a:lnTo>
                <a:lnTo>
                  <a:pt x="239267" y="45593"/>
                </a:lnTo>
                <a:lnTo>
                  <a:pt x="305054" y="45593"/>
                </a:lnTo>
                <a:lnTo>
                  <a:pt x="301751" y="47244"/>
                </a:lnTo>
                <a:lnTo>
                  <a:pt x="303275" y="47244"/>
                </a:lnTo>
                <a:lnTo>
                  <a:pt x="297180" y="50292"/>
                </a:lnTo>
                <a:lnTo>
                  <a:pt x="292607" y="54864"/>
                </a:lnTo>
                <a:lnTo>
                  <a:pt x="291083" y="56388"/>
                </a:lnTo>
                <a:lnTo>
                  <a:pt x="192023" y="56388"/>
                </a:lnTo>
                <a:lnTo>
                  <a:pt x="193686" y="57450"/>
                </a:lnTo>
                <a:lnTo>
                  <a:pt x="290021" y="57450"/>
                </a:lnTo>
                <a:lnTo>
                  <a:pt x="289559" y="57912"/>
                </a:lnTo>
                <a:close/>
              </a:path>
              <a:path w="599440" h="74929">
                <a:moveTo>
                  <a:pt x="19812" y="57912"/>
                </a:moveTo>
                <a:lnTo>
                  <a:pt x="9143" y="57912"/>
                </a:lnTo>
                <a:lnTo>
                  <a:pt x="3048" y="54864"/>
                </a:lnTo>
                <a:lnTo>
                  <a:pt x="0" y="48641"/>
                </a:lnTo>
                <a:lnTo>
                  <a:pt x="0" y="44196"/>
                </a:lnTo>
                <a:lnTo>
                  <a:pt x="1523" y="41148"/>
                </a:lnTo>
                <a:lnTo>
                  <a:pt x="4571" y="38100"/>
                </a:lnTo>
                <a:lnTo>
                  <a:pt x="7619" y="36576"/>
                </a:lnTo>
                <a:lnTo>
                  <a:pt x="59435" y="36576"/>
                </a:lnTo>
                <a:lnTo>
                  <a:pt x="56387" y="38100"/>
                </a:lnTo>
                <a:lnTo>
                  <a:pt x="54864" y="38100"/>
                </a:lnTo>
                <a:lnTo>
                  <a:pt x="53340" y="39624"/>
                </a:lnTo>
                <a:lnTo>
                  <a:pt x="50291" y="41148"/>
                </a:lnTo>
                <a:lnTo>
                  <a:pt x="48767" y="42672"/>
                </a:lnTo>
                <a:lnTo>
                  <a:pt x="47243" y="42672"/>
                </a:lnTo>
                <a:lnTo>
                  <a:pt x="45719" y="44196"/>
                </a:lnTo>
                <a:lnTo>
                  <a:pt x="42671" y="45593"/>
                </a:lnTo>
                <a:lnTo>
                  <a:pt x="39623" y="48641"/>
                </a:lnTo>
                <a:lnTo>
                  <a:pt x="36454" y="50292"/>
                </a:lnTo>
                <a:lnTo>
                  <a:pt x="35051" y="50292"/>
                </a:lnTo>
                <a:lnTo>
                  <a:pt x="30480" y="51816"/>
                </a:lnTo>
                <a:lnTo>
                  <a:pt x="32003" y="51816"/>
                </a:lnTo>
                <a:lnTo>
                  <a:pt x="28955" y="54864"/>
                </a:lnTo>
                <a:lnTo>
                  <a:pt x="27432" y="54864"/>
                </a:lnTo>
                <a:lnTo>
                  <a:pt x="24383" y="56388"/>
                </a:lnTo>
                <a:lnTo>
                  <a:pt x="22859" y="56388"/>
                </a:lnTo>
                <a:lnTo>
                  <a:pt x="19812" y="57912"/>
                </a:lnTo>
                <a:close/>
              </a:path>
              <a:path w="599440" h="74929">
                <a:moveTo>
                  <a:pt x="222503" y="39624"/>
                </a:moveTo>
                <a:lnTo>
                  <a:pt x="219455" y="39624"/>
                </a:lnTo>
                <a:lnTo>
                  <a:pt x="217932" y="38100"/>
                </a:lnTo>
                <a:lnTo>
                  <a:pt x="222503" y="39624"/>
                </a:lnTo>
                <a:close/>
              </a:path>
              <a:path w="599440" h="74929">
                <a:moveTo>
                  <a:pt x="305054" y="45593"/>
                </a:moveTo>
                <a:lnTo>
                  <a:pt x="257555" y="45593"/>
                </a:lnTo>
                <a:lnTo>
                  <a:pt x="260603" y="44196"/>
                </a:lnTo>
                <a:lnTo>
                  <a:pt x="263651" y="41148"/>
                </a:lnTo>
                <a:lnTo>
                  <a:pt x="268223" y="38100"/>
                </a:lnTo>
                <a:lnTo>
                  <a:pt x="266700" y="39624"/>
                </a:lnTo>
                <a:lnTo>
                  <a:pt x="312419" y="39624"/>
                </a:lnTo>
                <a:lnTo>
                  <a:pt x="307848" y="42672"/>
                </a:lnTo>
                <a:lnTo>
                  <a:pt x="307848" y="44196"/>
                </a:lnTo>
                <a:lnTo>
                  <a:pt x="305054" y="45593"/>
                </a:lnTo>
                <a:close/>
              </a:path>
              <a:path w="599440" h="74929">
                <a:moveTo>
                  <a:pt x="51816" y="41148"/>
                </a:moveTo>
                <a:lnTo>
                  <a:pt x="53339" y="39624"/>
                </a:lnTo>
                <a:lnTo>
                  <a:pt x="51816" y="41148"/>
                </a:lnTo>
                <a:close/>
              </a:path>
              <a:path w="599440" h="74929">
                <a:moveTo>
                  <a:pt x="45719" y="44196"/>
                </a:moveTo>
                <a:lnTo>
                  <a:pt x="47243" y="42672"/>
                </a:lnTo>
                <a:lnTo>
                  <a:pt x="48767" y="42672"/>
                </a:lnTo>
                <a:lnTo>
                  <a:pt x="45719" y="44196"/>
                </a:lnTo>
                <a:close/>
              </a:path>
              <a:path w="599440" h="74929">
                <a:moveTo>
                  <a:pt x="32003" y="51816"/>
                </a:moveTo>
                <a:lnTo>
                  <a:pt x="30480" y="51816"/>
                </a:lnTo>
                <a:lnTo>
                  <a:pt x="35051" y="50292"/>
                </a:lnTo>
                <a:lnTo>
                  <a:pt x="32003" y="51816"/>
                </a:lnTo>
                <a:close/>
              </a:path>
              <a:path w="599440" h="74929">
                <a:moveTo>
                  <a:pt x="33528" y="51816"/>
                </a:moveTo>
                <a:lnTo>
                  <a:pt x="32003" y="51816"/>
                </a:lnTo>
                <a:lnTo>
                  <a:pt x="35051" y="50292"/>
                </a:lnTo>
                <a:lnTo>
                  <a:pt x="36454" y="50292"/>
                </a:lnTo>
                <a:lnTo>
                  <a:pt x="33528" y="51816"/>
                </a:lnTo>
                <a:close/>
              </a:path>
              <a:path w="599440" h="74929">
                <a:moveTo>
                  <a:pt x="292607" y="54864"/>
                </a:moveTo>
                <a:lnTo>
                  <a:pt x="294132" y="53340"/>
                </a:lnTo>
                <a:lnTo>
                  <a:pt x="292607" y="54864"/>
                </a:lnTo>
                <a:close/>
              </a:path>
              <a:path w="599440" h="74929">
                <a:moveTo>
                  <a:pt x="195071" y="57912"/>
                </a:moveTo>
                <a:lnTo>
                  <a:pt x="193686" y="57450"/>
                </a:lnTo>
                <a:lnTo>
                  <a:pt x="192023" y="56388"/>
                </a:lnTo>
                <a:lnTo>
                  <a:pt x="195071" y="57912"/>
                </a:lnTo>
                <a:close/>
              </a:path>
              <a:path w="599440" h="74929">
                <a:moveTo>
                  <a:pt x="263651" y="73025"/>
                </a:moveTo>
                <a:lnTo>
                  <a:pt x="233171" y="73025"/>
                </a:lnTo>
                <a:lnTo>
                  <a:pt x="228600" y="71628"/>
                </a:lnTo>
                <a:lnTo>
                  <a:pt x="227075" y="71628"/>
                </a:lnTo>
                <a:lnTo>
                  <a:pt x="217932" y="68580"/>
                </a:lnTo>
                <a:lnTo>
                  <a:pt x="216407" y="68580"/>
                </a:lnTo>
                <a:lnTo>
                  <a:pt x="211835" y="65532"/>
                </a:lnTo>
                <a:lnTo>
                  <a:pt x="207264" y="64008"/>
                </a:lnTo>
                <a:lnTo>
                  <a:pt x="205739" y="64008"/>
                </a:lnTo>
                <a:lnTo>
                  <a:pt x="201167" y="60960"/>
                </a:lnTo>
                <a:lnTo>
                  <a:pt x="202691" y="60960"/>
                </a:lnTo>
                <a:lnTo>
                  <a:pt x="198119" y="59309"/>
                </a:lnTo>
                <a:lnTo>
                  <a:pt x="196596" y="59309"/>
                </a:lnTo>
                <a:lnTo>
                  <a:pt x="193686" y="57450"/>
                </a:lnTo>
                <a:lnTo>
                  <a:pt x="195071" y="57912"/>
                </a:lnTo>
                <a:lnTo>
                  <a:pt x="289559" y="57912"/>
                </a:lnTo>
                <a:lnTo>
                  <a:pt x="280416" y="64008"/>
                </a:lnTo>
                <a:lnTo>
                  <a:pt x="277367" y="67056"/>
                </a:lnTo>
                <a:lnTo>
                  <a:pt x="275843" y="67056"/>
                </a:lnTo>
                <a:lnTo>
                  <a:pt x="271271" y="69977"/>
                </a:lnTo>
                <a:lnTo>
                  <a:pt x="268223" y="71628"/>
                </a:lnTo>
                <a:lnTo>
                  <a:pt x="263651" y="73025"/>
                </a:lnTo>
                <a:close/>
              </a:path>
              <a:path w="599440" h="74929">
                <a:moveTo>
                  <a:pt x="539496" y="65532"/>
                </a:moveTo>
                <a:lnTo>
                  <a:pt x="519683" y="65532"/>
                </a:lnTo>
                <a:lnTo>
                  <a:pt x="501396" y="62357"/>
                </a:lnTo>
                <a:lnTo>
                  <a:pt x="499871" y="62357"/>
                </a:lnTo>
                <a:lnTo>
                  <a:pt x="490728" y="60960"/>
                </a:lnTo>
                <a:lnTo>
                  <a:pt x="566928" y="60960"/>
                </a:lnTo>
                <a:lnTo>
                  <a:pt x="550164" y="64008"/>
                </a:lnTo>
                <a:lnTo>
                  <a:pt x="548639" y="64008"/>
                </a:lnTo>
                <a:lnTo>
                  <a:pt x="539496" y="65532"/>
                </a:lnTo>
                <a:close/>
              </a:path>
              <a:path w="599440" h="74929">
                <a:moveTo>
                  <a:pt x="254507" y="74676"/>
                </a:moveTo>
                <a:lnTo>
                  <a:pt x="242316" y="74676"/>
                </a:lnTo>
                <a:lnTo>
                  <a:pt x="239267" y="73025"/>
                </a:lnTo>
                <a:lnTo>
                  <a:pt x="257555" y="73025"/>
                </a:lnTo>
                <a:lnTo>
                  <a:pt x="254507" y="7467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09" name="object 24"/>
          <p:cNvPicPr>
            <a:picLocks/>
          </p:cNvPicPr>
          <p:nvPr/>
        </p:nvPicPr>
        <p:blipFill>
          <a:blip xmlns:r="http://schemas.openxmlformats.org/officeDocument/2006/relationships" r:embed="rId11" cstate="print"/>
          <a:stretch>
            <a:fillRect/>
          </a:stretch>
        </p:blipFill>
        <p:spPr>
          <a:xfrm>
            <a:off x="1461516" y="6001512"/>
            <a:ext cx="1929384" cy="101981"/>
          </a:xfrm>
          <a:prstGeom prst="rect"/>
        </p:spPr>
      </p:pic>
      <p:sp>
        <p:nvSpPr>
          <p:cNvPr id="104865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953979" y="1890257"/>
            <a:ext cx="8070215" cy="33172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423545" marR="812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life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time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certain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elements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some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excited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electronic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states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extends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(10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baseline="26455" dirty="0" sz="1575" spc="472">
                <a:latin typeface="Microsoft Sans Serif"/>
                <a:cs typeface="Microsoft Sans Serif"/>
              </a:rPr>
              <a:t>−3</a:t>
            </a:r>
            <a:r>
              <a:rPr baseline="26455" dirty="0" sz="1575" spc="2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s)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compared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lifetime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ordinary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(10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baseline="26455" dirty="0" sz="1575" spc="472">
                <a:latin typeface="Microsoft Sans Serif"/>
                <a:cs typeface="Microsoft Sans Serif"/>
              </a:rPr>
              <a:t>−8</a:t>
            </a:r>
            <a:r>
              <a:rPr baseline="26455" dirty="0" sz="1575" spc="247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s).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These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00">
                <a:latin typeface="Microsoft Sans Serif"/>
                <a:cs typeface="Microsoft Sans Serif"/>
              </a:rPr>
              <a:t>are </a:t>
            </a:r>
            <a:r>
              <a:rPr dirty="0" sz="1600" spc="-39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metastable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states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metastables.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23545" marR="9080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Metastables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relatively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potential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therefore,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able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neutral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23545" marR="464184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Let A </a:t>
            </a:r>
            <a:r>
              <a:rPr dirty="0" sz="1600">
                <a:latin typeface="Microsoft Sans Serif"/>
                <a:cs typeface="Microsoft Sans Serif"/>
              </a:rPr>
              <a:t>be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atom to </a:t>
            </a:r>
            <a:r>
              <a:rPr dirty="0" sz="1600" spc="-10">
                <a:latin typeface="Microsoft Sans Serif"/>
                <a:cs typeface="Microsoft Sans Serif"/>
              </a:rPr>
              <a:t>be </a:t>
            </a:r>
            <a:r>
              <a:rPr dirty="0" sz="1600" spc="-5">
                <a:latin typeface="Microsoft Sans Serif"/>
                <a:cs typeface="Microsoft Sans Serif"/>
              </a:rPr>
              <a:t>ionized and </a:t>
            </a:r>
            <a:r>
              <a:rPr dirty="0" sz="1600" spc="5">
                <a:latin typeface="Microsoft Sans Serif"/>
                <a:cs typeface="Microsoft Sans Serif"/>
              </a:rPr>
              <a:t>B</a:t>
            </a:r>
            <a:r>
              <a:rPr baseline="26455" dirty="0" sz="1575" spc="7">
                <a:latin typeface="Microsoft Sans Serif"/>
                <a:cs typeface="Microsoft Sans Serif"/>
              </a:rPr>
              <a:t>m</a:t>
            </a:r>
            <a:r>
              <a:rPr baseline="26455" dirty="0" sz="1575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metastable, when </a:t>
            </a:r>
            <a:r>
              <a:rPr dirty="0" sz="1600" spc="5">
                <a:latin typeface="Microsoft Sans Serif"/>
                <a:cs typeface="Microsoft Sans Serif"/>
              </a:rPr>
              <a:t>B</a:t>
            </a:r>
            <a:r>
              <a:rPr baseline="26455" dirty="0" sz="1575" spc="7">
                <a:latin typeface="Microsoft Sans Serif"/>
                <a:cs typeface="Microsoft Sans Serif"/>
              </a:rPr>
              <a:t>m</a:t>
            </a:r>
            <a:r>
              <a:rPr baseline="26455" dirty="0" sz="1575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collides </a:t>
            </a:r>
            <a:r>
              <a:rPr dirty="0" sz="1600" spc="-10">
                <a:latin typeface="Microsoft Sans Serif"/>
                <a:cs typeface="Microsoft Sans Serif"/>
              </a:rPr>
              <a:t>with </a:t>
            </a:r>
            <a:r>
              <a:rPr dirty="0" sz="1600" spc="-5">
                <a:latin typeface="Microsoft Sans Serif"/>
                <a:cs typeface="Microsoft Sans Serif"/>
              </a:rPr>
              <a:t>A,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 </a:t>
            </a:r>
            <a:r>
              <a:rPr dirty="0" sz="1600">
                <a:latin typeface="Microsoft Sans Serif"/>
                <a:cs typeface="Microsoft Sans Serif"/>
              </a:rPr>
              <a:t>may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take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place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according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reaction: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indent="-347980" marL="423545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Ionization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metastable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interactions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after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excitation.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5204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Ionization</a:t>
            </a:r>
            <a:r>
              <a:rPr dirty="0" sz="2400" spc="-8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by</a:t>
            </a:r>
            <a:r>
              <a:rPr dirty="0" sz="2400" spc="-2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Metastable</a:t>
            </a:r>
            <a:endParaRPr sz="2400"/>
          </a:p>
        </p:txBody>
      </p:sp>
      <p:sp>
        <p:nvSpPr>
          <p:cNvPr id="1048658" name="object 4"/>
          <p:cNvSpPr/>
          <p:nvPr/>
        </p:nvSpPr>
        <p:spPr>
          <a:xfrm>
            <a:off x="710184" y="752856"/>
            <a:ext cx="436245" cy="568960"/>
          </a:xfrm>
          <a:custGeom>
            <a:avLst/>
            <a:ahLst/>
            <a:rect l="l" t="t" r="r" b="b"/>
            <a:pathLst>
              <a:path w="436244" h="568960">
                <a:moveTo>
                  <a:pt x="153314" y="487680"/>
                </a:moveTo>
                <a:lnTo>
                  <a:pt x="126491" y="487680"/>
                </a:lnTo>
                <a:lnTo>
                  <a:pt x="129540" y="480060"/>
                </a:lnTo>
                <a:lnTo>
                  <a:pt x="129540" y="478535"/>
                </a:lnTo>
                <a:lnTo>
                  <a:pt x="134112" y="470915"/>
                </a:lnTo>
                <a:lnTo>
                  <a:pt x="132588" y="470915"/>
                </a:lnTo>
                <a:lnTo>
                  <a:pt x="137160" y="461771"/>
                </a:lnTo>
                <a:lnTo>
                  <a:pt x="146304" y="440435"/>
                </a:lnTo>
                <a:lnTo>
                  <a:pt x="150876" y="428244"/>
                </a:lnTo>
                <a:lnTo>
                  <a:pt x="156972" y="416052"/>
                </a:lnTo>
                <a:lnTo>
                  <a:pt x="156972" y="414527"/>
                </a:lnTo>
                <a:lnTo>
                  <a:pt x="163068" y="400812"/>
                </a:lnTo>
                <a:lnTo>
                  <a:pt x="161543" y="400812"/>
                </a:lnTo>
                <a:lnTo>
                  <a:pt x="167640" y="385571"/>
                </a:lnTo>
                <a:lnTo>
                  <a:pt x="169164" y="384048"/>
                </a:lnTo>
                <a:lnTo>
                  <a:pt x="175260" y="367283"/>
                </a:lnTo>
                <a:lnTo>
                  <a:pt x="175260" y="365760"/>
                </a:lnTo>
                <a:lnTo>
                  <a:pt x="184404" y="347471"/>
                </a:lnTo>
                <a:lnTo>
                  <a:pt x="202691" y="307848"/>
                </a:lnTo>
                <a:lnTo>
                  <a:pt x="213360" y="288035"/>
                </a:lnTo>
                <a:lnTo>
                  <a:pt x="224028" y="266700"/>
                </a:lnTo>
                <a:lnTo>
                  <a:pt x="236220" y="245364"/>
                </a:lnTo>
                <a:lnTo>
                  <a:pt x="249936" y="222504"/>
                </a:lnTo>
                <a:lnTo>
                  <a:pt x="310895" y="131064"/>
                </a:lnTo>
                <a:lnTo>
                  <a:pt x="310895" y="129539"/>
                </a:lnTo>
                <a:lnTo>
                  <a:pt x="327660" y="106679"/>
                </a:lnTo>
                <a:lnTo>
                  <a:pt x="344424" y="80771"/>
                </a:lnTo>
                <a:lnTo>
                  <a:pt x="345948" y="80771"/>
                </a:lnTo>
                <a:lnTo>
                  <a:pt x="364236" y="56387"/>
                </a:lnTo>
                <a:lnTo>
                  <a:pt x="388620" y="32004"/>
                </a:lnTo>
                <a:lnTo>
                  <a:pt x="388620" y="30479"/>
                </a:lnTo>
                <a:lnTo>
                  <a:pt x="414528" y="6095"/>
                </a:lnTo>
                <a:lnTo>
                  <a:pt x="419100" y="0"/>
                </a:lnTo>
                <a:lnTo>
                  <a:pt x="426720" y="0"/>
                </a:lnTo>
                <a:lnTo>
                  <a:pt x="435864" y="9143"/>
                </a:lnTo>
                <a:lnTo>
                  <a:pt x="435864" y="16764"/>
                </a:lnTo>
                <a:lnTo>
                  <a:pt x="431291" y="22860"/>
                </a:lnTo>
                <a:lnTo>
                  <a:pt x="406908" y="48768"/>
                </a:lnTo>
                <a:lnTo>
                  <a:pt x="385572" y="73152"/>
                </a:lnTo>
                <a:lnTo>
                  <a:pt x="368427" y="96012"/>
                </a:lnTo>
                <a:lnTo>
                  <a:pt x="367284" y="96012"/>
                </a:lnTo>
                <a:lnTo>
                  <a:pt x="348996" y="121919"/>
                </a:lnTo>
                <a:lnTo>
                  <a:pt x="333279" y="144779"/>
                </a:lnTo>
                <a:lnTo>
                  <a:pt x="332232" y="144779"/>
                </a:lnTo>
                <a:lnTo>
                  <a:pt x="316991" y="167639"/>
                </a:lnTo>
                <a:lnTo>
                  <a:pt x="303276" y="192023"/>
                </a:lnTo>
                <a:lnTo>
                  <a:pt x="288036" y="214883"/>
                </a:lnTo>
                <a:lnTo>
                  <a:pt x="272795" y="236219"/>
                </a:lnTo>
                <a:lnTo>
                  <a:pt x="259080" y="259079"/>
                </a:lnTo>
                <a:lnTo>
                  <a:pt x="246888" y="278891"/>
                </a:lnTo>
                <a:lnTo>
                  <a:pt x="236220" y="300227"/>
                </a:lnTo>
                <a:lnTo>
                  <a:pt x="225552" y="320039"/>
                </a:lnTo>
                <a:lnTo>
                  <a:pt x="227076" y="320039"/>
                </a:lnTo>
                <a:lnTo>
                  <a:pt x="216408" y="339852"/>
                </a:lnTo>
                <a:lnTo>
                  <a:pt x="207264" y="358139"/>
                </a:lnTo>
                <a:lnTo>
                  <a:pt x="192024" y="394716"/>
                </a:lnTo>
                <a:lnTo>
                  <a:pt x="185928" y="409956"/>
                </a:lnTo>
                <a:lnTo>
                  <a:pt x="185928" y="411479"/>
                </a:lnTo>
                <a:lnTo>
                  <a:pt x="179832" y="425196"/>
                </a:lnTo>
                <a:lnTo>
                  <a:pt x="175260" y="437387"/>
                </a:lnTo>
                <a:lnTo>
                  <a:pt x="169164" y="449579"/>
                </a:lnTo>
                <a:lnTo>
                  <a:pt x="164591" y="460248"/>
                </a:lnTo>
                <a:lnTo>
                  <a:pt x="164591" y="461771"/>
                </a:lnTo>
                <a:lnTo>
                  <a:pt x="161543" y="470915"/>
                </a:lnTo>
                <a:lnTo>
                  <a:pt x="156972" y="481584"/>
                </a:lnTo>
                <a:lnTo>
                  <a:pt x="153314" y="487680"/>
                </a:lnTo>
                <a:close/>
              </a:path>
              <a:path w="436244" h="568960">
                <a:moveTo>
                  <a:pt x="367284" y="97535"/>
                </a:moveTo>
                <a:lnTo>
                  <a:pt x="367284" y="96012"/>
                </a:lnTo>
                <a:lnTo>
                  <a:pt x="368427" y="96012"/>
                </a:lnTo>
                <a:lnTo>
                  <a:pt x="367284" y="97535"/>
                </a:lnTo>
                <a:close/>
              </a:path>
              <a:path w="436244" h="568960">
                <a:moveTo>
                  <a:pt x="332232" y="146304"/>
                </a:moveTo>
                <a:lnTo>
                  <a:pt x="332232" y="144779"/>
                </a:lnTo>
                <a:lnTo>
                  <a:pt x="333279" y="144779"/>
                </a:lnTo>
                <a:lnTo>
                  <a:pt x="332232" y="146304"/>
                </a:lnTo>
                <a:close/>
              </a:path>
              <a:path w="436244" h="568960">
                <a:moveTo>
                  <a:pt x="115824" y="513588"/>
                </a:moveTo>
                <a:lnTo>
                  <a:pt x="117347" y="507492"/>
                </a:lnTo>
                <a:lnTo>
                  <a:pt x="118872" y="507492"/>
                </a:lnTo>
                <a:lnTo>
                  <a:pt x="120395" y="501395"/>
                </a:lnTo>
                <a:lnTo>
                  <a:pt x="120395" y="499872"/>
                </a:lnTo>
                <a:lnTo>
                  <a:pt x="123443" y="493776"/>
                </a:lnTo>
                <a:lnTo>
                  <a:pt x="126491" y="486156"/>
                </a:lnTo>
                <a:lnTo>
                  <a:pt x="126491" y="487680"/>
                </a:lnTo>
                <a:lnTo>
                  <a:pt x="153314" y="487680"/>
                </a:lnTo>
                <a:lnTo>
                  <a:pt x="152400" y="489203"/>
                </a:lnTo>
                <a:lnTo>
                  <a:pt x="153924" y="489203"/>
                </a:lnTo>
                <a:lnTo>
                  <a:pt x="150876" y="496823"/>
                </a:lnTo>
                <a:lnTo>
                  <a:pt x="146304" y="504444"/>
                </a:lnTo>
                <a:lnTo>
                  <a:pt x="147218" y="504444"/>
                </a:lnTo>
                <a:lnTo>
                  <a:pt x="144780" y="510539"/>
                </a:lnTo>
                <a:lnTo>
                  <a:pt x="144018" y="512064"/>
                </a:lnTo>
                <a:lnTo>
                  <a:pt x="117347" y="512064"/>
                </a:lnTo>
                <a:lnTo>
                  <a:pt x="115824" y="513588"/>
                </a:lnTo>
                <a:close/>
              </a:path>
              <a:path w="436244" h="568960">
                <a:moveTo>
                  <a:pt x="147218" y="504444"/>
                </a:moveTo>
                <a:lnTo>
                  <a:pt x="146304" y="504444"/>
                </a:lnTo>
                <a:lnTo>
                  <a:pt x="147828" y="502919"/>
                </a:lnTo>
                <a:lnTo>
                  <a:pt x="147218" y="504444"/>
                </a:lnTo>
                <a:close/>
              </a:path>
              <a:path w="436244" h="568960">
                <a:moveTo>
                  <a:pt x="36576" y="512064"/>
                </a:moveTo>
                <a:lnTo>
                  <a:pt x="10668" y="512064"/>
                </a:lnTo>
                <a:lnTo>
                  <a:pt x="12191" y="510539"/>
                </a:lnTo>
                <a:lnTo>
                  <a:pt x="16764" y="507492"/>
                </a:lnTo>
                <a:lnTo>
                  <a:pt x="22860" y="507492"/>
                </a:lnTo>
                <a:lnTo>
                  <a:pt x="27432" y="509015"/>
                </a:lnTo>
                <a:lnTo>
                  <a:pt x="28956" y="509015"/>
                </a:lnTo>
                <a:lnTo>
                  <a:pt x="32004" y="510539"/>
                </a:lnTo>
                <a:lnTo>
                  <a:pt x="35052" y="510539"/>
                </a:lnTo>
                <a:lnTo>
                  <a:pt x="36576" y="512064"/>
                </a:lnTo>
                <a:close/>
              </a:path>
              <a:path w="436244" h="568960">
                <a:moveTo>
                  <a:pt x="51816" y="522731"/>
                </a:moveTo>
                <a:lnTo>
                  <a:pt x="1524" y="522731"/>
                </a:lnTo>
                <a:lnTo>
                  <a:pt x="3047" y="519684"/>
                </a:lnTo>
                <a:lnTo>
                  <a:pt x="3047" y="516635"/>
                </a:lnTo>
                <a:lnTo>
                  <a:pt x="6095" y="515111"/>
                </a:lnTo>
                <a:lnTo>
                  <a:pt x="9143" y="512064"/>
                </a:lnTo>
                <a:lnTo>
                  <a:pt x="12191" y="510539"/>
                </a:lnTo>
                <a:lnTo>
                  <a:pt x="10668" y="512064"/>
                </a:lnTo>
                <a:lnTo>
                  <a:pt x="39624" y="512064"/>
                </a:lnTo>
                <a:lnTo>
                  <a:pt x="44195" y="516635"/>
                </a:lnTo>
                <a:lnTo>
                  <a:pt x="45720" y="516635"/>
                </a:lnTo>
                <a:lnTo>
                  <a:pt x="51816" y="522731"/>
                </a:lnTo>
                <a:close/>
              </a:path>
              <a:path w="436244" h="568960">
                <a:moveTo>
                  <a:pt x="141224" y="516635"/>
                </a:moveTo>
                <a:lnTo>
                  <a:pt x="115824" y="516635"/>
                </a:lnTo>
                <a:lnTo>
                  <a:pt x="117347" y="512064"/>
                </a:lnTo>
                <a:lnTo>
                  <a:pt x="144018" y="512064"/>
                </a:lnTo>
                <a:lnTo>
                  <a:pt x="142494" y="515111"/>
                </a:lnTo>
                <a:lnTo>
                  <a:pt x="141732" y="515111"/>
                </a:lnTo>
                <a:lnTo>
                  <a:pt x="141224" y="516635"/>
                </a:lnTo>
                <a:close/>
              </a:path>
              <a:path w="436244" h="568960">
                <a:moveTo>
                  <a:pt x="103632" y="537971"/>
                </a:moveTo>
                <a:lnTo>
                  <a:pt x="106680" y="531876"/>
                </a:lnTo>
                <a:lnTo>
                  <a:pt x="109728" y="528827"/>
                </a:lnTo>
                <a:lnTo>
                  <a:pt x="109728" y="524256"/>
                </a:lnTo>
                <a:lnTo>
                  <a:pt x="111252" y="521207"/>
                </a:lnTo>
                <a:lnTo>
                  <a:pt x="114300" y="518160"/>
                </a:lnTo>
                <a:lnTo>
                  <a:pt x="115824" y="515111"/>
                </a:lnTo>
                <a:lnTo>
                  <a:pt x="115824" y="516635"/>
                </a:lnTo>
                <a:lnTo>
                  <a:pt x="141224" y="516635"/>
                </a:lnTo>
                <a:lnTo>
                  <a:pt x="140208" y="519684"/>
                </a:lnTo>
                <a:lnTo>
                  <a:pt x="140208" y="521207"/>
                </a:lnTo>
                <a:lnTo>
                  <a:pt x="138684" y="525780"/>
                </a:lnTo>
                <a:lnTo>
                  <a:pt x="137160" y="527303"/>
                </a:lnTo>
                <a:lnTo>
                  <a:pt x="134112" y="531876"/>
                </a:lnTo>
                <a:lnTo>
                  <a:pt x="132588" y="534923"/>
                </a:lnTo>
                <a:lnTo>
                  <a:pt x="132588" y="536448"/>
                </a:lnTo>
                <a:lnTo>
                  <a:pt x="105156" y="536448"/>
                </a:lnTo>
                <a:lnTo>
                  <a:pt x="103632" y="537971"/>
                </a:lnTo>
                <a:close/>
              </a:path>
              <a:path w="436244" h="568960">
                <a:moveTo>
                  <a:pt x="141732" y="516635"/>
                </a:moveTo>
                <a:lnTo>
                  <a:pt x="141732" y="515111"/>
                </a:lnTo>
                <a:lnTo>
                  <a:pt x="142494" y="515111"/>
                </a:lnTo>
                <a:lnTo>
                  <a:pt x="141732" y="516635"/>
                </a:lnTo>
                <a:close/>
              </a:path>
              <a:path w="436244" h="568960">
                <a:moveTo>
                  <a:pt x="22860" y="565403"/>
                </a:moveTo>
                <a:lnTo>
                  <a:pt x="21336" y="563880"/>
                </a:lnTo>
                <a:lnTo>
                  <a:pt x="19812" y="563880"/>
                </a:lnTo>
                <a:lnTo>
                  <a:pt x="18288" y="562356"/>
                </a:lnTo>
                <a:lnTo>
                  <a:pt x="15240" y="562356"/>
                </a:lnTo>
                <a:lnTo>
                  <a:pt x="13716" y="560831"/>
                </a:lnTo>
                <a:lnTo>
                  <a:pt x="10668" y="554735"/>
                </a:lnTo>
                <a:lnTo>
                  <a:pt x="9143" y="553211"/>
                </a:lnTo>
                <a:lnTo>
                  <a:pt x="9143" y="551688"/>
                </a:lnTo>
                <a:lnTo>
                  <a:pt x="6095" y="548639"/>
                </a:lnTo>
                <a:lnTo>
                  <a:pt x="6095" y="547115"/>
                </a:lnTo>
                <a:lnTo>
                  <a:pt x="4572" y="545592"/>
                </a:lnTo>
                <a:lnTo>
                  <a:pt x="3047" y="542543"/>
                </a:lnTo>
                <a:lnTo>
                  <a:pt x="1524" y="541019"/>
                </a:lnTo>
                <a:lnTo>
                  <a:pt x="0" y="537972"/>
                </a:lnTo>
                <a:lnTo>
                  <a:pt x="1524" y="537972"/>
                </a:lnTo>
                <a:lnTo>
                  <a:pt x="0" y="534923"/>
                </a:lnTo>
                <a:lnTo>
                  <a:pt x="0" y="522731"/>
                </a:lnTo>
                <a:lnTo>
                  <a:pt x="51816" y="522731"/>
                </a:lnTo>
                <a:lnTo>
                  <a:pt x="51816" y="521207"/>
                </a:lnTo>
                <a:lnTo>
                  <a:pt x="54864" y="524256"/>
                </a:lnTo>
                <a:lnTo>
                  <a:pt x="56388" y="524256"/>
                </a:lnTo>
                <a:lnTo>
                  <a:pt x="57912" y="525780"/>
                </a:lnTo>
                <a:lnTo>
                  <a:pt x="22860" y="525780"/>
                </a:lnTo>
                <a:lnTo>
                  <a:pt x="18288" y="527303"/>
                </a:lnTo>
                <a:lnTo>
                  <a:pt x="17780" y="528319"/>
                </a:lnTo>
                <a:lnTo>
                  <a:pt x="16764" y="528827"/>
                </a:lnTo>
                <a:lnTo>
                  <a:pt x="16764" y="533399"/>
                </a:lnTo>
                <a:lnTo>
                  <a:pt x="18288" y="533399"/>
                </a:lnTo>
                <a:lnTo>
                  <a:pt x="18288" y="539495"/>
                </a:lnTo>
                <a:lnTo>
                  <a:pt x="19049" y="539495"/>
                </a:lnTo>
                <a:lnTo>
                  <a:pt x="19812" y="541019"/>
                </a:lnTo>
                <a:lnTo>
                  <a:pt x="19812" y="545592"/>
                </a:lnTo>
                <a:lnTo>
                  <a:pt x="21336" y="548639"/>
                </a:lnTo>
                <a:lnTo>
                  <a:pt x="21336" y="550164"/>
                </a:lnTo>
                <a:lnTo>
                  <a:pt x="22860" y="553211"/>
                </a:lnTo>
                <a:lnTo>
                  <a:pt x="22860" y="554735"/>
                </a:lnTo>
                <a:lnTo>
                  <a:pt x="25908" y="557784"/>
                </a:lnTo>
                <a:lnTo>
                  <a:pt x="25908" y="562356"/>
                </a:lnTo>
                <a:lnTo>
                  <a:pt x="22860" y="565403"/>
                </a:lnTo>
                <a:close/>
              </a:path>
              <a:path w="436244" h="568960">
                <a:moveTo>
                  <a:pt x="18288" y="528065"/>
                </a:moveTo>
                <a:lnTo>
                  <a:pt x="18288" y="527303"/>
                </a:lnTo>
                <a:lnTo>
                  <a:pt x="22860" y="525780"/>
                </a:lnTo>
                <a:lnTo>
                  <a:pt x="21336" y="527303"/>
                </a:lnTo>
                <a:lnTo>
                  <a:pt x="19812" y="527303"/>
                </a:lnTo>
                <a:lnTo>
                  <a:pt x="18288" y="528065"/>
                </a:lnTo>
                <a:close/>
              </a:path>
              <a:path w="436244" h="568960">
                <a:moveTo>
                  <a:pt x="51815" y="547115"/>
                </a:moveTo>
                <a:lnTo>
                  <a:pt x="48768" y="545592"/>
                </a:lnTo>
                <a:lnTo>
                  <a:pt x="47243" y="544068"/>
                </a:lnTo>
                <a:lnTo>
                  <a:pt x="42672" y="541019"/>
                </a:lnTo>
                <a:lnTo>
                  <a:pt x="36576" y="534923"/>
                </a:lnTo>
                <a:lnTo>
                  <a:pt x="32004" y="531876"/>
                </a:lnTo>
                <a:lnTo>
                  <a:pt x="28956" y="530352"/>
                </a:lnTo>
                <a:lnTo>
                  <a:pt x="32004" y="530352"/>
                </a:lnTo>
                <a:lnTo>
                  <a:pt x="27432" y="528827"/>
                </a:lnTo>
                <a:lnTo>
                  <a:pt x="24384" y="528827"/>
                </a:lnTo>
                <a:lnTo>
                  <a:pt x="21336" y="527303"/>
                </a:lnTo>
                <a:lnTo>
                  <a:pt x="22860" y="525780"/>
                </a:lnTo>
                <a:lnTo>
                  <a:pt x="57912" y="525780"/>
                </a:lnTo>
                <a:lnTo>
                  <a:pt x="59436" y="527303"/>
                </a:lnTo>
                <a:lnTo>
                  <a:pt x="62484" y="527303"/>
                </a:lnTo>
                <a:lnTo>
                  <a:pt x="62484" y="528827"/>
                </a:lnTo>
                <a:lnTo>
                  <a:pt x="67056" y="530352"/>
                </a:lnTo>
                <a:lnTo>
                  <a:pt x="73152" y="536448"/>
                </a:lnTo>
                <a:lnTo>
                  <a:pt x="74676" y="536448"/>
                </a:lnTo>
                <a:lnTo>
                  <a:pt x="79247" y="541019"/>
                </a:lnTo>
                <a:lnTo>
                  <a:pt x="80771" y="541019"/>
                </a:lnTo>
                <a:lnTo>
                  <a:pt x="82295" y="542544"/>
                </a:lnTo>
                <a:lnTo>
                  <a:pt x="83820" y="542544"/>
                </a:lnTo>
                <a:lnTo>
                  <a:pt x="88391" y="544068"/>
                </a:lnTo>
                <a:lnTo>
                  <a:pt x="91440" y="544068"/>
                </a:lnTo>
                <a:lnTo>
                  <a:pt x="92659" y="544677"/>
                </a:lnTo>
                <a:lnTo>
                  <a:pt x="89916" y="545592"/>
                </a:lnTo>
                <a:lnTo>
                  <a:pt x="50291" y="545592"/>
                </a:lnTo>
                <a:lnTo>
                  <a:pt x="51815" y="547115"/>
                </a:lnTo>
                <a:close/>
              </a:path>
              <a:path w="436244" h="568960">
                <a:moveTo>
                  <a:pt x="62484" y="527303"/>
                </a:moveTo>
                <a:lnTo>
                  <a:pt x="59436" y="527303"/>
                </a:lnTo>
                <a:lnTo>
                  <a:pt x="59436" y="525780"/>
                </a:lnTo>
                <a:lnTo>
                  <a:pt x="62484" y="527303"/>
                </a:lnTo>
                <a:close/>
              </a:path>
              <a:path w="436244" h="568960">
                <a:moveTo>
                  <a:pt x="18288" y="528827"/>
                </a:moveTo>
                <a:lnTo>
                  <a:pt x="18288" y="528065"/>
                </a:lnTo>
                <a:lnTo>
                  <a:pt x="19812" y="527303"/>
                </a:lnTo>
                <a:lnTo>
                  <a:pt x="18288" y="528827"/>
                </a:lnTo>
                <a:close/>
              </a:path>
              <a:path w="436244" h="568960">
                <a:moveTo>
                  <a:pt x="108204" y="530352"/>
                </a:moveTo>
                <a:lnTo>
                  <a:pt x="109728" y="527303"/>
                </a:lnTo>
                <a:lnTo>
                  <a:pt x="109728" y="528827"/>
                </a:lnTo>
                <a:lnTo>
                  <a:pt x="108204" y="530352"/>
                </a:lnTo>
                <a:close/>
              </a:path>
              <a:path w="436244" h="568960">
                <a:moveTo>
                  <a:pt x="16764" y="530352"/>
                </a:moveTo>
                <a:lnTo>
                  <a:pt x="16764" y="528827"/>
                </a:lnTo>
                <a:lnTo>
                  <a:pt x="17780" y="528319"/>
                </a:lnTo>
                <a:lnTo>
                  <a:pt x="16764" y="530352"/>
                </a:lnTo>
                <a:close/>
              </a:path>
              <a:path w="436244" h="568960">
                <a:moveTo>
                  <a:pt x="28956" y="530352"/>
                </a:moveTo>
                <a:lnTo>
                  <a:pt x="25908" y="528827"/>
                </a:lnTo>
                <a:lnTo>
                  <a:pt x="27432" y="528827"/>
                </a:lnTo>
                <a:lnTo>
                  <a:pt x="28956" y="530352"/>
                </a:lnTo>
                <a:close/>
              </a:path>
              <a:path w="436244" h="568960">
                <a:moveTo>
                  <a:pt x="16764" y="531876"/>
                </a:moveTo>
                <a:lnTo>
                  <a:pt x="16764" y="530352"/>
                </a:lnTo>
                <a:lnTo>
                  <a:pt x="17272" y="531368"/>
                </a:lnTo>
                <a:lnTo>
                  <a:pt x="16764" y="531876"/>
                </a:lnTo>
                <a:close/>
              </a:path>
              <a:path w="436244" h="568960">
                <a:moveTo>
                  <a:pt x="17272" y="531368"/>
                </a:moveTo>
                <a:lnTo>
                  <a:pt x="16764" y="530352"/>
                </a:lnTo>
                <a:lnTo>
                  <a:pt x="18288" y="530352"/>
                </a:lnTo>
                <a:lnTo>
                  <a:pt x="17272" y="531368"/>
                </a:lnTo>
                <a:close/>
              </a:path>
              <a:path w="436244" h="568960">
                <a:moveTo>
                  <a:pt x="18288" y="533399"/>
                </a:moveTo>
                <a:lnTo>
                  <a:pt x="16764" y="533399"/>
                </a:lnTo>
                <a:lnTo>
                  <a:pt x="16764" y="531876"/>
                </a:lnTo>
                <a:lnTo>
                  <a:pt x="17272" y="531368"/>
                </a:lnTo>
                <a:lnTo>
                  <a:pt x="18288" y="533399"/>
                </a:lnTo>
                <a:close/>
              </a:path>
              <a:path w="436244" h="568960">
                <a:moveTo>
                  <a:pt x="74676" y="536448"/>
                </a:moveTo>
                <a:lnTo>
                  <a:pt x="73152" y="536448"/>
                </a:lnTo>
                <a:lnTo>
                  <a:pt x="73152" y="534923"/>
                </a:lnTo>
                <a:lnTo>
                  <a:pt x="74676" y="536448"/>
                </a:lnTo>
                <a:close/>
              </a:path>
              <a:path w="436244" h="568960">
                <a:moveTo>
                  <a:pt x="131826" y="537972"/>
                </a:moveTo>
                <a:lnTo>
                  <a:pt x="103632" y="537972"/>
                </a:lnTo>
                <a:lnTo>
                  <a:pt x="105156" y="536448"/>
                </a:lnTo>
                <a:lnTo>
                  <a:pt x="132588" y="536448"/>
                </a:lnTo>
                <a:lnTo>
                  <a:pt x="131826" y="537972"/>
                </a:lnTo>
                <a:close/>
              </a:path>
              <a:path w="436244" h="568960">
                <a:moveTo>
                  <a:pt x="101092" y="541527"/>
                </a:moveTo>
                <a:lnTo>
                  <a:pt x="102108" y="539495"/>
                </a:lnTo>
                <a:lnTo>
                  <a:pt x="103632" y="537971"/>
                </a:lnTo>
                <a:lnTo>
                  <a:pt x="131826" y="537972"/>
                </a:lnTo>
                <a:lnTo>
                  <a:pt x="131064" y="539495"/>
                </a:lnTo>
                <a:lnTo>
                  <a:pt x="103632" y="539495"/>
                </a:lnTo>
                <a:lnTo>
                  <a:pt x="102108" y="541019"/>
                </a:lnTo>
                <a:lnTo>
                  <a:pt x="101092" y="541527"/>
                </a:lnTo>
                <a:close/>
              </a:path>
              <a:path w="436244" h="568960">
                <a:moveTo>
                  <a:pt x="19049" y="539495"/>
                </a:moveTo>
                <a:lnTo>
                  <a:pt x="18288" y="539495"/>
                </a:lnTo>
                <a:lnTo>
                  <a:pt x="18288" y="537972"/>
                </a:lnTo>
                <a:lnTo>
                  <a:pt x="19049" y="539495"/>
                </a:lnTo>
                <a:close/>
              </a:path>
              <a:path w="436244" h="568960">
                <a:moveTo>
                  <a:pt x="80771" y="541019"/>
                </a:moveTo>
                <a:lnTo>
                  <a:pt x="79247" y="541019"/>
                </a:lnTo>
                <a:lnTo>
                  <a:pt x="79247" y="539495"/>
                </a:lnTo>
                <a:lnTo>
                  <a:pt x="80771" y="541019"/>
                </a:lnTo>
                <a:close/>
              </a:path>
              <a:path w="436244" h="568960">
                <a:moveTo>
                  <a:pt x="128016" y="544068"/>
                </a:moveTo>
                <a:lnTo>
                  <a:pt x="128016" y="542544"/>
                </a:lnTo>
                <a:lnTo>
                  <a:pt x="100584" y="542544"/>
                </a:lnTo>
                <a:lnTo>
                  <a:pt x="103632" y="539495"/>
                </a:lnTo>
                <a:lnTo>
                  <a:pt x="131064" y="539495"/>
                </a:lnTo>
                <a:lnTo>
                  <a:pt x="129540" y="542544"/>
                </a:lnTo>
                <a:lnTo>
                  <a:pt x="128016" y="544068"/>
                </a:lnTo>
                <a:close/>
              </a:path>
              <a:path w="436244" h="568960">
                <a:moveTo>
                  <a:pt x="83820" y="542544"/>
                </a:moveTo>
                <a:lnTo>
                  <a:pt x="82295" y="542543"/>
                </a:lnTo>
                <a:lnTo>
                  <a:pt x="80772" y="541019"/>
                </a:lnTo>
                <a:lnTo>
                  <a:pt x="83820" y="542544"/>
                </a:lnTo>
                <a:close/>
              </a:path>
              <a:path w="436244" h="568960">
                <a:moveTo>
                  <a:pt x="100076" y="542035"/>
                </a:moveTo>
                <a:lnTo>
                  <a:pt x="100584" y="541019"/>
                </a:lnTo>
                <a:lnTo>
                  <a:pt x="101346" y="541019"/>
                </a:lnTo>
                <a:lnTo>
                  <a:pt x="101092" y="541527"/>
                </a:lnTo>
                <a:lnTo>
                  <a:pt x="100076" y="542035"/>
                </a:lnTo>
                <a:close/>
              </a:path>
              <a:path w="436244" h="568960">
                <a:moveTo>
                  <a:pt x="100584" y="542543"/>
                </a:moveTo>
                <a:lnTo>
                  <a:pt x="101092" y="541527"/>
                </a:lnTo>
                <a:lnTo>
                  <a:pt x="102108" y="541019"/>
                </a:lnTo>
                <a:lnTo>
                  <a:pt x="100584" y="542543"/>
                </a:lnTo>
                <a:close/>
              </a:path>
              <a:path w="436244" h="568960">
                <a:moveTo>
                  <a:pt x="99060" y="544068"/>
                </a:moveTo>
                <a:lnTo>
                  <a:pt x="100076" y="542035"/>
                </a:lnTo>
                <a:lnTo>
                  <a:pt x="101092" y="541527"/>
                </a:lnTo>
                <a:lnTo>
                  <a:pt x="100584" y="542544"/>
                </a:lnTo>
                <a:lnTo>
                  <a:pt x="99060" y="544068"/>
                </a:lnTo>
                <a:close/>
              </a:path>
              <a:path w="436244" h="568960">
                <a:moveTo>
                  <a:pt x="96012" y="545592"/>
                </a:moveTo>
                <a:lnTo>
                  <a:pt x="99060" y="542543"/>
                </a:lnTo>
                <a:lnTo>
                  <a:pt x="100076" y="542035"/>
                </a:lnTo>
                <a:lnTo>
                  <a:pt x="99060" y="544068"/>
                </a:lnTo>
                <a:lnTo>
                  <a:pt x="96012" y="545592"/>
                </a:lnTo>
                <a:close/>
              </a:path>
              <a:path w="436244" h="568960">
                <a:moveTo>
                  <a:pt x="125730" y="547115"/>
                </a:moveTo>
                <a:lnTo>
                  <a:pt x="51815" y="547115"/>
                </a:lnTo>
                <a:lnTo>
                  <a:pt x="50291" y="545592"/>
                </a:lnTo>
                <a:lnTo>
                  <a:pt x="96012" y="545592"/>
                </a:lnTo>
                <a:lnTo>
                  <a:pt x="99060" y="544068"/>
                </a:lnTo>
                <a:lnTo>
                  <a:pt x="100584" y="542543"/>
                </a:lnTo>
                <a:lnTo>
                  <a:pt x="128016" y="542544"/>
                </a:lnTo>
                <a:lnTo>
                  <a:pt x="125730" y="547115"/>
                </a:lnTo>
                <a:close/>
              </a:path>
              <a:path w="436244" h="568960">
                <a:moveTo>
                  <a:pt x="96012" y="545592"/>
                </a:moveTo>
                <a:lnTo>
                  <a:pt x="94488" y="545592"/>
                </a:lnTo>
                <a:lnTo>
                  <a:pt x="92659" y="544677"/>
                </a:lnTo>
                <a:lnTo>
                  <a:pt x="94488" y="544068"/>
                </a:lnTo>
                <a:lnTo>
                  <a:pt x="97536" y="544068"/>
                </a:lnTo>
                <a:lnTo>
                  <a:pt x="96012" y="545592"/>
                </a:lnTo>
                <a:close/>
              </a:path>
              <a:path w="436244" h="568960">
                <a:moveTo>
                  <a:pt x="94488" y="545592"/>
                </a:moveTo>
                <a:lnTo>
                  <a:pt x="89916" y="545592"/>
                </a:lnTo>
                <a:lnTo>
                  <a:pt x="92659" y="544677"/>
                </a:lnTo>
                <a:lnTo>
                  <a:pt x="94488" y="545592"/>
                </a:lnTo>
                <a:close/>
              </a:path>
              <a:path w="436244" h="568960">
                <a:moveTo>
                  <a:pt x="96012" y="568452"/>
                </a:moveTo>
                <a:lnTo>
                  <a:pt x="88391" y="568452"/>
                </a:lnTo>
                <a:lnTo>
                  <a:pt x="85343" y="566927"/>
                </a:lnTo>
                <a:lnTo>
                  <a:pt x="80772" y="565403"/>
                </a:lnTo>
                <a:lnTo>
                  <a:pt x="79247" y="565403"/>
                </a:lnTo>
                <a:lnTo>
                  <a:pt x="76200" y="563880"/>
                </a:lnTo>
                <a:lnTo>
                  <a:pt x="71628" y="562356"/>
                </a:lnTo>
                <a:lnTo>
                  <a:pt x="70104" y="560831"/>
                </a:lnTo>
                <a:lnTo>
                  <a:pt x="67056" y="559307"/>
                </a:lnTo>
                <a:lnTo>
                  <a:pt x="64008" y="556260"/>
                </a:lnTo>
                <a:lnTo>
                  <a:pt x="59436" y="554735"/>
                </a:lnTo>
                <a:lnTo>
                  <a:pt x="59436" y="553211"/>
                </a:lnTo>
                <a:lnTo>
                  <a:pt x="56388" y="551688"/>
                </a:lnTo>
                <a:lnTo>
                  <a:pt x="57912" y="551688"/>
                </a:lnTo>
                <a:lnTo>
                  <a:pt x="53340" y="548639"/>
                </a:lnTo>
                <a:lnTo>
                  <a:pt x="51815" y="547115"/>
                </a:lnTo>
                <a:lnTo>
                  <a:pt x="125730" y="547115"/>
                </a:lnTo>
                <a:lnTo>
                  <a:pt x="123443" y="551688"/>
                </a:lnTo>
                <a:lnTo>
                  <a:pt x="121920" y="553211"/>
                </a:lnTo>
                <a:lnTo>
                  <a:pt x="122682" y="553211"/>
                </a:lnTo>
                <a:lnTo>
                  <a:pt x="121920" y="554735"/>
                </a:lnTo>
                <a:lnTo>
                  <a:pt x="118871" y="557784"/>
                </a:lnTo>
                <a:lnTo>
                  <a:pt x="117347" y="557784"/>
                </a:lnTo>
                <a:lnTo>
                  <a:pt x="115824" y="560831"/>
                </a:lnTo>
                <a:lnTo>
                  <a:pt x="109728" y="563880"/>
                </a:lnTo>
                <a:lnTo>
                  <a:pt x="111252" y="563880"/>
                </a:lnTo>
                <a:lnTo>
                  <a:pt x="108204" y="565403"/>
                </a:lnTo>
                <a:lnTo>
                  <a:pt x="103632" y="566927"/>
                </a:lnTo>
                <a:lnTo>
                  <a:pt x="99060" y="566927"/>
                </a:lnTo>
                <a:lnTo>
                  <a:pt x="96012" y="568452"/>
                </a:lnTo>
                <a:close/>
              </a:path>
              <a:path w="436244" h="568960">
                <a:moveTo>
                  <a:pt x="122682" y="553211"/>
                </a:moveTo>
                <a:lnTo>
                  <a:pt x="121920" y="553211"/>
                </a:lnTo>
                <a:lnTo>
                  <a:pt x="123443" y="551688"/>
                </a:lnTo>
                <a:lnTo>
                  <a:pt x="122682" y="553211"/>
                </a:lnTo>
                <a:close/>
              </a:path>
              <a:path w="436244" h="568960">
                <a:moveTo>
                  <a:pt x="117347" y="559307"/>
                </a:moveTo>
                <a:lnTo>
                  <a:pt x="117347" y="557784"/>
                </a:lnTo>
                <a:lnTo>
                  <a:pt x="118871" y="557784"/>
                </a:lnTo>
                <a:lnTo>
                  <a:pt x="117347" y="55930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/>
          <p:nvPr/>
        </p:nvSpPr>
        <p:spPr>
          <a:xfrm>
            <a:off x="903732" y="1830324"/>
            <a:ext cx="368935" cy="579120"/>
          </a:xfrm>
          <a:custGeom>
            <a:avLst/>
            <a:ahLst/>
            <a:rect l="l" t="t" r="r" b="b"/>
            <a:pathLst>
              <a:path w="368934" h="579119">
                <a:moveTo>
                  <a:pt x="112776" y="495300"/>
                </a:moveTo>
                <a:lnTo>
                  <a:pt x="121920" y="472439"/>
                </a:lnTo>
                <a:lnTo>
                  <a:pt x="128016" y="454151"/>
                </a:lnTo>
                <a:lnTo>
                  <a:pt x="131064" y="443483"/>
                </a:lnTo>
                <a:lnTo>
                  <a:pt x="140208" y="419100"/>
                </a:lnTo>
                <a:lnTo>
                  <a:pt x="146304" y="405383"/>
                </a:lnTo>
                <a:lnTo>
                  <a:pt x="152400" y="390143"/>
                </a:lnTo>
                <a:lnTo>
                  <a:pt x="158496" y="376427"/>
                </a:lnTo>
                <a:lnTo>
                  <a:pt x="181356" y="326135"/>
                </a:lnTo>
                <a:lnTo>
                  <a:pt x="190500" y="309371"/>
                </a:lnTo>
                <a:lnTo>
                  <a:pt x="190500" y="307847"/>
                </a:lnTo>
                <a:lnTo>
                  <a:pt x="199643" y="291083"/>
                </a:lnTo>
                <a:lnTo>
                  <a:pt x="208788" y="272795"/>
                </a:lnTo>
                <a:lnTo>
                  <a:pt x="219456" y="252983"/>
                </a:lnTo>
                <a:lnTo>
                  <a:pt x="228600" y="234695"/>
                </a:lnTo>
                <a:lnTo>
                  <a:pt x="249936" y="195071"/>
                </a:lnTo>
                <a:lnTo>
                  <a:pt x="271272" y="158495"/>
                </a:lnTo>
                <a:lnTo>
                  <a:pt x="269748" y="158495"/>
                </a:lnTo>
                <a:lnTo>
                  <a:pt x="280416" y="140208"/>
                </a:lnTo>
                <a:lnTo>
                  <a:pt x="288036" y="121920"/>
                </a:lnTo>
                <a:lnTo>
                  <a:pt x="298704" y="102108"/>
                </a:lnTo>
                <a:lnTo>
                  <a:pt x="306324" y="83820"/>
                </a:lnTo>
                <a:lnTo>
                  <a:pt x="307848" y="83820"/>
                </a:lnTo>
                <a:lnTo>
                  <a:pt x="315468" y="67055"/>
                </a:lnTo>
                <a:lnTo>
                  <a:pt x="324612" y="50291"/>
                </a:lnTo>
                <a:lnTo>
                  <a:pt x="332231" y="33527"/>
                </a:lnTo>
                <a:lnTo>
                  <a:pt x="341376" y="15239"/>
                </a:lnTo>
                <a:lnTo>
                  <a:pt x="353568" y="3047"/>
                </a:lnTo>
                <a:lnTo>
                  <a:pt x="355092" y="0"/>
                </a:lnTo>
                <a:lnTo>
                  <a:pt x="359664" y="0"/>
                </a:lnTo>
                <a:lnTo>
                  <a:pt x="365760" y="3047"/>
                </a:lnTo>
                <a:lnTo>
                  <a:pt x="368808" y="7620"/>
                </a:lnTo>
                <a:lnTo>
                  <a:pt x="367284" y="10667"/>
                </a:lnTo>
                <a:lnTo>
                  <a:pt x="362712" y="27431"/>
                </a:lnTo>
                <a:lnTo>
                  <a:pt x="361188" y="28955"/>
                </a:lnTo>
                <a:lnTo>
                  <a:pt x="353568" y="45720"/>
                </a:lnTo>
                <a:lnTo>
                  <a:pt x="345948" y="60959"/>
                </a:lnTo>
                <a:lnTo>
                  <a:pt x="338327" y="77724"/>
                </a:lnTo>
                <a:lnTo>
                  <a:pt x="329184" y="94487"/>
                </a:lnTo>
                <a:lnTo>
                  <a:pt x="320040" y="112775"/>
                </a:lnTo>
                <a:lnTo>
                  <a:pt x="310896" y="132587"/>
                </a:lnTo>
                <a:lnTo>
                  <a:pt x="292608" y="169163"/>
                </a:lnTo>
                <a:lnTo>
                  <a:pt x="292608" y="170687"/>
                </a:lnTo>
                <a:lnTo>
                  <a:pt x="260604" y="225551"/>
                </a:lnTo>
                <a:lnTo>
                  <a:pt x="251460" y="245363"/>
                </a:lnTo>
                <a:lnTo>
                  <a:pt x="240792" y="265175"/>
                </a:lnTo>
                <a:lnTo>
                  <a:pt x="230124" y="283463"/>
                </a:lnTo>
                <a:lnTo>
                  <a:pt x="220980" y="301751"/>
                </a:lnTo>
                <a:lnTo>
                  <a:pt x="220980" y="303275"/>
                </a:lnTo>
                <a:lnTo>
                  <a:pt x="202692" y="336804"/>
                </a:lnTo>
                <a:lnTo>
                  <a:pt x="187452" y="370331"/>
                </a:lnTo>
                <a:lnTo>
                  <a:pt x="179832" y="385571"/>
                </a:lnTo>
                <a:lnTo>
                  <a:pt x="173736" y="399287"/>
                </a:lnTo>
                <a:lnTo>
                  <a:pt x="167640" y="414527"/>
                </a:lnTo>
                <a:lnTo>
                  <a:pt x="158496" y="438912"/>
                </a:lnTo>
                <a:lnTo>
                  <a:pt x="158496" y="440435"/>
                </a:lnTo>
                <a:lnTo>
                  <a:pt x="153924" y="451104"/>
                </a:lnTo>
                <a:lnTo>
                  <a:pt x="150876" y="461771"/>
                </a:lnTo>
                <a:lnTo>
                  <a:pt x="147828" y="470916"/>
                </a:lnTo>
                <a:lnTo>
                  <a:pt x="146304" y="472439"/>
                </a:lnTo>
                <a:lnTo>
                  <a:pt x="143256" y="480059"/>
                </a:lnTo>
                <a:lnTo>
                  <a:pt x="140716" y="487679"/>
                </a:lnTo>
                <a:lnTo>
                  <a:pt x="140208" y="487679"/>
                </a:lnTo>
                <a:lnTo>
                  <a:pt x="138988" y="493775"/>
                </a:lnTo>
                <a:lnTo>
                  <a:pt x="114300" y="493775"/>
                </a:lnTo>
                <a:lnTo>
                  <a:pt x="112776" y="495300"/>
                </a:lnTo>
                <a:close/>
              </a:path>
              <a:path w="368934" h="579119">
                <a:moveTo>
                  <a:pt x="140208" y="489204"/>
                </a:moveTo>
                <a:lnTo>
                  <a:pt x="140208" y="487679"/>
                </a:lnTo>
                <a:lnTo>
                  <a:pt x="140716" y="487679"/>
                </a:lnTo>
                <a:lnTo>
                  <a:pt x="140208" y="489204"/>
                </a:lnTo>
                <a:close/>
              </a:path>
              <a:path w="368934" h="579119">
                <a:moveTo>
                  <a:pt x="132283" y="510539"/>
                </a:moveTo>
                <a:lnTo>
                  <a:pt x="108204" y="510539"/>
                </a:lnTo>
                <a:lnTo>
                  <a:pt x="109728" y="502920"/>
                </a:lnTo>
                <a:lnTo>
                  <a:pt x="111252" y="501396"/>
                </a:lnTo>
                <a:lnTo>
                  <a:pt x="114300" y="493775"/>
                </a:lnTo>
                <a:lnTo>
                  <a:pt x="138988" y="493775"/>
                </a:lnTo>
                <a:lnTo>
                  <a:pt x="138684" y="495300"/>
                </a:lnTo>
                <a:lnTo>
                  <a:pt x="133197" y="509016"/>
                </a:lnTo>
                <a:lnTo>
                  <a:pt x="132588" y="509016"/>
                </a:lnTo>
                <a:lnTo>
                  <a:pt x="132283" y="510539"/>
                </a:lnTo>
                <a:close/>
              </a:path>
              <a:path w="368934" h="579119">
                <a:moveTo>
                  <a:pt x="99060" y="533400"/>
                </a:moveTo>
                <a:lnTo>
                  <a:pt x="100584" y="528827"/>
                </a:lnTo>
                <a:lnTo>
                  <a:pt x="100584" y="527304"/>
                </a:lnTo>
                <a:lnTo>
                  <a:pt x="102108" y="522731"/>
                </a:lnTo>
                <a:lnTo>
                  <a:pt x="103632" y="521208"/>
                </a:lnTo>
                <a:lnTo>
                  <a:pt x="105156" y="515112"/>
                </a:lnTo>
                <a:lnTo>
                  <a:pt x="108204" y="509016"/>
                </a:lnTo>
                <a:lnTo>
                  <a:pt x="108204" y="510539"/>
                </a:lnTo>
                <a:lnTo>
                  <a:pt x="132283" y="510539"/>
                </a:lnTo>
                <a:lnTo>
                  <a:pt x="131064" y="516635"/>
                </a:lnTo>
                <a:lnTo>
                  <a:pt x="129540" y="518159"/>
                </a:lnTo>
                <a:lnTo>
                  <a:pt x="128016" y="524255"/>
                </a:lnTo>
                <a:lnTo>
                  <a:pt x="124968" y="530351"/>
                </a:lnTo>
                <a:lnTo>
                  <a:pt x="124460" y="531875"/>
                </a:lnTo>
                <a:lnTo>
                  <a:pt x="100584" y="531875"/>
                </a:lnTo>
                <a:lnTo>
                  <a:pt x="99060" y="533400"/>
                </a:lnTo>
                <a:close/>
              </a:path>
              <a:path w="368934" h="579119">
                <a:moveTo>
                  <a:pt x="132588" y="510539"/>
                </a:moveTo>
                <a:lnTo>
                  <a:pt x="132588" y="509016"/>
                </a:lnTo>
                <a:lnTo>
                  <a:pt x="133197" y="509016"/>
                </a:lnTo>
                <a:lnTo>
                  <a:pt x="132588" y="510539"/>
                </a:lnTo>
                <a:close/>
              </a:path>
              <a:path w="368934" h="579119">
                <a:moveTo>
                  <a:pt x="18288" y="550163"/>
                </a:moveTo>
                <a:lnTo>
                  <a:pt x="9143" y="550163"/>
                </a:lnTo>
                <a:lnTo>
                  <a:pt x="4572" y="548639"/>
                </a:lnTo>
                <a:lnTo>
                  <a:pt x="0" y="545591"/>
                </a:lnTo>
                <a:lnTo>
                  <a:pt x="0" y="536447"/>
                </a:lnTo>
                <a:lnTo>
                  <a:pt x="4572" y="533400"/>
                </a:lnTo>
                <a:lnTo>
                  <a:pt x="9143" y="531875"/>
                </a:lnTo>
                <a:lnTo>
                  <a:pt x="18288" y="531875"/>
                </a:lnTo>
                <a:lnTo>
                  <a:pt x="22860" y="533400"/>
                </a:lnTo>
                <a:lnTo>
                  <a:pt x="24384" y="533400"/>
                </a:lnTo>
                <a:lnTo>
                  <a:pt x="27432" y="534924"/>
                </a:lnTo>
                <a:lnTo>
                  <a:pt x="35052" y="534924"/>
                </a:lnTo>
                <a:lnTo>
                  <a:pt x="38100" y="536447"/>
                </a:lnTo>
                <a:lnTo>
                  <a:pt x="41148" y="536447"/>
                </a:lnTo>
                <a:lnTo>
                  <a:pt x="44196" y="537971"/>
                </a:lnTo>
                <a:lnTo>
                  <a:pt x="47243" y="537971"/>
                </a:lnTo>
                <a:lnTo>
                  <a:pt x="51816" y="539496"/>
                </a:lnTo>
                <a:lnTo>
                  <a:pt x="57912" y="539496"/>
                </a:lnTo>
                <a:lnTo>
                  <a:pt x="59436" y="541020"/>
                </a:lnTo>
                <a:lnTo>
                  <a:pt x="60960" y="541020"/>
                </a:lnTo>
                <a:lnTo>
                  <a:pt x="64008" y="542543"/>
                </a:lnTo>
                <a:lnTo>
                  <a:pt x="68580" y="542543"/>
                </a:lnTo>
                <a:lnTo>
                  <a:pt x="71628" y="544067"/>
                </a:lnTo>
                <a:lnTo>
                  <a:pt x="73152" y="544067"/>
                </a:lnTo>
                <a:lnTo>
                  <a:pt x="82295" y="548639"/>
                </a:lnTo>
                <a:lnTo>
                  <a:pt x="15240" y="548639"/>
                </a:lnTo>
                <a:lnTo>
                  <a:pt x="18288" y="550163"/>
                </a:lnTo>
                <a:close/>
              </a:path>
              <a:path w="368934" h="579119">
                <a:moveTo>
                  <a:pt x="121920" y="541020"/>
                </a:moveTo>
                <a:lnTo>
                  <a:pt x="97536" y="541020"/>
                </a:lnTo>
                <a:lnTo>
                  <a:pt x="97536" y="537971"/>
                </a:lnTo>
                <a:lnTo>
                  <a:pt x="99060" y="536447"/>
                </a:lnTo>
                <a:lnTo>
                  <a:pt x="100584" y="531875"/>
                </a:lnTo>
                <a:lnTo>
                  <a:pt x="124460" y="531875"/>
                </a:lnTo>
                <a:lnTo>
                  <a:pt x="123952" y="533400"/>
                </a:lnTo>
                <a:lnTo>
                  <a:pt x="123443" y="533400"/>
                </a:lnTo>
                <a:lnTo>
                  <a:pt x="121920" y="537971"/>
                </a:lnTo>
                <a:lnTo>
                  <a:pt x="121920" y="541020"/>
                </a:lnTo>
                <a:close/>
              </a:path>
              <a:path w="368934" h="579119">
                <a:moveTo>
                  <a:pt x="123443" y="534924"/>
                </a:moveTo>
                <a:lnTo>
                  <a:pt x="123443" y="533400"/>
                </a:lnTo>
                <a:lnTo>
                  <a:pt x="123952" y="533400"/>
                </a:lnTo>
                <a:lnTo>
                  <a:pt x="123443" y="534924"/>
                </a:lnTo>
                <a:close/>
              </a:path>
              <a:path w="368934" h="579119">
                <a:moveTo>
                  <a:pt x="116586" y="557783"/>
                </a:moveTo>
                <a:lnTo>
                  <a:pt x="100584" y="557783"/>
                </a:lnTo>
                <a:lnTo>
                  <a:pt x="93472" y="554227"/>
                </a:lnTo>
                <a:lnTo>
                  <a:pt x="94488" y="553212"/>
                </a:lnTo>
                <a:lnTo>
                  <a:pt x="94488" y="547116"/>
                </a:lnTo>
                <a:lnTo>
                  <a:pt x="96012" y="542543"/>
                </a:lnTo>
                <a:lnTo>
                  <a:pt x="97536" y="539496"/>
                </a:lnTo>
                <a:lnTo>
                  <a:pt x="97536" y="541020"/>
                </a:lnTo>
                <a:lnTo>
                  <a:pt x="121920" y="541020"/>
                </a:lnTo>
                <a:lnTo>
                  <a:pt x="120904" y="544067"/>
                </a:lnTo>
                <a:lnTo>
                  <a:pt x="120396" y="544067"/>
                </a:lnTo>
                <a:lnTo>
                  <a:pt x="118872" y="547116"/>
                </a:lnTo>
                <a:lnTo>
                  <a:pt x="118872" y="548639"/>
                </a:lnTo>
                <a:lnTo>
                  <a:pt x="117348" y="548639"/>
                </a:lnTo>
                <a:lnTo>
                  <a:pt x="117221" y="556513"/>
                </a:lnTo>
                <a:lnTo>
                  <a:pt x="116586" y="557783"/>
                </a:lnTo>
                <a:close/>
              </a:path>
              <a:path w="368934" h="579119">
                <a:moveTo>
                  <a:pt x="120396" y="545591"/>
                </a:moveTo>
                <a:lnTo>
                  <a:pt x="120396" y="544067"/>
                </a:lnTo>
                <a:lnTo>
                  <a:pt x="120904" y="544067"/>
                </a:lnTo>
                <a:lnTo>
                  <a:pt x="120396" y="545591"/>
                </a:lnTo>
                <a:close/>
              </a:path>
              <a:path w="368934" h="579119">
                <a:moveTo>
                  <a:pt x="88392" y="551687"/>
                </a:moveTo>
                <a:lnTo>
                  <a:pt x="19812" y="551687"/>
                </a:lnTo>
                <a:lnTo>
                  <a:pt x="18288" y="550163"/>
                </a:lnTo>
                <a:lnTo>
                  <a:pt x="15240" y="548639"/>
                </a:lnTo>
                <a:lnTo>
                  <a:pt x="82295" y="548639"/>
                </a:lnTo>
                <a:lnTo>
                  <a:pt x="88392" y="551687"/>
                </a:lnTo>
                <a:close/>
              </a:path>
              <a:path w="368934" h="579119">
                <a:moveTo>
                  <a:pt x="117348" y="553212"/>
                </a:moveTo>
                <a:lnTo>
                  <a:pt x="117348" y="548639"/>
                </a:lnTo>
                <a:lnTo>
                  <a:pt x="118872" y="548639"/>
                </a:lnTo>
                <a:lnTo>
                  <a:pt x="118872" y="550163"/>
                </a:lnTo>
                <a:lnTo>
                  <a:pt x="117348" y="553212"/>
                </a:lnTo>
                <a:close/>
              </a:path>
              <a:path w="368934" h="579119">
                <a:moveTo>
                  <a:pt x="91440" y="553212"/>
                </a:moveTo>
                <a:lnTo>
                  <a:pt x="27432" y="553212"/>
                </a:lnTo>
                <a:lnTo>
                  <a:pt x="24384" y="551687"/>
                </a:lnTo>
                <a:lnTo>
                  <a:pt x="89916" y="551687"/>
                </a:lnTo>
                <a:lnTo>
                  <a:pt x="91440" y="553212"/>
                </a:lnTo>
                <a:close/>
              </a:path>
              <a:path w="368934" h="579119">
                <a:moveTo>
                  <a:pt x="91440" y="558545"/>
                </a:moveTo>
                <a:lnTo>
                  <a:pt x="91440" y="557783"/>
                </a:lnTo>
                <a:lnTo>
                  <a:pt x="47243" y="557783"/>
                </a:lnTo>
                <a:lnTo>
                  <a:pt x="45720" y="556259"/>
                </a:lnTo>
                <a:lnTo>
                  <a:pt x="39624" y="556259"/>
                </a:lnTo>
                <a:lnTo>
                  <a:pt x="36576" y="554735"/>
                </a:lnTo>
                <a:lnTo>
                  <a:pt x="33528" y="554735"/>
                </a:lnTo>
                <a:lnTo>
                  <a:pt x="30480" y="553212"/>
                </a:lnTo>
                <a:lnTo>
                  <a:pt x="91440" y="553212"/>
                </a:lnTo>
                <a:lnTo>
                  <a:pt x="92964" y="554735"/>
                </a:lnTo>
                <a:lnTo>
                  <a:pt x="92837" y="556513"/>
                </a:lnTo>
                <a:lnTo>
                  <a:pt x="91948" y="558291"/>
                </a:lnTo>
                <a:lnTo>
                  <a:pt x="91440" y="558545"/>
                </a:lnTo>
                <a:close/>
              </a:path>
              <a:path w="368934" h="579119">
                <a:moveTo>
                  <a:pt x="92964" y="554735"/>
                </a:moveTo>
                <a:lnTo>
                  <a:pt x="91440" y="553212"/>
                </a:lnTo>
                <a:lnTo>
                  <a:pt x="93472" y="554227"/>
                </a:lnTo>
                <a:lnTo>
                  <a:pt x="92964" y="554735"/>
                </a:lnTo>
                <a:close/>
              </a:path>
              <a:path w="368934" h="579119">
                <a:moveTo>
                  <a:pt x="92964" y="557783"/>
                </a:moveTo>
                <a:lnTo>
                  <a:pt x="92964" y="554735"/>
                </a:lnTo>
                <a:lnTo>
                  <a:pt x="93472" y="554227"/>
                </a:lnTo>
                <a:lnTo>
                  <a:pt x="97535" y="556259"/>
                </a:lnTo>
                <a:lnTo>
                  <a:pt x="94488" y="556259"/>
                </a:lnTo>
                <a:lnTo>
                  <a:pt x="95504" y="556513"/>
                </a:lnTo>
                <a:lnTo>
                  <a:pt x="92964" y="557783"/>
                </a:lnTo>
                <a:close/>
              </a:path>
              <a:path w="368934" h="579119">
                <a:moveTo>
                  <a:pt x="91948" y="558291"/>
                </a:moveTo>
                <a:lnTo>
                  <a:pt x="92964" y="556259"/>
                </a:lnTo>
                <a:lnTo>
                  <a:pt x="92964" y="557783"/>
                </a:lnTo>
                <a:lnTo>
                  <a:pt x="91948" y="558291"/>
                </a:lnTo>
                <a:close/>
              </a:path>
              <a:path w="368934" h="579119">
                <a:moveTo>
                  <a:pt x="95504" y="556513"/>
                </a:moveTo>
                <a:lnTo>
                  <a:pt x="94488" y="556259"/>
                </a:lnTo>
                <a:lnTo>
                  <a:pt x="96012" y="556259"/>
                </a:lnTo>
                <a:lnTo>
                  <a:pt x="95504" y="556513"/>
                </a:lnTo>
                <a:close/>
              </a:path>
              <a:path w="368934" h="579119">
                <a:moveTo>
                  <a:pt x="100584" y="557783"/>
                </a:moveTo>
                <a:lnTo>
                  <a:pt x="95504" y="556513"/>
                </a:lnTo>
                <a:lnTo>
                  <a:pt x="96012" y="556259"/>
                </a:lnTo>
                <a:lnTo>
                  <a:pt x="97535" y="556259"/>
                </a:lnTo>
                <a:lnTo>
                  <a:pt x="100584" y="557783"/>
                </a:lnTo>
                <a:close/>
              </a:path>
              <a:path w="368934" h="579119">
                <a:moveTo>
                  <a:pt x="100584" y="579120"/>
                </a:moveTo>
                <a:lnTo>
                  <a:pt x="94488" y="579120"/>
                </a:lnTo>
                <a:lnTo>
                  <a:pt x="91440" y="577596"/>
                </a:lnTo>
                <a:lnTo>
                  <a:pt x="89916" y="574547"/>
                </a:lnTo>
                <a:lnTo>
                  <a:pt x="88392" y="573024"/>
                </a:lnTo>
                <a:lnTo>
                  <a:pt x="85343" y="571500"/>
                </a:lnTo>
                <a:lnTo>
                  <a:pt x="83820" y="571500"/>
                </a:lnTo>
                <a:lnTo>
                  <a:pt x="82296" y="569975"/>
                </a:lnTo>
                <a:lnTo>
                  <a:pt x="79248" y="568451"/>
                </a:lnTo>
                <a:lnTo>
                  <a:pt x="80772" y="568451"/>
                </a:lnTo>
                <a:lnTo>
                  <a:pt x="74676" y="565404"/>
                </a:lnTo>
                <a:lnTo>
                  <a:pt x="71628" y="565404"/>
                </a:lnTo>
                <a:lnTo>
                  <a:pt x="68580" y="563879"/>
                </a:lnTo>
                <a:lnTo>
                  <a:pt x="65532" y="560831"/>
                </a:lnTo>
                <a:lnTo>
                  <a:pt x="59436" y="560831"/>
                </a:lnTo>
                <a:lnTo>
                  <a:pt x="56388" y="559308"/>
                </a:lnTo>
                <a:lnTo>
                  <a:pt x="91440" y="559308"/>
                </a:lnTo>
                <a:lnTo>
                  <a:pt x="91948" y="558291"/>
                </a:lnTo>
                <a:lnTo>
                  <a:pt x="95504" y="556513"/>
                </a:lnTo>
                <a:lnTo>
                  <a:pt x="100584" y="557783"/>
                </a:lnTo>
                <a:lnTo>
                  <a:pt x="116586" y="557783"/>
                </a:lnTo>
                <a:lnTo>
                  <a:pt x="115824" y="559308"/>
                </a:lnTo>
                <a:lnTo>
                  <a:pt x="115824" y="563879"/>
                </a:lnTo>
                <a:lnTo>
                  <a:pt x="114300" y="565404"/>
                </a:lnTo>
                <a:lnTo>
                  <a:pt x="112776" y="568451"/>
                </a:lnTo>
                <a:lnTo>
                  <a:pt x="109728" y="571500"/>
                </a:lnTo>
                <a:lnTo>
                  <a:pt x="85343" y="571500"/>
                </a:lnTo>
                <a:lnTo>
                  <a:pt x="86868" y="573024"/>
                </a:lnTo>
                <a:lnTo>
                  <a:pt x="108965" y="573024"/>
                </a:lnTo>
                <a:lnTo>
                  <a:pt x="108204" y="574547"/>
                </a:lnTo>
                <a:lnTo>
                  <a:pt x="106680" y="576071"/>
                </a:lnTo>
                <a:lnTo>
                  <a:pt x="100584" y="579120"/>
                </a:lnTo>
                <a:close/>
              </a:path>
              <a:path w="368934" h="579119">
                <a:moveTo>
                  <a:pt x="89916" y="559308"/>
                </a:moveTo>
                <a:lnTo>
                  <a:pt x="54864" y="559308"/>
                </a:lnTo>
                <a:lnTo>
                  <a:pt x="53340" y="557783"/>
                </a:lnTo>
                <a:lnTo>
                  <a:pt x="91440" y="557783"/>
                </a:lnTo>
                <a:lnTo>
                  <a:pt x="89916" y="559308"/>
                </a:lnTo>
                <a:close/>
              </a:path>
              <a:path w="368934" h="579119">
                <a:moveTo>
                  <a:pt x="89916" y="559308"/>
                </a:moveTo>
                <a:lnTo>
                  <a:pt x="91440" y="557783"/>
                </a:lnTo>
                <a:lnTo>
                  <a:pt x="91440" y="558545"/>
                </a:lnTo>
                <a:lnTo>
                  <a:pt x="89916" y="559308"/>
                </a:lnTo>
                <a:close/>
              </a:path>
              <a:path w="368934" h="579119">
                <a:moveTo>
                  <a:pt x="91440" y="559308"/>
                </a:moveTo>
                <a:lnTo>
                  <a:pt x="89916" y="559308"/>
                </a:lnTo>
                <a:lnTo>
                  <a:pt x="91440" y="558545"/>
                </a:lnTo>
                <a:lnTo>
                  <a:pt x="91440" y="559308"/>
                </a:lnTo>
                <a:close/>
              </a:path>
              <a:path w="368934" h="579119">
                <a:moveTo>
                  <a:pt x="65532" y="562355"/>
                </a:moveTo>
                <a:lnTo>
                  <a:pt x="62484" y="560831"/>
                </a:lnTo>
                <a:lnTo>
                  <a:pt x="65532" y="560831"/>
                </a:lnTo>
                <a:lnTo>
                  <a:pt x="65532" y="562355"/>
                </a:lnTo>
                <a:close/>
              </a:path>
              <a:path w="368934" h="579119">
                <a:moveTo>
                  <a:pt x="89916" y="574547"/>
                </a:moveTo>
                <a:lnTo>
                  <a:pt x="86868" y="573024"/>
                </a:lnTo>
                <a:lnTo>
                  <a:pt x="88392" y="573024"/>
                </a:lnTo>
                <a:lnTo>
                  <a:pt x="89916" y="57454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54240" y="2604516"/>
            <a:ext cx="565404" cy="130810"/>
          </a:xfrm>
          <a:prstGeom prst="rect"/>
        </p:spPr>
      </p:pic>
      <p:pic>
        <p:nvPicPr>
          <p:cNvPr id="209721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267712" y="2633472"/>
            <a:ext cx="438912" cy="108077"/>
          </a:xfrm>
          <a:prstGeom prst="rect"/>
        </p:spPr>
      </p:pic>
      <p:pic>
        <p:nvPicPr>
          <p:cNvPr id="2097212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74392" y="2950464"/>
            <a:ext cx="1162811" cy="142240"/>
          </a:xfrm>
          <a:prstGeom prst="rect"/>
        </p:spPr>
      </p:pic>
      <p:sp>
        <p:nvSpPr>
          <p:cNvPr id="1048660" name="object 9"/>
          <p:cNvSpPr/>
          <p:nvPr/>
        </p:nvSpPr>
        <p:spPr>
          <a:xfrm>
            <a:off x="4666488" y="3008376"/>
            <a:ext cx="841375" cy="119380"/>
          </a:xfrm>
          <a:custGeom>
            <a:avLst/>
            <a:ahLst/>
            <a:rect l="l" t="t" r="r" b="b"/>
            <a:pathLst>
              <a:path w="841375" h="119380">
                <a:moveTo>
                  <a:pt x="406908" y="1524"/>
                </a:moveTo>
                <a:lnTo>
                  <a:pt x="370331" y="1524"/>
                </a:lnTo>
                <a:lnTo>
                  <a:pt x="376427" y="0"/>
                </a:lnTo>
                <a:lnTo>
                  <a:pt x="402335" y="0"/>
                </a:lnTo>
                <a:lnTo>
                  <a:pt x="406908" y="1524"/>
                </a:lnTo>
                <a:close/>
              </a:path>
              <a:path w="841375" h="119380">
                <a:moveTo>
                  <a:pt x="409956" y="1524"/>
                </a:moveTo>
                <a:lnTo>
                  <a:pt x="406908" y="1524"/>
                </a:lnTo>
                <a:lnTo>
                  <a:pt x="405383" y="0"/>
                </a:lnTo>
                <a:lnTo>
                  <a:pt x="409956" y="1524"/>
                </a:lnTo>
                <a:close/>
              </a:path>
              <a:path w="841375" h="119380">
                <a:moveTo>
                  <a:pt x="6095" y="15240"/>
                </a:moveTo>
                <a:lnTo>
                  <a:pt x="1523" y="10541"/>
                </a:lnTo>
                <a:lnTo>
                  <a:pt x="0" y="9017"/>
                </a:lnTo>
                <a:lnTo>
                  <a:pt x="0" y="6096"/>
                </a:lnTo>
                <a:lnTo>
                  <a:pt x="1523" y="4572"/>
                </a:lnTo>
                <a:lnTo>
                  <a:pt x="3047" y="1524"/>
                </a:lnTo>
                <a:lnTo>
                  <a:pt x="7619" y="1524"/>
                </a:lnTo>
                <a:lnTo>
                  <a:pt x="12191" y="6096"/>
                </a:lnTo>
                <a:lnTo>
                  <a:pt x="16763" y="6096"/>
                </a:lnTo>
                <a:lnTo>
                  <a:pt x="22859" y="9017"/>
                </a:lnTo>
                <a:lnTo>
                  <a:pt x="24383" y="9017"/>
                </a:lnTo>
                <a:lnTo>
                  <a:pt x="27431" y="10541"/>
                </a:lnTo>
                <a:lnTo>
                  <a:pt x="28894" y="12065"/>
                </a:lnTo>
                <a:lnTo>
                  <a:pt x="4571" y="12065"/>
                </a:lnTo>
                <a:lnTo>
                  <a:pt x="6095" y="15240"/>
                </a:lnTo>
                <a:close/>
              </a:path>
              <a:path w="841375" h="119380">
                <a:moveTo>
                  <a:pt x="470915" y="19812"/>
                </a:moveTo>
                <a:lnTo>
                  <a:pt x="275843" y="19812"/>
                </a:lnTo>
                <a:lnTo>
                  <a:pt x="283463" y="18288"/>
                </a:lnTo>
                <a:lnTo>
                  <a:pt x="291083" y="18288"/>
                </a:lnTo>
                <a:lnTo>
                  <a:pt x="298704" y="16764"/>
                </a:lnTo>
                <a:lnTo>
                  <a:pt x="297179" y="16764"/>
                </a:lnTo>
                <a:lnTo>
                  <a:pt x="304799" y="15240"/>
                </a:lnTo>
                <a:lnTo>
                  <a:pt x="323088" y="10541"/>
                </a:lnTo>
                <a:lnTo>
                  <a:pt x="324611" y="10541"/>
                </a:lnTo>
                <a:lnTo>
                  <a:pt x="330708" y="9017"/>
                </a:lnTo>
                <a:lnTo>
                  <a:pt x="336804" y="6096"/>
                </a:lnTo>
                <a:lnTo>
                  <a:pt x="342899" y="4572"/>
                </a:lnTo>
                <a:lnTo>
                  <a:pt x="348995" y="1524"/>
                </a:lnTo>
                <a:lnTo>
                  <a:pt x="413004" y="1524"/>
                </a:lnTo>
                <a:lnTo>
                  <a:pt x="416051" y="3048"/>
                </a:lnTo>
                <a:lnTo>
                  <a:pt x="420624" y="4572"/>
                </a:lnTo>
                <a:lnTo>
                  <a:pt x="434340" y="4572"/>
                </a:lnTo>
                <a:lnTo>
                  <a:pt x="438911" y="6096"/>
                </a:lnTo>
                <a:lnTo>
                  <a:pt x="441959" y="7620"/>
                </a:lnTo>
                <a:lnTo>
                  <a:pt x="446531" y="9017"/>
                </a:lnTo>
                <a:lnTo>
                  <a:pt x="451104" y="9017"/>
                </a:lnTo>
                <a:lnTo>
                  <a:pt x="452627" y="10541"/>
                </a:lnTo>
                <a:lnTo>
                  <a:pt x="458724" y="13716"/>
                </a:lnTo>
                <a:lnTo>
                  <a:pt x="460247" y="13716"/>
                </a:lnTo>
                <a:lnTo>
                  <a:pt x="464819" y="16764"/>
                </a:lnTo>
                <a:lnTo>
                  <a:pt x="470915" y="19812"/>
                </a:lnTo>
                <a:close/>
              </a:path>
              <a:path w="841375" h="119380">
                <a:moveTo>
                  <a:pt x="13715" y="6096"/>
                </a:moveTo>
                <a:lnTo>
                  <a:pt x="12191" y="6096"/>
                </a:lnTo>
                <a:lnTo>
                  <a:pt x="10667" y="4572"/>
                </a:lnTo>
                <a:lnTo>
                  <a:pt x="13715" y="6096"/>
                </a:lnTo>
                <a:close/>
              </a:path>
              <a:path w="841375" h="119380">
                <a:moveTo>
                  <a:pt x="446531" y="9017"/>
                </a:moveTo>
                <a:lnTo>
                  <a:pt x="441959" y="7620"/>
                </a:lnTo>
                <a:lnTo>
                  <a:pt x="443483" y="7620"/>
                </a:lnTo>
                <a:lnTo>
                  <a:pt x="446531" y="9017"/>
                </a:lnTo>
                <a:close/>
              </a:path>
              <a:path w="841375" h="119380">
                <a:moveTo>
                  <a:pt x="451104" y="9017"/>
                </a:moveTo>
                <a:lnTo>
                  <a:pt x="446531" y="9017"/>
                </a:lnTo>
                <a:lnTo>
                  <a:pt x="443483" y="7620"/>
                </a:lnTo>
                <a:lnTo>
                  <a:pt x="448056" y="7620"/>
                </a:lnTo>
                <a:lnTo>
                  <a:pt x="451104" y="9017"/>
                </a:lnTo>
                <a:close/>
              </a:path>
              <a:path w="841375" h="119380">
                <a:moveTo>
                  <a:pt x="41147" y="19812"/>
                </a:moveTo>
                <a:lnTo>
                  <a:pt x="7619" y="19812"/>
                </a:lnTo>
                <a:lnTo>
                  <a:pt x="6095" y="16764"/>
                </a:lnTo>
                <a:lnTo>
                  <a:pt x="6095" y="15240"/>
                </a:lnTo>
                <a:lnTo>
                  <a:pt x="4571" y="12065"/>
                </a:lnTo>
                <a:lnTo>
                  <a:pt x="28894" y="12065"/>
                </a:lnTo>
                <a:lnTo>
                  <a:pt x="30479" y="13716"/>
                </a:lnTo>
                <a:lnTo>
                  <a:pt x="36575" y="16764"/>
                </a:lnTo>
                <a:lnTo>
                  <a:pt x="38100" y="18288"/>
                </a:lnTo>
                <a:lnTo>
                  <a:pt x="41147" y="19812"/>
                </a:lnTo>
                <a:close/>
              </a:path>
              <a:path w="841375" h="119380">
                <a:moveTo>
                  <a:pt x="47243" y="22733"/>
                </a:moveTo>
                <a:lnTo>
                  <a:pt x="12191" y="22733"/>
                </a:lnTo>
                <a:lnTo>
                  <a:pt x="9143" y="19812"/>
                </a:lnTo>
                <a:lnTo>
                  <a:pt x="41147" y="19812"/>
                </a:lnTo>
                <a:lnTo>
                  <a:pt x="38100" y="18288"/>
                </a:lnTo>
                <a:lnTo>
                  <a:pt x="42671" y="19812"/>
                </a:lnTo>
                <a:lnTo>
                  <a:pt x="44195" y="21209"/>
                </a:lnTo>
                <a:lnTo>
                  <a:pt x="47243" y="22733"/>
                </a:lnTo>
                <a:close/>
              </a:path>
              <a:path w="841375" h="119380">
                <a:moveTo>
                  <a:pt x="483108" y="28956"/>
                </a:moveTo>
                <a:lnTo>
                  <a:pt x="480059" y="27432"/>
                </a:lnTo>
                <a:lnTo>
                  <a:pt x="419099" y="27432"/>
                </a:lnTo>
                <a:lnTo>
                  <a:pt x="414527" y="25908"/>
                </a:lnTo>
                <a:lnTo>
                  <a:pt x="411479" y="25908"/>
                </a:lnTo>
                <a:lnTo>
                  <a:pt x="408431" y="24257"/>
                </a:lnTo>
                <a:lnTo>
                  <a:pt x="406908" y="24257"/>
                </a:lnTo>
                <a:lnTo>
                  <a:pt x="403859" y="22733"/>
                </a:lnTo>
                <a:lnTo>
                  <a:pt x="396240" y="22733"/>
                </a:lnTo>
                <a:lnTo>
                  <a:pt x="391667" y="21209"/>
                </a:lnTo>
                <a:lnTo>
                  <a:pt x="242315" y="21209"/>
                </a:lnTo>
                <a:lnTo>
                  <a:pt x="251459" y="19812"/>
                </a:lnTo>
                <a:lnTo>
                  <a:pt x="469392" y="19812"/>
                </a:lnTo>
                <a:lnTo>
                  <a:pt x="475488" y="22733"/>
                </a:lnTo>
                <a:lnTo>
                  <a:pt x="477011" y="24257"/>
                </a:lnTo>
                <a:lnTo>
                  <a:pt x="480059" y="25908"/>
                </a:lnTo>
                <a:lnTo>
                  <a:pt x="483108" y="28956"/>
                </a:lnTo>
                <a:close/>
              </a:path>
              <a:path w="841375" h="119380">
                <a:moveTo>
                  <a:pt x="48767" y="22733"/>
                </a:moveTo>
                <a:lnTo>
                  <a:pt x="47243" y="22733"/>
                </a:lnTo>
                <a:lnTo>
                  <a:pt x="44195" y="21209"/>
                </a:lnTo>
                <a:lnTo>
                  <a:pt x="48767" y="22733"/>
                </a:lnTo>
                <a:close/>
              </a:path>
              <a:path w="841375" h="119380">
                <a:moveTo>
                  <a:pt x="379475" y="22733"/>
                </a:moveTo>
                <a:lnTo>
                  <a:pt x="210311" y="22733"/>
                </a:lnTo>
                <a:lnTo>
                  <a:pt x="217931" y="21209"/>
                </a:lnTo>
                <a:lnTo>
                  <a:pt x="385572" y="21209"/>
                </a:lnTo>
                <a:lnTo>
                  <a:pt x="379475" y="22733"/>
                </a:lnTo>
                <a:close/>
              </a:path>
              <a:path w="841375" h="119380">
                <a:moveTo>
                  <a:pt x="393192" y="22733"/>
                </a:moveTo>
                <a:lnTo>
                  <a:pt x="382524" y="22733"/>
                </a:lnTo>
                <a:lnTo>
                  <a:pt x="385572" y="21209"/>
                </a:lnTo>
                <a:lnTo>
                  <a:pt x="391667" y="21209"/>
                </a:lnTo>
                <a:lnTo>
                  <a:pt x="393192" y="22733"/>
                </a:lnTo>
                <a:close/>
              </a:path>
              <a:path w="841375" h="119380">
                <a:moveTo>
                  <a:pt x="54863" y="24257"/>
                </a:moveTo>
                <a:lnTo>
                  <a:pt x="16763" y="24257"/>
                </a:lnTo>
                <a:lnTo>
                  <a:pt x="13715" y="22733"/>
                </a:lnTo>
                <a:lnTo>
                  <a:pt x="51815" y="22733"/>
                </a:lnTo>
                <a:lnTo>
                  <a:pt x="54863" y="24257"/>
                </a:lnTo>
                <a:close/>
              </a:path>
              <a:path w="841375" h="119380">
                <a:moveTo>
                  <a:pt x="344424" y="27432"/>
                </a:moveTo>
                <a:lnTo>
                  <a:pt x="153923" y="27432"/>
                </a:lnTo>
                <a:lnTo>
                  <a:pt x="160019" y="25908"/>
                </a:lnTo>
                <a:lnTo>
                  <a:pt x="173735" y="25908"/>
                </a:lnTo>
                <a:lnTo>
                  <a:pt x="181355" y="24257"/>
                </a:lnTo>
                <a:lnTo>
                  <a:pt x="195071" y="24257"/>
                </a:lnTo>
                <a:lnTo>
                  <a:pt x="202691" y="22733"/>
                </a:lnTo>
                <a:lnTo>
                  <a:pt x="356615" y="22733"/>
                </a:lnTo>
                <a:lnTo>
                  <a:pt x="350519" y="25908"/>
                </a:lnTo>
                <a:lnTo>
                  <a:pt x="344424" y="27432"/>
                </a:lnTo>
                <a:close/>
              </a:path>
              <a:path w="841375" h="119380">
                <a:moveTo>
                  <a:pt x="355092" y="24257"/>
                </a:moveTo>
                <a:lnTo>
                  <a:pt x="356615" y="22733"/>
                </a:lnTo>
                <a:lnTo>
                  <a:pt x="361188" y="22733"/>
                </a:lnTo>
                <a:lnTo>
                  <a:pt x="355092" y="24257"/>
                </a:lnTo>
                <a:close/>
              </a:path>
              <a:path w="841375" h="119380">
                <a:moveTo>
                  <a:pt x="27431" y="33401"/>
                </a:moveTo>
                <a:lnTo>
                  <a:pt x="24383" y="30480"/>
                </a:lnTo>
                <a:lnTo>
                  <a:pt x="19811" y="27432"/>
                </a:lnTo>
                <a:lnTo>
                  <a:pt x="18287" y="25908"/>
                </a:lnTo>
                <a:lnTo>
                  <a:pt x="15239" y="24257"/>
                </a:lnTo>
                <a:lnTo>
                  <a:pt x="57911" y="24257"/>
                </a:lnTo>
                <a:lnTo>
                  <a:pt x="62483" y="25908"/>
                </a:lnTo>
                <a:lnTo>
                  <a:pt x="67055" y="25908"/>
                </a:lnTo>
                <a:lnTo>
                  <a:pt x="71627" y="27432"/>
                </a:lnTo>
                <a:lnTo>
                  <a:pt x="344424" y="27432"/>
                </a:lnTo>
                <a:lnTo>
                  <a:pt x="336804" y="30480"/>
                </a:lnTo>
                <a:lnTo>
                  <a:pt x="329183" y="30480"/>
                </a:lnTo>
                <a:lnTo>
                  <a:pt x="326003" y="32004"/>
                </a:lnTo>
                <a:lnTo>
                  <a:pt x="27431" y="32004"/>
                </a:lnTo>
                <a:lnTo>
                  <a:pt x="27431" y="33401"/>
                </a:lnTo>
                <a:close/>
              </a:path>
              <a:path w="841375" h="119380">
                <a:moveTo>
                  <a:pt x="483108" y="28956"/>
                </a:moveTo>
                <a:lnTo>
                  <a:pt x="431292" y="28956"/>
                </a:lnTo>
                <a:lnTo>
                  <a:pt x="428243" y="27432"/>
                </a:lnTo>
                <a:lnTo>
                  <a:pt x="480059" y="27432"/>
                </a:lnTo>
                <a:lnTo>
                  <a:pt x="483108" y="28956"/>
                </a:lnTo>
                <a:close/>
              </a:path>
              <a:path w="841375" h="119380">
                <a:moveTo>
                  <a:pt x="435863" y="30480"/>
                </a:moveTo>
                <a:lnTo>
                  <a:pt x="432815" y="28956"/>
                </a:lnTo>
                <a:lnTo>
                  <a:pt x="434340" y="28956"/>
                </a:lnTo>
                <a:lnTo>
                  <a:pt x="435863" y="30480"/>
                </a:lnTo>
                <a:close/>
              </a:path>
              <a:path w="841375" h="119380">
                <a:moveTo>
                  <a:pt x="440130" y="31394"/>
                </a:moveTo>
                <a:lnTo>
                  <a:pt x="437388" y="30480"/>
                </a:lnTo>
                <a:lnTo>
                  <a:pt x="434340" y="28956"/>
                </a:lnTo>
                <a:lnTo>
                  <a:pt x="438911" y="28956"/>
                </a:lnTo>
                <a:lnTo>
                  <a:pt x="440130" y="31394"/>
                </a:lnTo>
                <a:close/>
              </a:path>
              <a:path w="841375" h="119380">
                <a:moveTo>
                  <a:pt x="445008" y="32004"/>
                </a:moveTo>
                <a:lnTo>
                  <a:pt x="441959" y="32004"/>
                </a:lnTo>
                <a:lnTo>
                  <a:pt x="440130" y="31394"/>
                </a:lnTo>
                <a:lnTo>
                  <a:pt x="438911" y="28956"/>
                </a:lnTo>
                <a:lnTo>
                  <a:pt x="445008" y="32004"/>
                </a:lnTo>
                <a:close/>
              </a:path>
              <a:path w="841375" h="119380">
                <a:moveTo>
                  <a:pt x="487679" y="32004"/>
                </a:moveTo>
                <a:lnTo>
                  <a:pt x="445008" y="32004"/>
                </a:lnTo>
                <a:lnTo>
                  <a:pt x="438911" y="28956"/>
                </a:lnTo>
                <a:lnTo>
                  <a:pt x="484631" y="28956"/>
                </a:lnTo>
                <a:lnTo>
                  <a:pt x="487679" y="32004"/>
                </a:lnTo>
                <a:close/>
              </a:path>
              <a:path w="841375" h="119380">
                <a:moveTo>
                  <a:pt x="327659" y="32004"/>
                </a:moveTo>
                <a:lnTo>
                  <a:pt x="329183" y="30480"/>
                </a:lnTo>
                <a:lnTo>
                  <a:pt x="335279" y="30480"/>
                </a:lnTo>
                <a:lnTo>
                  <a:pt x="327659" y="32004"/>
                </a:lnTo>
                <a:close/>
              </a:path>
              <a:path w="841375" h="119380">
                <a:moveTo>
                  <a:pt x="489270" y="32004"/>
                </a:moveTo>
                <a:lnTo>
                  <a:pt x="487679" y="32004"/>
                </a:lnTo>
                <a:lnTo>
                  <a:pt x="487679" y="30480"/>
                </a:lnTo>
                <a:lnTo>
                  <a:pt x="489270" y="32004"/>
                </a:lnTo>
                <a:close/>
              </a:path>
              <a:path w="841375" h="119380">
                <a:moveTo>
                  <a:pt x="472440" y="50165"/>
                </a:moveTo>
                <a:lnTo>
                  <a:pt x="469392" y="48641"/>
                </a:lnTo>
                <a:lnTo>
                  <a:pt x="467867" y="47117"/>
                </a:lnTo>
                <a:lnTo>
                  <a:pt x="464819" y="45720"/>
                </a:lnTo>
                <a:lnTo>
                  <a:pt x="464819" y="44196"/>
                </a:lnTo>
                <a:lnTo>
                  <a:pt x="461772" y="42672"/>
                </a:lnTo>
                <a:lnTo>
                  <a:pt x="463295" y="42672"/>
                </a:lnTo>
                <a:lnTo>
                  <a:pt x="460247" y="41148"/>
                </a:lnTo>
                <a:lnTo>
                  <a:pt x="458724" y="41148"/>
                </a:lnTo>
                <a:lnTo>
                  <a:pt x="457199" y="39624"/>
                </a:lnTo>
                <a:lnTo>
                  <a:pt x="454151" y="38100"/>
                </a:lnTo>
                <a:lnTo>
                  <a:pt x="455675" y="38100"/>
                </a:lnTo>
                <a:lnTo>
                  <a:pt x="449579" y="34925"/>
                </a:lnTo>
                <a:lnTo>
                  <a:pt x="446531" y="34925"/>
                </a:lnTo>
                <a:lnTo>
                  <a:pt x="440435" y="32004"/>
                </a:lnTo>
                <a:lnTo>
                  <a:pt x="440130" y="31394"/>
                </a:lnTo>
                <a:lnTo>
                  <a:pt x="441959" y="32004"/>
                </a:lnTo>
                <a:lnTo>
                  <a:pt x="489204" y="32004"/>
                </a:lnTo>
                <a:lnTo>
                  <a:pt x="492251" y="34925"/>
                </a:lnTo>
                <a:lnTo>
                  <a:pt x="496824" y="36449"/>
                </a:lnTo>
                <a:lnTo>
                  <a:pt x="501395" y="39624"/>
                </a:lnTo>
                <a:lnTo>
                  <a:pt x="502158" y="39624"/>
                </a:lnTo>
                <a:lnTo>
                  <a:pt x="504443" y="41148"/>
                </a:lnTo>
                <a:lnTo>
                  <a:pt x="510540" y="44196"/>
                </a:lnTo>
                <a:lnTo>
                  <a:pt x="509015" y="44196"/>
                </a:lnTo>
                <a:lnTo>
                  <a:pt x="512063" y="45720"/>
                </a:lnTo>
                <a:lnTo>
                  <a:pt x="513588" y="45720"/>
                </a:lnTo>
                <a:lnTo>
                  <a:pt x="516635" y="48641"/>
                </a:lnTo>
                <a:lnTo>
                  <a:pt x="470915" y="48641"/>
                </a:lnTo>
                <a:lnTo>
                  <a:pt x="472440" y="50165"/>
                </a:lnTo>
                <a:close/>
              </a:path>
              <a:path w="841375" h="119380">
                <a:moveTo>
                  <a:pt x="260604" y="41148"/>
                </a:moveTo>
                <a:lnTo>
                  <a:pt x="42671" y="41148"/>
                </a:lnTo>
                <a:lnTo>
                  <a:pt x="33527" y="36449"/>
                </a:lnTo>
                <a:lnTo>
                  <a:pt x="35051" y="36449"/>
                </a:lnTo>
                <a:lnTo>
                  <a:pt x="32003" y="34925"/>
                </a:lnTo>
                <a:lnTo>
                  <a:pt x="28955" y="34925"/>
                </a:lnTo>
                <a:lnTo>
                  <a:pt x="27431" y="32004"/>
                </a:lnTo>
                <a:lnTo>
                  <a:pt x="326003" y="32004"/>
                </a:lnTo>
                <a:lnTo>
                  <a:pt x="323088" y="33401"/>
                </a:lnTo>
                <a:lnTo>
                  <a:pt x="315467" y="34925"/>
                </a:lnTo>
                <a:lnTo>
                  <a:pt x="309372" y="36449"/>
                </a:lnTo>
                <a:lnTo>
                  <a:pt x="294131" y="39624"/>
                </a:lnTo>
                <a:lnTo>
                  <a:pt x="269747" y="39624"/>
                </a:lnTo>
                <a:lnTo>
                  <a:pt x="260604" y="41148"/>
                </a:lnTo>
                <a:close/>
              </a:path>
              <a:path w="841375" h="119380">
                <a:moveTo>
                  <a:pt x="490727" y="33401"/>
                </a:moveTo>
                <a:lnTo>
                  <a:pt x="489204" y="32004"/>
                </a:lnTo>
                <a:lnTo>
                  <a:pt x="490727" y="33401"/>
                </a:lnTo>
                <a:close/>
              </a:path>
              <a:path w="841375" h="119380">
                <a:moveTo>
                  <a:pt x="451104" y="36449"/>
                </a:moveTo>
                <a:lnTo>
                  <a:pt x="448056" y="34925"/>
                </a:lnTo>
                <a:lnTo>
                  <a:pt x="449579" y="34925"/>
                </a:lnTo>
                <a:lnTo>
                  <a:pt x="451104" y="36449"/>
                </a:lnTo>
                <a:close/>
              </a:path>
              <a:path w="841375" h="119380">
                <a:moveTo>
                  <a:pt x="502158" y="39624"/>
                </a:moveTo>
                <a:lnTo>
                  <a:pt x="501395" y="39624"/>
                </a:lnTo>
                <a:lnTo>
                  <a:pt x="499872" y="38100"/>
                </a:lnTo>
                <a:lnTo>
                  <a:pt x="502158" y="39624"/>
                </a:lnTo>
                <a:close/>
              </a:path>
              <a:path w="841375" h="119380">
                <a:moveTo>
                  <a:pt x="196595" y="44196"/>
                </a:moveTo>
                <a:lnTo>
                  <a:pt x="54863" y="44196"/>
                </a:lnTo>
                <a:lnTo>
                  <a:pt x="45719" y="41148"/>
                </a:lnTo>
                <a:lnTo>
                  <a:pt x="243840" y="41148"/>
                </a:lnTo>
                <a:lnTo>
                  <a:pt x="234695" y="42672"/>
                </a:lnTo>
                <a:lnTo>
                  <a:pt x="204215" y="42672"/>
                </a:lnTo>
                <a:lnTo>
                  <a:pt x="196595" y="44196"/>
                </a:lnTo>
                <a:close/>
              </a:path>
              <a:path w="841375" h="119380">
                <a:moveTo>
                  <a:pt x="175259" y="45720"/>
                </a:moveTo>
                <a:lnTo>
                  <a:pt x="64008" y="45720"/>
                </a:lnTo>
                <a:lnTo>
                  <a:pt x="59435" y="44196"/>
                </a:lnTo>
                <a:lnTo>
                  <a:pt x="181355" y="44196"/>
                </a:lnTo>
                <a:lnTo>
                  <a:pt x="175259" y="45720"/>
                </a:lnTo>
                <a:close/>
              </a:path>
              <a:path w="841375" h="119380">
                <a:moveTo>
                  <a:pt x="86867" y="47117"/>
                </a:moveTo>
                <a:lnTo>
                  <a:pt x="74675" y="47117"/>
                </a:lnTo>
                <a:lnTo>
                  <a:pt x="70103" y="45720"/>
                </a:lnTo>
                <a:lnTo>
                  <a:pt x="91439" y="45720"/>
                </a:lnTo>
                <a:lnTo>
                  <a:pt x="86867" y="47117"/>
                </a:lnTo>
                <a:close/>
              </a:path>
              <a:path w="841375" h="119380">
                <a:moveTo>
                  <a:pt x="153923" y="47117"/>
                </a:moveTo>
                <a:lnTo>
                  <a:pt x="134111" y="47117"/>
                </a:lnTo>
                <a:lnTo>
                  <a:pt x="128015" y="45720"/>
                </a:lnTo>
                <a:lnTo>
                  <a:pt x="161543" y="45720"/>
                </a:lnTo>
                <a:lnTo>
                  <a:pt x="153923" y="47117"/>
                </a:lnTo>
                <a:close/>
              </a:path>
              <a:path w="841375" h="119380">
                <a:moveTo>
                  <a:pt x="486156" y="57912"/>
                </a:moveTo>
                <a:lnTo>
                  <a:pt x="481583" y="54864"/>
                </a:lnTo>
                <a:lnTo>
                  <a:pt x="478535" y="53340"/>
                </a:lnTo>
                <a:lnTo>
                  <a:pt x="477011" y="53340"/>
                </a:lnTo>
                <a:lnTo>
                  <a:pt x="473963" y="50165"/>
                </a:lnTo>
                <a:lnTo>
                  <a:pt x="470915" y="48641"/>
                </a:lnTo>
                <a:lnTo>
                  <a:pt x="516635" y="48641"/>
                </a:lnTo>
                <a:lnTo>
                  <a:pt x="515111" y="47117"/>
                </a:lnTo>
                <a:lnTo>
                  <a:pt x="518159" y="47117"/>
                </a:lnTo>
                <a:lnTo>
                  <a:pt x="521208" y="48641"/>
                </a:lnTo>
                <a:lnTo>
                  <a:pt x="525779" y="50165"/>
                </a:lnTo>
                <a:lnTo>
                  <a:pt x="553211" y="50165"/>
                </a:lnTo>
                <a:lnTo>
                  <a:pt x="557783" y="51816"/>
                </a:lnTo>
                <a:lnTo>
                  <a:pt x="566927" y="51816"/>
                </a:lnTo>
                <a:lnTo>
                  <a:pt x="568451" y="53340"/>
                </a:lnTo>
                <a:lnTo>
                  <a:pt x="573024" y="54864"/>
                </a:lnTo>
                <a:lnTo>
                  <a:pt x="577595" y="54864"/>
                </a:lnTo>
                <a:lnTo>
                  <a:pt x="580643" y="56388"/>
                </a:lnTo>
                <a:lnTo>
                  <a:pt x="484631" y="56388"/>
                </a:lnTo>
                <a:lnTo>
                  <a:pt x="486156" y="57912"/>
                </a:lnTo>
                <a:close/>
              </a:path>
              <a:path w="841375" h="119380">
                <a:moveTo>
                  <a:pt x="577595" y="54864"/>
                </a:moveTo>
                <a:lnTo>
                  <a:pt x="573024" y="54864"/>
                </a:lnTo>
                <a:lnTo>
                  <a:pt x="573024" y="53340"/>
                </a:lnTo>
                <a:lnTo>
                  <a:pt x="577595" y="54864"/>
                </a:lnTo>
                <a:close/>
              </a:path>
              <a:path w="841375" h="119380">
                <a:moveTo>
                  <a:pt x="495239" y="62336"/>
                </a:moveTo>
                <a:lnTo>
                  <a:pt x="490727" y="60833"/>
                </a:lnTo>
                <a:lnTo>
                  <a:pt x="489204" y="59309"/>
                </a:lnTo>
                <a:lnTo>
                  <a:pt x="484631" y="56388"/>
                </a:lnTo>
                <a:lnTo>
                  <a:pt x="580643" y="56388"/>
                </a:lnTo>
                <a:lnTo>
                  <a:pt x="585215" y="57912"/>
                </a:lnTo>
                <a:lnTo>
                  <a:pt x="588263" y="57912"/>
                </a:lnTo>
                <a:lnTo>
                  <a:pt x="591311" y="60833"/>
                </a:lnTo>
                <a:lnTo>
                  <a:pt x="493775" y="60833"/>
                </a:lnTo>
                <a:lnTo>
                  <a:pt x="495239" y="62336"/>
                </a:lnTo>
                <a:close/>
              </a:path>
              <a:path w="841375" h="119380">
                <a:moveTo>
                  <a:pt x="592835" y="60833"/>
                </a:moveTo>
                <a:lnTo>
                  <a:pt x="591311" y="60833"/>
                </a:lnTo>
                <a:lnTo>
                  <a:pt x="589788" y="59309"/>
                </a:lnTo>
                <a:lnTo>
                  <a:pt x="592835" y="60833"/>
                </a:lnTo>
                <a:close/>
              </a:path>
              <a:path w="841375" h="119380">
                <a:moveTo>
                  <a:pt x="495299" y="62357"/>
                </a:moveTo>
                <a:lnTo>
                  <a:pt x="493775" y="60833"/>
                </a:lnTo>
                <a:lnTo>
                  <a:pt x="495299" y="62357"/>
                </a:lnTo>
                <a:close/>
              </a:path>
              <a:path w="841375" h="119380">
                <a:moveTo>
                  <a:pt x="596554" y="62357"/>
                </a:moveTo>
                <a:lnTo>
                  <a:pt x="495299" y="62357"/>
                </a:lnTo>
                <a:lnTo>
                  <a:pt x="493775" y="60833"/>
                </a:lnTo>
                <a:lnTo>
                  <a:pt x="594359" y="60833"/>
                </a:lnTo>
                <a:lnTo>
                  <a:pt x="596554" y="62357"/>
                </a:lnTo>
                <a:close/>
              </a:path>
              <a:path w="841375" h="119380">
                <a:moveTo>
                  <a:pt x="501395" y="67056"/>
                </a:moveTo>
                <a:lnTo>
                  <a:pt x="498347" y="65532"/>
                </a:lnTo>
                <a:lnTo>
                  <a:pt x="495239" y="62336"/>
                </a:lnTo>
                <a:lnTo>
                  <a:pt x="596554" y="62357"/>
                </a:lnTo>
                <a:lnTo>
                  <a:pt x="598931" y="64008"/>
                </a:lnTo>
                <a:lnTo>
                  <a:pt x="600456" y="64008"/>
                </a:lnTo>
                <a:lnTo>
                  <a:pt x="605027" y="65532"/>
                </a:lnTo>
                <a:lnTo>
                  <a:pt x="501395" y="65532"/>
                </a:lnTo>
                <a:lnTo>
                  <a:pt x="501395" y="67056"/>
                </a:lnTo>
                <a:close/>
              </a:path>
              <a:path w="841375" h="119380">
                <a:moveTo>
                  <a:pt x="600456" y="64008"/>
                </a:moveTo>
                <a:lnTo>
                  <a:pt x="598931" y="64008"/>
                </a:lnTo>
                <a:lnTo>
                  <a:pt x="597408" y="62357"/>
                </a:lnTo>
                <a:lnTo>
                  <a:pt x="600456" y="64008"/>
                </a:lnTo>
                <a:close/>
              </a:path>
              <a:path w="841375" h="119380">
                <a:moveTo>
                  <a:pt x="620267" y="70104"/>
                </a:moveTo>
                <a:lnTo>
                  <a:pt x="507492" y="70104"/>
                </a:lnTo>
                <a:lnTo>
                  <a:pt x="504443" y="68580"/>
                </a:lnTo>
                <a:lnTo>
                  <a:pt x="501395" y="65532"/>
                </a:lnTo>
                <a:lnTo>
                  <a:pt x="606551" y="65532"/>
                </a:lnTo>
                <a:lnTo>
                  <a:pt x="620267" y="70104"/>
                </a:lnTo>
                <a:close/>
              </a:path>
              <a:path w="841375" h="119380">
                <a:moveTo>
                  <a:pt x="774192" y="70104"/>
                </a:moveTo>
                <a:lnTo>
                  <a:pt x="740663" y="70104"/>
                </a:lnTo>
                <a:lnTo>
                  <a:pt x="745235" y="68580"/>
                </a:lnTo>
                <a:lnTo>
                  <a:pt x="772667" y="68580"/>
                </a:lnTo>
                <a:lnTo>
                  <a:pt x="774192" y="70104"/>
                </a:lnTo>
                <a:close/>
              </a:path>
              <a:path w="841375" h="119380">
                <a:moveTo>
                  <a:pt x="629411" y="73025"/>
                </a:moveTo>
                <a:lnTo>
                  <a:pt x="518159" y="73025"/>
                </a:lnTo>
                <a:lnTo>
                  <a:pt x="515111" y="71501"/>
                </a:lnTo>
                <a:lnTo>
                  <a:pt x="510540" y="70104"/>
                </a:lnTo>
                <a:lnTo>
                  <a:pt x="618743" y="70104"/>
                </a:lnTo>
                <a:lnTo>
                  <a:pt x="623315" y="71501"/>
                </a:lnTo>
                <a:lnTo>
                  <a:pt x="627888" y="71501"/>
                </a:lnTo>
                <a:lnTo>
                  <a:pt x="629411" y="73025"/>
                </a:lnTo>
                <a:close/>
              </a:path>
              <a:path w="841375" h="119380">
                <a:moveTo>
                  <a:pt x="781811" y="71501"/>
                </a:moveTo>
                <a:lnTo>
                  <a:pt x="734567" y="71501"/>
                </a:lnTo>
                <a:lnTo>
                  <a:pt x="739140" y="70104"/>
                </a:lnTo>
                <a:lnTo>
                  <a:pt x="777240" y="70104"/>
                </a:lnTo>
                <a:lnTo>
                  <a:pt x="781811" y="71501"/>
                </a:lnTo>
                <a:close/>
              </a:path>
              <a:path w="841375" h="119380">
                <a:moveTo>
                  <a:pt x="787908" y="73025"/>
                </a:moveTo>
                <a:lnTo>
                  <a:pt x="729995" y="73025"/>
                </a:lnTo>
                <a:lnTo>
                  <a:pt x="731519" y="71501"/>
                </a:lnTo>
                <a:lnTo>
                  <a:pt x="783335" y="71501"/>
                </a:lnTo>
                <a:lnTo>
                  <a:pt x="787908" y="73025"/>
                </a:lnTo>
                <a:close/>
              </a:path>
              <a:path w="841375" h="119380">
                <a:moveTo>
                  <a:pt x="637031" y="74549"/>
                </a:moveTo>
                <a:lnTo>
                  <a:pt x="524256" y="74549"/>
                </a:lnTo>
                <a:lnTo>
                  <a:pt x="522731" y="73025"/>
                </a:lnTo>
                <a:lnTo>
                  <a:pt x="632459" y="73025"/>
                </a:lnTo>
                <a:lnTo>
                  <a:pt x="637031" y="74549"/>
                </a:lnTo>
                <a:close/>
              </a:path>
              <a:path w="841375" h="119380">
                <a:moveTo>
                  <a:pt x="789431" y="74549"/>
                </a:moveTo>
                <a:lnTo>
                  <a:pt x="723899" y="74549"/>
                </a:lnTo>
                <a:lnTo>
                  <a:pt x="728472" y="73025"/>
                </a:lnTo>
                <a:lnTo>
                  <a:pt x="786383" y="73025"/>
                </a:lnTo>
                <a:lnTo>
                  <a:pt x="789431" y="74549"/>
                </a:lnTo>
                <a:close/>
              </a:path>
              <a:path w="841375" h="119380">
                <a:moveTo>
                  <a:pt x="563879" y="76200"/>
                </a:moveTo>
                <a:lnTo>
                  <a:pt x="559308" y="74549"/>
                </a:lnTo>
                <a:lnTo>
                  <a:pt x="562356" y="74549"/>
                </a:lnTo>
                <a:lnTo>
                  <a:pt x="563879" y="76200"/>
                </a:lnTo>
                <a:close/>
              </a:path>
              <a:path w="841375" h="119380">
                <a:moveTo>
                  <a:pt x="646175" y="76200"/>
                </a:moveTo>
                <a:lnTo>
                  <a:pt x="565404" y="76200"/>
                </a:lnTo>
                <a:lnTo>
                  <a:pt x="562356" y="74549"/>
                </a:lnTo>
                <a:lnTo>
                  <a:pt x="641604" y="74549"/>
                </a:lnTo>
                <a:lnTo>
                  <a:pt x="646175" y="76200"/>
                </a:lnTo>
                <a:close/>
              </a:path>
              <a:path w="841375" h="119380">
                <a:moveTo>
                  <a:pt x="794004" y="76200"/>
                </a:moveTo>
                <a:lnTo>
                  <a:pt x="716279" y="76200"/>
                </a:lnTo>
                <a:lnTo>
                  <a:pt x="720851" y="74549"/>
                </a:lnTo>
                <a:lnTo>
                  <a:pt x="790956" y="74549"/>
                </a:lnTo>
                <a:lnTo>
                  <a:pt x="794004" y="76200"/>
                </a:lnTo>
                <a:close/>
              </a:path>
              <a:path w="841375" h="119380">
                <a:moveTo>
                  <a:pt x="830579" y="118872"/>
                </a:moveTo>
                <a:lnTo>
                  <a:pt x="826008" y="115824"/>
                </a:lnTo>
                <a:lnTo>
                  <a:pt x="819911" y="114300"/>
                </a:lnTo>
                <a:lnTo>
                  <a:pt x="812292" y="111125"/>
                </a:lnTo>
                <a:lnTo>
                  <a:pt x="807719" y="109601"/>
                </a:lnTo>
                <a:lnTo>
                  <a:pt x="804672" y="108204"/>
                </a:lnTo>
                <a:lnTo>
                  <a:pt x="800099" y="105156"/>
                </a:lnTo>
                <a:lnTo>
                  <a:pt x="795527" y="103632"/>
                </a:lnTo>
                <a:lnTo>
                  <a:pt x="797051" y="103632"/>
                </a:lnTo>
                <a:lnTo>
                  <a:pt x="792479" y="102108"/>
                </a:lnTo>
                <a:lnTo>
                  <a:pt x="789431" y="100457"/>
                </a:lnTo>
                <a:lnTo>
                  <a:pt x="787908" y="100457"/>
                </a:lnTo>
                <a:lnTo>
                  <a:pt x="783335" y="98933"/>
                </a:lnTo>
                <a:lnTo>
                  <a:pt x="784859" y="98933"/>
                </a:lnTo>
                <a:lnTo>
                  <a:pt x="781811" y="97409"/>
                </a:lnTo>
                <a:lnTo>
                  <a:pt x="778763" y="97409"/>
                </a:lnTo>
                <a:lnTo>
                  <a:pt x="777240" y="96012"/>
                </a:lnTo>
                <a:lnTo>
                  <a:pt x="772667" y="94488"/>
                </a:lnTo>
                <a:lnTo>
                  <a:pt x="771143" y="94488"/>
                </a:lnTo>
                <a:lnTo>
                  <a:pt x="768095" y="92964"/>
                </a:lnTo>
                <a:lnTo>
                  <a:pt x="749808" y="92964"/>
                </a:lnTo>
                <a:lnTo>
                  <a:pt x="752856" y="91440"/>
                </a:lnTo>
                <a:lnTo>
                  <a:pt x="608075" y="91440"/>
                </a:lnTo>
                <a:lnTo>
                  <a:pt x="598931" y="88265"/>
                </a:lnTo>
                <a:lnTo>
                  <a:pt x="595883" y="86741"/>
                </a:lnTo>
                <a:lnTo>
                  <a:pt x="591311" y="85217"/>
                </a:lnTo>
                <a:lnTo>
                  <a:pt x="589788" y="85217"/>
                </a:lnTo>
                <a:lnTo>
                  <a:pt x="580643" y="82296"/>
                </a:lnTo>
                <a:lnTo>
                  <a:pt x="579119" y="80772"/>
                </a:lnTo>
                <a:lnTo>
                  <a:pt x="574547" y="79248"/>
                </a:lnTo>
                <a:lnTo>
                  <a:pt x="571499" y="77724"/>
                </a:lnTo>
                <a:lnTo>
                  <a:pt x="566927" y="76200"/>
                </a:lnTo>
                <a:lnTo>
                  <a:pt x="647699" y="76200"/>
                </a:lnTo>
                <a:lnTo>
                  <a:pt x="650747" y="77724"/>
                </a:lnTo>
                <a:lnTo>
                  <a:pt x="653795" y="77724"/>
                </a:lnTo>
                <a:lnTo>
                  <a:pt x="658367" y="79248"/>
                </a:lnTo>
                <a:lnTo>
                  <a:pt x="801623" y="79248"/>
                </a:lnTo>
                <a:lnTo>
                  <a:pt x="806195" y="80772"/>
                </a:lnTo>
                <a:lnTo>
                  <a:pt x="807719" y="82296"/>
                </a:lnTo>
                <a:lnTo>
                  <a:pt x="812292" y="83820"/>
                </a:lnTo>
                <a:lnTo>
                  <a:pt x="816863" y="86741"/>
                </a:lnTo>
                <a:lnTo>
                  <a:pt x="822959" y="89916"/>
                </a:lnTo>
                <a:lnTo>
                  <a:pt x="829056" y="94488"/>
                </a:lnTo>
                <a:lnTo>
                  <a:pt x="772667" y="94488"/>
                </a:lnTo>
                <a:lnTo>
                  <a:pt x="775715" y="96012"/>
                </a:lnTo>
                <a:lnTo>
                  <a:pt x="832236" y="96012"/>
                </a:lnTo>
                <a:lnTo>
                  <a:pt x="835151" y="97409"/>
                </a:lnTo>
                <a:lnTo>
                  <a:pt x="781811" y="97409"/>
                </a:lnTo>
                <a:lnTo>
                  <a:pt x="783335" y="98933"/>
                </a:lnTo>
                <a:lnTo>
                  <a:pt x="837437" y="98933"/>
                </a:lnTo>
                <a:lnTo>
                  <a:pt x="839724" y="100457"/>
                </a:lnTo>
                <a:lnTo>
                  <a:pt x="841247" y="106680"/>
                </a:lnTo>
                <a:lnTo>
                  <a:pt x="838199" y="111125"/>
                </a:lnTo>
                <a:lnTo>
                  <a:pt x="836675" y="115824"/>
                </a:lnTo>
                <a:lnTo>
                  <a:pt x="830579" y="118872"/>
                </a:lnTo>
                <a:close/>
              </a:path>
              <a:path w="841375" h="119380">
                <a:moveTo>
                  <a:pt x="798575" y="77724"/>
                </a:moveTo>
                <a:lnTo>
                  <a:pt x="707135" y="77724"/>
                </a:lnTo>
                <a:lnTo>
                  <a:pt x="710183" y="76200"/>
                </a:lnTo>
                <a:lnTo>
                  <a:pt x="795527" y="76200"/>
                </a:lnTo>
                <a:lnTo>
                  <a:pt x="798575" y="77724"/>
                </a:lnTo>
                <a:close/>
              </a:path>
              <a:path w="841375" h="119380">
                <a:moveTo>
                  <a:pt x="801623" y="79248"/>
                </a:moveTo>
                <a:lnTo>
                  <a:pt x="701040" y="79248"/>
                </a:lnTo>
                <a:lnTo>
                  <a:pt x="704088" y="77724"/>
                </a:lnTo>
                <a:lnTo>
                  <a:pt x="797051" y="77724"/>
                </a:lnTo>
                <a:lnTo>
                  <a:pt x="801623" y="79248"/>
                </a:lnTo>
                <a:close/>
              </a:path>
              <a:path w="841375" h="119380">
                <a:moveTo>
                  <a:pt x="621792" y="96012"/>
                </a:moveTo>
                <a:lnTo>
                  <a:pt x="618743" y="94488"/>
                </a:lnTo>
                <a:lnTo>
                  <a:pt x="614172" y="92964"/>
                </a:lnTo>
                <a:lnTo>
                  <a:pt x="611124" y="92964"/>
                </a:lnTo>
                <a:lnTo>
                  <a:pt x="606551" y="91440"/>
                </a:lnTo>
                <a:lnTo>
                  <a:pt x="752856" y="91440"/>
                </a:lnTo>
                <a:lnTo>
                  <a:pt x="746759" y="94488"/>
                </a:lnTo>
                <a:lnTo>
                  <a:pt x="621792" y="94488"/>
                </a:lnTo>
                <a:lnTo>
                  <a:pt x="621792" y="96012"/>
                </a:lnTo>
                <a:close/>
              </a:path>
              <a:path w="841375" h="119380">
                <a:moveTo>
                  <a:pt x="769619" y="94488"/>
                </a:moveTo>
                <a:lnTo>
                  <a:pt x="766572" y="92964"/>
                </a:lnTo>
                <a:lnTo>
                  <a:pt x="768095" y="92964"/>
                </a:lnTo>
                <a:lnTo>
                  <a:pt x="769619" y="94488"/>
                </a:lnTo>
                <a:close/>
              </a:path>
              <a:path w="841375" h="119380">
                <a:moveTo>
                  <a:pt x="733043" y="97409"/>
                </a:moveTo>
                <a:lnTo>
                  <a:pt x="627888" y="97409"/>
                </a:lnTo>
                <a:lnTo>
                  <a:pt x="626363" y="96012"/>
                </a:lnTo>
                <a:lnTo>
                  <a:pt x="621792" y="94488"/>
                </a:lnTo>
                <a:lnTo>
                  <a:pt x="740663" y="94488"/>
                </a:lnTo>
                <a:lnTo>
                  <a:pt x="739140" y="96012"/>
                </a:lnTo>
                <a:lnTo>
                  <a:pt x="737615" y="96012"/>
                </a:lnTo>
                <a:lnTo>
                  <a:pt x="733043" y="97409"/>
                </a:lnTo>
                <a:close/>
              </a:path>
              <a:path w="841375" h="119380">
                <a:moveTo>
                  <a:pt x="723899" y="98933"/>
                </a:moveTo>
                <a:lnTo>
                  <a:pt x="637031" y="98933"/>
                </a:lnTo>
                <a:lnTo>
                  <a:pt x="632459" y="97409"/>
                </a:lnTo>
                <a:lnTo>
                  <a:pt x="728472" y="97409"/>
                </a:lnTo>
                <a:lnTo>
                  <a:pt x="723899" y="98933"/>
                </a:lnTo>
                <a:close/>
              </a:path>
              <a:path w="841375" h="119380">
                <a:moveTo>
                  <a:pt x="708659" y="102108"/>
                </a:moveTo>
                <a:lnTo>
                  <a:pt x="649224" y="102108"/>
                </a:lnTo>
                <a:lnTo>
                  <a:pt x="644651" y="100457"/>
                </a:lnTo>
                <a:lnTo>
                  <a:pt x="643127" y="100457"/>
                </a:lnTo>
                <a:lnTo>
                  <a:pt x="638556" y="98933"/>
                </a:lnTo>
                <a:lnTo>
                  <a:pt x="717804" y="98933"/>
                </a:lnTo>
                <a:lnTo>
                  <a:pt x="708659" y="102108"/>
                </a:lnTo>
                <a:close/>
              </a:path>
              <a:path w="841375" h="119380">
                <a:moveTo>
                  <a:pt x="716279" y="100457"/>
                </a:moveTo>
                <a:lnTo>
                  <a:pt x="717804" y="98933"/>
                </a:lnTo>
                <a:lnTo>
                  <a:pt x="720851" y="98933"/>
                </a:lnTo>
                <a:lnTo>
                  <a:pt x="716279" y="100457"/>
                </a:lnTo>
                <a:close/>
              </a:path>
              <a:path w="841375" h="119380">
                <a:moveTo>
                  <a:pt x="701040" y="103632"/>
                </a:moveTo>
                <a:lnTo>
                  <a:pt x="655319" y="103632"/>
                </a:lnTo>
                <a:lnTo>
                  <a:pt x="655319" y="102108"/>
                </a:lnTo>
                <a:lnTo>
                  <a:pt x="704088" y="102108"/>
                </a:lnTo>
                <a:lnTo>
                  <a:pt x="701040" y="10363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3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269480" y="861060"/>
            <a:ext cx="899159" cy="671575"/>
          </a:xfrm>
          <a:prstGeom prst="rect"/>
        </p:spPr>
      </p:pic>
      <p:sp>
        <p:nvSpPr>
          <p:cNvPr id="1048661" name="object 11"/>
          <p:cNvSpPr/>
          <p:nvPr/>
        </p:nvSpPr>
        <p:spPr>
          <a:xfrm>
            <a:off x="6765035" y="2970276"/>
            <a:ext cx="989330" cy="81280"/>
          </a:xfrm>
          <a:custGeom>
            <a:avLst/>
            <a:ahLst/>
            <a:rect l="l" t="t" r="r" b="b"/>
            <a:pathLst>
              <a:path w="989329" h="81280">
                <a:moveTo>
                  <a:pt x="134112" y="16764"/>
                </a:moveTo>
                <a:lnTo>
                  <a:pt x="67056" y="16764"/>
                </a:lnTo>
                <a:lnTo>
                  <a:pt x="64008" y="15240"/>
                </a:lnTo>
                <a:lnTo>
                  <a:pt x="16764" y="15240"/>
                </a:lnTo>
                <a:lnTo>
                  <a:pt x="21335" y="13716"/>
                </a:lnTo>
                <a:lnTo>
                  <a:pt x="19812" y="13716"/>
                </a:lnTo>
                <a:lnTo>
                  <a:pt x="24383" y="12065"/>
                </a:lnTo>
                <a:lnTo>
                  <a:pt x="25908" y="12065"/>
                </a:lnTo>
                <a:lnTo>
                  <a:pt x="53340" y="3048"/>
                </a:lnTo>
                <a:lnTo>
                  <a:pt x="53340" y="1524"/>
                </a:lnTo>
                <a:lnTo>
                  <a:pt x="57912" y="0"/>
                </a:lnTo>
                <a:lnTo>
                  <a:pt x="67056" y="0"/>
                </a:lnTo>
                <a:lnTo>
                  <a:pt x="71628" y="1524"/>
                </a:lnTo>
                <a:lnTo>
                  <a:pt x="88392" y="1524"/>
                </a:lnTo>
                <a:lnTo>
                  <a:pt x="91440" y="3048"/>
                </a:lnTo>
                <a:lnTo>
                  <a:pt x="97535" y="3048"/>
                </a:lnTo>
                <a:lnTo>
                  <a:pt x="106680" y="6096"/>
                </a:lnTo>
                <a:lnTo>
                  <a:pt x="115824" y="6096"/>
                </a:lnTo>
                <a:lnTo>
                  <a:pt x="128016" y="12065"/>
                </a:lnTo>
                <a:lnTo>
                  <a:pt x="131064" y="15240"/>
                </a:lnTo>
                <a:lnTo>
                  <a:pt x="134112" y="16764"/>
                </a:lnTo>
                <a:close/>
              </a:path>
              <a:path w="989329" h="81280">
                <a:moveTo>
                  <a:pt x="109728" y="6096"/>
                </a:moveTo>
                <a:lnTo>
                  <a:pt x="106680" y="6096"/>
                </a:lnTo>
                <a:lnTo>
                  <a:pt x="105156" y="4572"/>
                </a:lnTo>
                <a:lnTo>
                  <a:pt x="109728" y="6096"/>
                </a:lnTo>
                <a:close/>
              </a:path>
              <a:path w="989329" h="81280">
                <a:moveTo>
                  <a:pt x="54864" y="18288"/>
                </a:moveTo>
                <a:lnTo>
                  <a:pt x="10667" y="18288"/>
                </a:lnTo>
                <a:lnTo>
                  <a:pt x="15240" y="15240"/>
                </a:lnTo>
                <a:lnTo>
                  <a:pt x="62483" y="15240"/>
                </a:lnTo>
                <a:lnTo>
                  <a:pt x="57912" y="16764"/>
                </a:lnTo>
                <a:lnTo>
                  <a:pt x="54864" y="18288"/>
                </a:lnTo>
                <a:close/>
              </a:path>
              <a:path w="989329" h="81280">
                <a:moveTo>
                  <a:pt x="135635" y="18288"/>
                </a:moveTo>
                <a:lnTo>
                  <a:pt x="88392" y="18288"/>
                </a:lnTo>
                <a:lnTo>
                  <a:pt x="83819" y="16764"/>
                </a:lnTo>
                <a:lnTo>
                  <a:pt x="132587" y="16764"/>
                </a:lnTo>
                <a:lnTo>
                  <a:pt x="135635" y="18288"/>
                </a:lnTo>
                <a:close/>
              </a:path>
              <a:path w="989329" h="81280">
                <a:moveTo>
                  <a:pt x="141732" y="21209"/>
                </a:moveTo>
                <a:lnTo>
                  <a:pt x="105156" y="21209"/>
                </a:lnTo>
                <a:lnTo>
                  <a:pt x="102108" y="19812"/>
                </a:lnTo>
                <a:lnTo>
                  <a:pt x="99060" y="19812"/>
                </a:lnTo>
                <a:lnTo>
                  <a:pt x="96012" y="18288"/>
                </a:lnTo>
                <a:lnTo>
                  <a:pt x="135635" y="18288"/>
                </a:lnTo>
                <a:lnTo>
                  <a:pt x="135635" y="16764"/>
                </a:lnTo>
                <a:lnTo>
                  <a:pt x="138683" y="18288"/>
                </a:lnTo>
                <a:lnTo>
                  <a:pt x="141732" y="21209"/>
                </a:lnTo>
                <a:close/>
              </a:path>
              <a:path w="989329" h="81280">
                <a:moveTo>
                  <a:pt x="6096" y="30480"/>
                </a:moveTo>
                <a:lnTo>
                  <a:pt x="4571" y="30480"/>
                </a:lnTo>
                <a:lnTo>
                  <a:pt x="1524" y="28956"/>
                </a:lnTo>
                <a:lnTo>
                  <a:pt x="1524" y="27432"/>
                </a:lnTo>
                <a:lnTo>
                  <a:pt x="0" y="24257"/>
                </a:lnTo>
                <a:lnTo>
                  <a:pt x="3048" y="21209"/>
                </a:lnTo>
                <a:lnTo>
                  <a:pt x="12192" y="18288"/>
                </a:lnTo>
                <a:lnTo>
                  <a:pt x="53340" y="18288"/>
                </a:lnTo>
                <a:lnTo>
                  <a:pt x="48767" y="19812"/>
                </a:lnTo>
                <a:lnTo>
                  <a:pt x="42671" y="21209"/>
                </a:lnTo>
                <a:lnTo>
                  <a:pt x="27432" y="21209"/>
                </a:lnTo>
                <a:lnTo>
                  <a:pt x="22860" y="22733"/>
                </a:lnTo>
                <a:lnTo>
                  <a:pt x="24383" y="22733"/>
                </a:lnTo>
                <a:lnTo>
                  <a:pt x="19812" y="24257"/>
                </a:lnTo>
                <a:lnTo>
                  <a:pt x="16764" y="25908"/>
                </a:lnTo>
                <a:lnTo>
                  <a:pt x="15240" y="25908"/>
                </a:lnTo>
                <a:lnTo>
                  <a:pt x="12192" y="28956"/>
                </a:lnTo>
                <a:lnTo>
                  <a:pt x="10667" y="28956"/>
                </a:lnTo>
                <a:lnTo>
                  <a:pt x="6096" y="30480"/>
                </a:lnTo>
                <a:close/>
              </a:path>
              <a:path w="989329" h="81280">
                <a:moveTo>
                  <a:pt x="97535" y="19812"/>
                </a:moveTo>
                <a:lnTo>
                  <a:pt x="92964" y="19812"/>
                </a:lnTo>
                <a:lnTo>
                  <a:pt x="92964" y="18288"/>
                </a:lnTo>
                <a:lnTo>
                  <a:pt x="96012" y="18288"/>
                </a:lnTo>
                <a:lnTo>
                  <a:pt x="97535" y="19812"/>
                </a:lnTo>
                <a:close/>
              </a:path>
              <a:path w="989329" h="81280">
                <a:moveTo>
                  <a:pt x="114300" y="22225"/>
                </a:moveTo>
                <a:lnTo>
                  <a:pt x="111251" y="21209"/>
                </a:lnTo>
                <a:lnTo>
                  <a:pt x="112776" y="21209"/>
                </a:lnTo>
                <a:lnTo>
                  <a:pt x="114300" y="22225"/>
                </a:lnTo>
                <a:close/>
              </a:path>
              <a:path w="989329" h="81280">
                <a:moveTo>
                  <a:pt x="115824" y="22733"/>
                </a:moveTo>
                <a:lnTo>
                  <a:pt x="114300" y="22225"/>
                </a:lnTo>
                <a:lnTo>
                  <a:pt x="112776" y="21209"/>
                </a:lnTo>
                <a:lnTo>
                  <a:pt x="115824" y="22733"/>
                </a:lnTo>
                <a:close/>
              </a:path>
              <a:path w="989329" h="81280">
                <a:moveTo>
                  <a:pt x="144780" y="22733"/>
                </a:moveTo>
                <a:lnTo>
                  <a:pt x="115824" y="22733"/>
                </a:lnTo>
                <a:lnTo>
                  <a:pt x="112776" y="21209"/>
                </a:lnTo>
                <a:lnTo>
                  <a:pt x="140208" y="21209"/>
                </a:lnTo>
                <a:lnTo>
                  <a:pt x="144780" y="22733"/>
                </a:lnTo>
                <a:close/>
              </a:path>
              <a:path w="989329" h="81280">
                <a:moveTo>
                  <a:pt x="131064" y="33401"/>
                </a:moveTo>
                <a:lnTo>
                  <a:pt x="124967" y="30480"/>
                </a:lnTo>
                <a:lnTo>
                  <a:pt x="124967" y="28956"/>
                </a:lnTo>
                <a:lnTo>
                  <a:pt x="121919" y="27432"/>
                </a:lnTo>
                <a:lnTo>
                  <a:pt x="118871" y="24257"/>
                </a:lnTo>
                <a:lnTo>
                  <a:pt x="117348" y="24257"/>
                </a:lnTo>
                <a:lnTo>
                  <a:pt x="114300" y="22225"/>
                </a:lnTo>
                <a:lnTo>
                  <a:pt x="115824" y="22733"/>
                </a:lnTo>
                <a:lnTo>
                  <a:pt x="146303" y="22733"/>
                </a:lnTo>
                <a:lnTo>
                  <a:pt x="147766" y="24257"/>
                </a:lnTo>
                <a:lnTo>
                  <a:pt x="118871" y="24257"/>
                </a:lnTo>
                <a:lnTo>
                  <a:pt x="120396" y="25908"/>
                </a:lnTo>
                <a:lnTo>
                  <a:pt x="150876" y="25908"/>
                </a:lnTo>
                <a:lnTo>
                  <a:pt x="152400" y="27432"/>
                </a:lnTo>
                <a:lnTo>
                  <a:pt x="155448" y="28956"/>
                </a:lnTo>
                <a:lnTo>
                  <a:pt x="153924" y="28956"/>
                </a:lnTo>
                <a:lnTo>
                  <a:pt x="156971" y="30480"/>
                </a:lnTo>
                <a:lnTo>
                  <a:pt x="158539" y="32004"/>
                </a:lnTo>
                <a:lnTo>
                  <a:pt x="129540" y="32004"/>
                </a:lnTo>
                <a:lnTo>
                  <a:pt x="131064" y="33401"/>
                </a:lnTo>
                <a:close/>
              </a:path>
              <a:path w="989329" h="81280">
                <a:moveTo>
                  <a:pt x="563880" y="24257"/>
                </a:moveTo>
                <a:lnTo>
                  <a:pt x="527303" y="24257"/>
                </a:lnTo>
                <a:lnTo>
                  <a:pt x="533400" y="22733"/>
                </a:lnTo>
                <a:lnTo>
                  <a:pt x="559308" y="22733"/>
                </a:lnTo>
                <a:lnTo>
                  <a:pt x="563880" y="24257"/>
                </a:lnTo>
                <a:close/>
              </a:path>
              <a:path w="989329" h="81280">
                <a:moveTo>
                  <a:pt x="150876" y="25908"/>
                </a:moveTo>
                <a:lnTo>
                  <a:pt x="149351" y="25908"/>
                </a:lnTo>
                <a:lnTo>
                  <a:pt x="147828" y="24257"/>
                </a:lnTo>
                <a:lnTo>
                  <a:pt x="150876" y="25908"/>
                </a:lnTo>
                <a:close/>
              </a:path>
              <a:path w="989329" h="81280">
                <a:moveTo>
                  <a:pt x="521208" y="25908"/>
                </a:moveTo>
                <a:lnTo>
                  <a:pt x="516635" y="25908"/>
                </a:lnTo>
                <a:lnTo>
                  <a:pt x="522732" y="24257"/>
                </a:lnTo>
                <a:lnTo>
                  <a:pt x="521208" y="25908"/>
                </a:lnTo>
                <a:close/>
              </a:path>
              <a:path w="989329" h="81280">
                <a:moveTo>
                  <a:pt x="577596" y="25908"/>
                </a:moveTo>
                <a:lnTo>
                  <a:pt x="521208" y="25908"/>
                </a:lnTo>
                <a:lnTo>
                  <a:pt x="525780" y="24257"/>
                </a:lnTo>
                <a:lnTo>
                  <a:pt x="571500" y="24257"/>
                </a:lnTo>
                <a:lnTo>
                  <a:pt x="577596" y="25908"/>
                </a:lnTo>
                <a:close/>
              </a:path>
              <a:path w="989329" h="81280">
                <a:moveTo>
                  <a:pt x="588264" y="27432"/>
                </a:moveTo>
                <a:lnTo>
                  <a:pt x="498348" y="27432"/>
                </a:lnTo>
                <a:lnTo>
                  <a:pt x="504444" y="25908"/>
                </a:lnTo>
                <a:lnTo>
                  <a:pt x="583692" y="25908"/>
                </a:lnTo>
                <a:lnTo>
                  <a:pt x="588264" y="27432"/>
                </a:lnTo>
                <a:close/>
              </a:path>
              <a:path w="989329" h="81280">
                <a:moveTo>
                  <a:pt x="624840" y="32004"/>
                </a:moveTo>
                <a:lnTo>
                  <a:pt x="467867" y="32004"/>
                </a:lnTo>
                <a:lnTo>
                  <a:pt x="473964" y="30480"/>
                </a:lnTo>
                <a:lnTo>
                  <a:pt x="480060" y="30480"/>
                </a:lnTo>
                <a:lnTo>
                  <a:pt x="492251" y="27432"/>
                </a:lnTo>
                <a:lnTo>
                  <a:pt x="600456" y="27432"/>
                </a:lnTo>
                <a:lnTo>
                  <a:pt x="608076" y="28956"/>
                </a:lnTo>
                <a:lnTo>
                  <a:pt x="612648" y="28956"/>
                </a:lnTo>
                <a:lnTo>
                  <a:pt x="624840" y="32004"/>
                </a:lnTo>
                <a:close/>
              </a:path>
              <a:path w="989329" h="81280">
                <a:moveTo>
                  <a:pt x="147828" y="45720"/>
                </a:moveTo>
                <a:lnTo>
                  <a:pt x="144780" y="42672"/>
                </a:lnTo>
                <a:lnTo>
                  <a:pt x="141732" y="41148"/>
                </a:lnTo>
                <a:lnTo>
                  <a:pt x="143256" y="41148"/>
                </a:lnTo>
                <a:lnTo>
                  <a:pt x="140208" y="39624"/>
                </a:lnTo>
                <a:lnTo>
                  <a:pt x="138683" y="38100"/>
                </a:lnTo>
                <a:lnTo>
                  <a:pt x="135635" y="36449"/>
                </a:lnTo>
                <a:lnTo>
                  <a:pt x="134112" y="34925"/>
                </a:lnTo>
                <a:lnTo>
                  <a:pt x="131064" y="33401"/>
                </a:lnTo>
                <a:lnTo>
                  <a:pt x="129540" y="32004"/>
                </a:lnTo>
                <a:lnTo>
                  <a:pt x="158539" y="32004"/>
                </a:lnTo>
                <a:lnTo>
                  <a:pt x="161544" y="34925"/>
                </a:lnTo>
                <a:lnTo>
                  <a:pt x="164592" y="34925"/>
                </a:lnTo>
                <a:lnTo>
                  <a:pt x="167640" y="38100"/>
                </a:lnTo>
                <a:lnTo>
                  <a:pt x="170687" y="39624"/>
                </a:lnTo>
                <a:lnTo>
                  <a:pt x="173735" y="42672"/>
                </a:lnTo>
                <a:lnTo>
                  <a:pt x="176783" y="44196"/>
                </a:lnTo>
                <a:lnTo>
                  <a:pt x="147828" y="44196"/>
                </a:lnTo>
                <a:lnTo>
                  <a:pt x="147828" y="45720"/>
                </a:lnTo>
                <a:close/>
              </a:path>
              <a:path w="989329" h="81280">
                <a:moveTo>
                  <a:pt x="460248" y="33401"/>
                </a:moveTo>
                <a:lnTo>
                  <a:pt x="455676" y="33401"/>
                </a:lnTo>
                <a:lnTo>
                  <a:pt x="461771" y="32004"/>
                </a:lnTo>
                <a:lnTo>
                  <a:pt x="460248" y="33401"/>
                </a:lnTo>
                <a:close/>
              </a:path>
              <a:path w="989329" h="81280">
                <a:moveTo>
                  <a:pt x="649224" y="38100"/>
                </a:moveTo>
                <a:lnTo>
                  <a:pt x="426719" y="38100"/>
                </a:lnTo>
                <a:lnTo>
                  <a:pt x="438912" y="34925"/>
                </a:lnTo>
                <a:lnTo>
                  <a:pt x="440435" y="34925"/>
                </a:lnTo>
                <a:lnTo>
                  <a:pt x="448056" y="33401"/>
                </a:lnTo>
                <a:lnTo>
                  <a:pt x="460248" y="33401"/>
                </a:lnTo>
                <a:lnTo>
                  <a:pt x="466344" y="32004"/>
                </a:lnTo>
                <a:lnTo>
                  <a:pt x="626364" y="32004"/>
                </a:lnTo>
                <a:lnTo>
                  <a:pt x="644651" y="36449"/>
                </a:lnTo>
                <a:lnTo>
                  <a:pt x="649224" y="38100"/>
                </a:lnTo>
                <a:close/>
              </a:path>
              <a:path w="989329" h="81280">
                <a:moveTo>
                  <a:pt x="163067" y="34925"/>
                </a:moveTo>
                <a:lnTo>
                  <a:pt x="161544" y="34925"/>
                </a:lnTo>
                <a:lnTo>
                  <a:pt x="160019" y="33401"/>
                </a:lnTo>
                <a:lnTo>
                  <a:pt x="163067" y="34925"/>
                </a:lnTo>
                <a:close/>
              </a:path>
              <a:path w="989329" h="81280">
                <a:moveTo>
                  <a:pt x="353567" y="34925"/>
                </a:moveTo>
                <a:lnTo>
                  <a:pt x="323087" y="34925"/>
                </a:lnTo>
                <a:lnTo>
                  <a:pt x="330708" y="33401"/>
                </a:lnTo>
                <a:lnTo>
                  <a:pt x="345948" y="33401"/>
                </a:lnTo>
                <a:lnTo>
                  <a:pt x="353567" y="34925"/>
                </a:lnTo>
                <a:close/>
              </a:path>
              <a:path w="989329" h="81280">
                <a:moveTo>
                  <a:pt x="676656" y="42672"/>
                </a:moveTo>
                <a:lnTo>
                  <a:pt x="254508" y="42672"/>
                </a:lnTo>
                <a:lnTo>
                  <a:pt x="260603" y="41148"/>
                </a:lnTo>
                <a:lnTo>
                  <a:pt x="283464" y="36449"/>
                </a:lnTo>
                <a:lnTo>
                  <a:pt x="307848" y="36449"/>
                </a:lnTo>
                <a:lnTo>
                  <a:pt x="316992" y="34925"/>
                </a:lnTo>
                <a:lnTo>
                  <a:pt x="361187" y="34925"/>
                </a:lnTo>
                <a:lnTo>
                  <a:pt x="367283" y="36449"/>
                </a:lnTo>
                <a:lnTo>
                  <a:pt x="374903" y="38100"/>
                </a:lnTo>
                <a:lnTo>
                  <a:pt x="382524" y="38100"/>
                </a:lnTo>
                <a:lnTo>
                  <a:pt x="390144" y="39624"/>
                </a:lnTo>
                <a:lnTo>
                  <a:pt x="664464" y="39624"/>
                </a:lnTo>
                <a:lnTo>
                  <a:pt x="669035" y="41148"/>
                </a:lnTo>
                <a:lnTo>
                  <a:pt x="672084" y="41148"/>
                </a:lnTo>
                <a:lnTo>
                  <a:pt x="676656" y="42672"/>
                </a:lnTo>
                <a:close/>
              </a:path>
              <a:path w="989329" h="81280">
                <a:moveTo>
                  <a:pt x="137160" y="38100"/>
                </a:moveTo>
                <a:lnTo>
                  <a:pt x="135575" y="36449"/>
                </a:lnTo>
                <a:lnTo>
                  <a:pt x="137160" y="38100"/>
                </a:lnTo>
                <a:close/>
              </a:path>
              <a:path w="989329" h="81280">
                <a:moveTo>
                  <a:pt x="653796" y="39624"/>
                </a:moveTo>
                <a:lnTo>
                  <a:pt x="419100" y="39624"/>
                </a:lnTo>
                <a:lnTo>
                  <a:pt x="425196" y="38100"/>
                </a:lnTo>
                <a:lnTo>
                  <a:pt x="647700" y="38100"/>
                </a:lnTo>
                <a:lnTo>
                  <a:pt x="653796" y="39624"/>
                </a:lnTo>
                <a:close/>
              </a:path>
              <a:path w="989329" h="81280">
                <a:moveTo>
                  <a:pt x="658367" y="39624"/>
                </a:moveTo>
                <a:lnTo>
                  <a:pt x="653796" y="39624"/>
                </a:lnTo>
                <a:lnTo>
                  <a:pt x="652271" y="38100"/>
                </a:lnTo>
                <a:lnTo>
                  <a:pt x="656844" y="38100"/>
                </a:lnTo>
                <a:lnTo>
                  <a:pt x="658367" y="39624"/>
                </a:lnTo>
                <a:close/>
              </a:path>
              <a:path w="989329" h="81280">
                <a:moveTo>
                  <a:pt x="705612" y="42672"/>
                </a:moveTo>
                <a:lnTo>
                  <a:pt x="678180" y="42672"/>
                </a:lnTo>
                <a:lnTo>
                  <a:pt x="681228" y="41148"/>
                </a:lnTo>
                <a:lnTo>
                  <a:pt x="701040" y="41148"/>
                </a:lnTo>
                <a:lnTo>
                  <a:pt x="705612" y="42672"/>
                </a:lnTo>
                <a:close/>
              </a:path>
              <a:path w="989329" h="81280">
                <a:moveTo>
                  <a:pt x="989076" y="56388"/>
                </a:moveTo>
                <a:lnTo>
                  <a:pt x="886967" y="56388"/>
                </a:lnTo>
                <a:lnTo>
                  <a:pt x="894587" y="54864"/>
                </a:lnTo>
                <a:lnTo>
                  <a:pt x="903732" y="54864"/>
                </a:lnTo>
                <a:lnTo>
                  <a:pt x="911351" y="53340"/>
                </a:lnTo>
                <a:lnTo>
                  <a:pt x="915924" y="53340"/>
                </a:lnTo>
                <a:lnTo>
                  <a:pt x="925067" y="51816"/>
                </a:lnTo>
                <a:lnTo>
                  <a:pt x="940308" y="48641"/>
                </a:lnTo>
                <a:lnTo>
                  <a:pt x="938784" y="48641"/>
                </a:lnTo>
                <a:lnTo>
                  <a:pt x="947928" y="45720"/>
                </a:lnTo>
                <a:lnTo>
                  <a:pt x="957071" y="45720"/>
                </a:lnTo>
                <a:lnTo>
                  <a:pt x="966216" y="44196"/>
                </a:lnTo>
                <a:lnTo>
                  <a:pt x="973835" y="42672"/>
                </a:lnTo>
                <a:lnTo>
                  <a:pt x="979932" y="41148"/>
                </a:lnTo>
                <a:lnTo>
                  <a:pt x="986028" y="44196"/>
                </a:lnTo>
                <a:lnTo>
                  <a:pt x="989076" y="56388"/>
                </a:lnTo>
                <a:close/>
              </a:path>
              <a:path w="989329" h="81280">
                <a:moveTo>
                  <a:pt x="534924" y="47117"/>
                </a:moveTo>
                <a:lnTo>
                  <a:pt x="236219" y="47117"/>
                </a:lnTo>
                <a:lnTo>
                  <a:pt x="242316" y="44196"/>
                </a:lnTo>
                <a:lnTo>
                  <a:pt x="248412" y="44196"/>
                </a:lnTo>
                <a:lnTo>
                  <a:pt x="249935" y="42672"/>
                </a:lnTo>
                <a:lnTo>
                  <a:pt x="729996" y="42672"/>
                </a:lnTo>
                <a:lnTo>
                  <a:pt x="739140" y="45720"/>
                </a:lnTo>
                <a:lnTo>
                  <a:pt x="541019" y="45720"/>
                </a:lnTo>
                <a:lnTo>
                  <a:pt x="534924" y="47117"/>
                </a:lnTo>
                <a:close/>
              </a:path>
              <a:path w="989329" h="81280">
                <a:moveTo>
                  <a:pt x="188976" y="53340"/>
                </a:moveTo>
                <a:lnTo>
                  <a:pt x="161544" y="53340"/>
                </a:lnTo>
                <a:lnTo>
                  <a:pt x="152400" y="48641"/>
                </a:lnTo>
                <a:lnTo>
                  <a:pt x="147828" y="44196"/>
                </a:lnTo>
                <a:lnTo>
                  <a:pt x="176783" y="44196"/>
                </a:lnTo>
                <a:lnTo>
                  <a:pt x="176783" y="45720"/>
                </a:lnTo>
                <a:lnTo>
                  <a:pt x="179832" y="47117"/>
                </a:lnTo>
                <a:lnTo>
                  <a:pt x="178308" y="47117"/>
                </a:lnTo>
                <a:lnTo>
                  <a:pt x="179832" y="48641"/>
                </a:lnTo>
                <a:lnTo>
                  <a:pt x="181356" y="50165"/>
                </a:lnTo>
                <a:lnTo>
                  <a:pt x="184403" y="51816"/>
                </a:lnTo>
                <a:lnTo>
                  <a:pt x="188976" y="53340"/>
                </a:lnTo>
                <a:close/>
              </a:path>
              <a:path w="989329" h="81280">
                <a:moveTo>
                  <a:pt x="524256" y="48641"/>
                </a:moveTo>
                <a:lnTo>
                  <a:pt x="228600" y="48641"/>
                </a:lnTo>
                <a:lnTo>
                  <a:pt x="237744" y="45720"/>
                </a:lnTo>
                <a:lnTo>
                  <a:pt x="236219" y="47117"/>
                </a:lnTo>
                <a:lnTo>
                  <a:pt x="525780" y="47117"/>
                </a:lnTo>
                <a:lnTo>
                  <a:pt x="524256" y="48641"/>
                </a:lnTo>
                <a:close/>
              </a:path>
              <a:path w="989329" h="81280">
                <a:moveTo>
                  <a:pt x="745235" y="47117"/>
                </a:moveTo>
                <a:lnTo>
                  <a:pt x="557783" y="47117"/>
                </a:lnTo>
                <a:lnTo>
                  <a:pt x="551687" y="45720"/>
                </a:lnTo>
                <a:lnTo>
                  <a:pt x="740664" y="45720"/>
                </a:lnTo>
                <a:lnTo>
                  <a:pt x="745235" y="47117"/>
                </a:lnTo>
                <a:close/>
              </a:path>
              <a:path w="989329" h="81280">
                <a:moveTo>
                  <a:pt x="755903" y="50165"/>
                </a:moveTo>
                <a:lnTo>
                  <a:pt x="585216" y="50165"/>
                </a:lnTo>
                <a:lnTo>
                  <a:pt x="579119" y="48641"/>
                </a:lnTo>
                <a:lnTo>
                  <a:pt x="568451" y="48641"/>
                </a:lnTo>
                <a:lnTo>
                  <a:pt x="568451" y="47117"/>
                </a:lnTo>
                <a:lnTo>
                  <a:pt x="746760" y="47117"/>
                </a:lnTo>
                <a:lnTo>
                  <a:pt x="755903" y="50165"/>
                </a:lnTo>
                <a:close/>
              </a:path>
              <a:path w="989329" h="81280">
                <a:moveTo>
                  <a:pt x="501396" y="50165"/>
                </a:moveTo>
                <a:lnTo>
                  <a:pt x="222503" y="50165"/>
                </a:lnTo>
                <a:lnTo>
                  <a:pt x="227076" y="48641"/>
                </a:lnTo>
                <a:lnTo>
                  <a:pt x="507492" y="48641"/>
                </a:lnTo>
                <a:lnTo>
                  <a:pt x="501396" y="50165"/>
                </a:lnTo>
                <a:close/>
              </a:path>
              <a:path w="989329" h="81280">
                <a:moveTo>
                  <a:pt x="182880" y="50165"/>
                </a:moveTo>
                <a:lnTo>
                  <a:pt x="181356" y="50165"/>
                </a:lnTo>
                <a:lnTo>
                  <a:pt x="179832" y="48641"/>
                </a:lnTo>
                <a:lnTo>
                  <a:pt x="182880" y="50165"/>
                </a:lnTo>
                <a:close/>
              </a:path>
              <a:path w="989329" h="81280">
                <a:moveTo>
                  <a:pt x="483108" y="53340"/>
                </a:moveTo>
                <a:lnTo>
                  <a:pt x="204216" y="53340"/>
                </a:lnTo>
                <a:lnTo>
                  <a:pt x="207264" y="51816"/>
                </a:lnTo>
                <a:lnTo>
                  <a:pt x="213360" y="51816"/>
                </a:lnTo>
                <a:lnTo>
                  <a:pt x="216408" y="50165"/>
                </a:lnTo>
                <a:lnTo>
                  <a:pt x="496824" y="50165"/>
                </a:lnTo>
                <a:lnTo>
                  <a:pt x="490728" y="51816"/>
                </a:lnTo>
                <a:lnTo>
                  <a:pt x="483108" y="53340"/>
                </a:lnTo>
                <a:close/>
              </a:path>
              <a:path w="989329" h="81280">
                <a:moveTo>
                  <a:pt x="775716" y="53340"/>
                </a:moveTo>
                <a:lnTo>
                  <a:pt x="609600" y="53340"/>
                </a:lnTo>
                <a:lnTo>
                  <a:pt x="597408" y="50165"/>
                </a:lnTo>
                <a:lnTo>
                  <a:pt x="762000" y="50165"/>
                </a:lnTo>
                <a:lnTo>
                  <a:pt x="768096" y="51816"/>
                </a:lnTo>
                <a:lnTo>
                  <a:pt x="775716" y="53340"/>
                </a:lnTo>
                <a:close/>
              </a:path>
              <a:path w="989329" h="81280">
                <a:moveTo>
                  <a:pt x="204216" y="53340"/>
                </a:moveTo>
                <a:lnTo>
                  <a:pt x="201167" y="53340"/>
                </a:lnTo>
                <a:lnTo>
                  <a:pt x="205740" y="51816"/>
                </a:lnTo>
                <a:lnTo>
                  <a:pt x="204216" y="53340"/>
                </a:lnTo>
                <a:close/>
              </a:path>
              <a:path w="989329" h="81280">
                <a:moveTo>
                  <a:pt x="164592" y="57912"/>
                </a:moveTo>
                <a:lnTo>
                  <a:pt x="163067" y="54864"/>
                </a:lnTo>
                <a:lnTo>
                  <a:pt x="160019" y="53340"/>
                </a:lnTo>
                <a:lnTo>
                  <a:pt x="477012" y="53340"/>
                </a:lnTo>
                <a:lnTo>
                  <a:pt x="470916" y="54864"/>
                </a:lnTo>
                <a:lnTo>
                  <a:pt x="332232" y="54864"/>
                </a:lnTo>
                <a:lnTo>
                  <a:pt x="326135" y="56388"/>
                </a:lnTo>
                <a:lnTo>
                  <a:pt x="164592" y="56388"/>
                </a:lnTo>
                <a:lnTo>
                  <a:pt x="164592" y="57912"/>
                </a:lnTo>
                <a:close/>
              </a:path>
              <a:path w="989329" h="81280">
                <a:moveTo>
                  <a:pt x="922019" y="76200"/>
                </a:moveTo>
                <a:lnTo>
                  <a:pt x="771144" y="76200"/>
                </a:lnTo>
                <a:lnTo>
                  <a:pt x="763524" y="74549"/>
                </a:lnTo>
                <a:lnTo>
                  <a:pt x="757428" y="73025"/>
                </a:lnTo>
                <a:lnTo>
                  <a:pt x="751332" y="73025"/>
                </a:lnTo>
                <a:lnTo>
                  <a:pt x="746760" y="71501"/>
                </a:lnTo>
                <a:lnTo>
                  <a:pt x="745235" y="71501"/>
                </a:lnTo>
                <a:lnTo>
                  <a:pt x="739140" y="70104"/>
                </a:lnTo>
                <a:lnTo>
                  <a:pt x="729996" y="67056"/>
                </a:lnTo>
                <a:lnTo>
                  <a:pt x="707135" y="67056"/>
                </a:lnTo>
                <a:lnTo>
                  <a:pt x="707135" y="65532"/>
                </a:lnTo>
                <a:lnTo>
                  <a:pt x="697992" y="65532"/>
                </a:lnTo>
                <a:lnTo>
                  <a:pt x="693419" y="64008"/>
                </a:lnTo>
                <a:lnTo>
                  <a:pt x="662940" y="64008"/>
                </a:lnTo>
                <a:lnTo>
                  <a:pt x="659892" y="62357"/>
                </a:lnTo>
                <a:lnTo>
                  <a:pt x="650748" y="62357"/>
                </a:lnTo>
                <a:lnTo>
                  <a:pt x="644651" y="60833"/>
                </a:lnTo>
                <a:lnTo>
                  <a:pt x="643128" y="60833"/>
                </a:lnTo>
                <a:lnTo>
                  <a:pt x="638556" y="59309"/>
                </a:lnTo>
                <a:lnTo>
                  <a:pt x="620267" y="54864"/>
                </a:lnTo>
                <a:lnTo>
                  <a:pt x="615696" y="53340"/>
                </a:lnTo>
                <a:lnTo>
                  <a:pt x="801624" y="53340"/>
                </a:lnTo>
                <a:lnTo>
                  <a:pt x="809244" y="54864"/>
                </a:lnTo>
                <a:lnTo>
                  <a:pt x="822960" y="54864"/>
                </a:lnTo>
                <a:lnTo>
                  <a:pt x="829056" y="56388"/>
                </a:lnTo>
                <a:lnTo>
                  <a:pt x="989076" y="56388"/>
                </a:lnTo>
                <a:lnTo>
                  <a:pt x="984503" y="60833"/>
                </a:lnTo>
                <a:lnTo>
                  <a:pt x="961644" y="68580"/>
                </a:lnTo>
                <a:lnTo>
                  <a:pt x="954024" y="68580"/>
                </a:lnTo>
                <a:lnTo>
                  <a:pt x="944880" y="71501"/>
                </a:lnTo>
                <a:lnTo>
                  <a:pt x="922019" y="76200"/>
                </a:lnTo>
                <a:close/>
              </a:path>
              <a:path w="989329" h="81280">
                <a:moveTo>
                  <a:pt x="463296" y="56388"/>
                </a:moveTo>
                <a:lnTo>
                  <a:pt x="350519" y="56388"/>
                </a:lnTo>
                <a:lnTo>
                  <a:pt x="344424" y="54864"/>
                </a:lnTo>
                <a:lnTo>
                  <a:pt x="464819" y="54864"/>
                </a:lnTo>
                <a:lnTo>
                  <a:pt x="463296" y="56388"/>
                </a:lnTo>
                <a:close/>
              </a:path>
              <a:path w="989329" h="81280">
                <a:moveTo>
                  <a:pt x="882396" y="56388"/>
                </a:moveTo>
                <a:lnTo>
                  <a:pt x="835151" y="56388"/>
                </a:lnTo>
                <a:lnTo>
                  <a:pt x="841248" y="54864"/>
                </a:lnTo>
                <a:lnTo>
                  <a:pt x="876300" y="54864"/>
                </a:lnTo>
                <a:lnTo>
                  <a:pt x="882396" y="56388"/>
                </a:lnTo>
                <a:close/>
              </a:path>
              <a:path w="989329" h="81280">
                <a:moveTo>
                  <a:pt x="230124" y="70104"/>
                </a:moveTo>
                <a:lnTo>
                  <a:pt x="182880" y="70104"/>
                </a:lnTo>
                <a:lnTo>
                  <a:pt x="179832" y="68580"/>
                </a:lnTo>
                <a:lnTo>
                  <a:pt x="178308" y="68580"/>
                </a:lnTo>
                <a:lnTo>
                  <a:pt x="175260" y="65532"/>
                </a:lnTo>
                <a:lnTo>
                  <a:pt x="173735" y="65532"/>
                </a:lnTo>
                <a:lnTo>
                  <a:pt x="170687" y="64008"/>
                </a:lnTo>
                <a:lnTo>
                  <a:pt x="166116" y="59309"/>
                </a:lnTo>
                <a:lnTo>
                  <a:pt x="164592" y="56388"/>
                </a:lnTo>
                <a:lnTo>
                  <a:pt x="301751" y="56388"/>
                </a:lnTo>
                <a:lnTo>
                  <a:pt x="292608" y="57912"/>
                </a:lnTo>
                <a:lnTo>
                  <a:pt x="278892" y="57912"/>
                </a:lnTo>
                <a:lnTo>
                  <a:pt x="271271" y="59309"/>
                </a:lnTo>
                <a:lnTo>
                  <a:pt x="272796" y="59309"/>
                </a:lnTo>
                <a:lnTo>
                  <a:pt x="265176" y="60833"/>
                </a:lnTo>
                <a:lnTo>
                  <a:pt x="252983" y="64008"/>
                </a:lnTo>
                <a:lnTo>
                  <a:pt x="248412" y="64008"/>
                </a:lnTo>
                <a:lnTo>
                  <a:pt x="243840" y="65532"/>
                </a:lnTo>
                <a:lnTo>
                  <a:pt x="175260" y="65532"/>
                </a:lnTo>
                <a:lnTo>
                  <a:pt x="175260" y="67056"/>
                </a:lnTo>
                <a:lnTo>
                  <a:pt x="237744" y="67056"/>
                </a:lnTo>
                <a:lnTo>
                  <a:pt x="233171" y="68580"/>
                </a:lnTo>
                <a:lnTo>
                  <a:pt x="230124" y="70104"/>
                </a:lnTo>
                <a:close/>
              </a:path>
              <a:path w="989329" h="81280">
                <a:moveTo>
                  <a:pt x="438912" y="59309"/>
                </a:moveTo>
                <a:lnTo>
                  <a:pt x="371856" y="59309"/>
                </a:lnTo>
                <a:lnTo>
                  <a:pt x="356616" y="56388"/>
                </a:lnTo>
                <a:lnTo>
                  <a:pt x="451103" y="56388"/>
                </a:lnTo>
                <a:lnTo>
                  <a:pt x="443483" y="57912"/>
                </a:lnTo>
                <a:lnTo>
                  <a:pt x="445008" y="57912"/>
                </a:lnTo>
                <a:lnTo>
                  <a:pt x="438912" y="59309"/>
                </a:lnTo>
                <a:close/>
              </a:path>
              <a:path w="989329" h="81280">
                <a:moveTo>
                  <a:pt x="423671" y="62357"/>
                </a:moveTo>
                <a:lnTo>
                  <a:pt x="414528" y="62357"/>
                </a:lnTo>
                <a:lnTo>
                  <a:pt x="408432" y="60833"/>
                </a:lnTo>
                <a:lnTo>
                  <a:pt x="387096" y="60833"/>
                </a:lnTo>
                <a:lnTo>
                  <a:pt x="379476" y="59309"/>
                </a:lnTo>
                <a:lnTo>
                  <a:pt x="437387" y="59309"/>
                </a:lnTo>
                <a:lnTo>
                  <a:pt x="431292" y="60833"/>
                </a:lnTo>
                <a:lnTo>
                  <a:pt x="423671" y="62357"/>
                </a:lnTo>
                <a:close/>
              </a:path>
              <a:path w="989329" h="81280">
                <a:moveTo>
                  <a:pt x="687324" y="65532"/>
                </a:moveTo>
                <a:lnTo>
                  <a:pt x="673608" y="65532"/>
                </a:lnTo>
                <a:lnTo>
                  <a:pt x="669035" y="64008"/>
                </a:lnTo>
                <a:lnTo>
                  <a:pt x="691896" y="64008"/>
                </a:lnTo>
                <a:lnTo>
                  <a:pt x="687324" y="65532"/>
                </a:lnTo>
                <a:close/>
              </a:path>
              <a:path w="989329" h="81280">
                <a:moveTo>
                  <a:pt x="952500" y="70104"/>
                </a:moveTo>
                <a:lnTo>
                  <a:pt x="954024" y="68580"/>
                </a:lnTo>
                <a:lnTo>
                  <a:pt x="961644" y="68580"/>
                </a:lnTo>
                <a:lnTo>
                  <a:pt x="952500" y="70104"/>
                </a:lnTo>
                <a:close/>
              </a:path>
              <a:path w="989329" h="81280">
                <a:moveTo>
                  <a:pt x="219456" y="71501"/>
                </a:moveTo>
                <a:lnTo>
                  <a:pt x="185928" y="71501"/>
                </a:lnTo>
                <a:lnTo>
                  <a:pt x="184403" y="70104"/>
                </a:lnTo>
                <a:lnTo>
                  <a:pt x="222503" y="70104"/>
                </a:lnTo>
                <a:lnTo>
                  <a:pt x="219456" y="71501"/>
                </a:lnTo>
                <a:close/>
              </a:path>
              <a:path w="989329" h="81280">
                <a:moveTo>
                  <a:pt x="207264" y="73025"/>
                </a:moveTo>
                <a:lnTo>
                  <a:pt x="193548" y="73025"/>
                </a:lnTo>
                <a:lnTo>
                  <a:pt x="190500" y="71501"/>
                </a:lnTo>
                <a:lnTo>
                  <a:pt x="208787" y="71501"/>
                </a:lnTo>
                <a:lnTo>
                  <a:pt x="207264" y="73025"/>
                </a:lnTo>
                <a:close/>
              </a:path>
              <a:path w="989329" h="81280">
                <a:moveTo>
                  <a:pt x="912876" y="77724"/>
                </a:moveTo>
                <a:lnTo>
                  <a:pt x="807719" y="77724"/>
                </a:lnTo>
                <a:lnTo>
                  <a:pt x="801624" y="76200"/>
                </a:lnTo>
                <a:lnTo>
                  <a:pt x="920496" y="76200"/>
                </a:lnTo>
                <a:lnTo>
                  <a:pt x="912876" y="77724"/>
                </a:lnTo>
                <a:close/>
              </a:path>
              <a:path w="989329" h="81280">
                <a:moveTo>
                  <a:pt x="836676" y="79248"/>
                </a:moveTo>
                <a:lnTo>
                  <a:pt x="827532" y="79248"/>
                </a:lnTo>
                <a:lnTo>
                  <a:pt x="821435" y="77724"/>
                </a:lnTo>
                <a:lnTo>
                  <a:pt x="842771" y="77724"/>
                </a:lnTo>
                <a:lnTo>
                  <a:pt x="836676" y="79248"/>
                </a:lnTo>
                <a:close/>
              </a:path>
              <a:path w="989329" h="81280">
                <a:moveTo>
                  <a:pt x="888492" y="80772"/>
                </a:moveTo>
                <a:lnTo>
                  <a:pt x="880871" y="79248"/>
                </a:lnTo>
                <a:lnTo>
                  <a:pt x="873251" y="79248"/>
                </a:lnTo>
                <a:lnTo>
                  <a:pt x="867156" y="77724"/>
                </a:lnTo>
                <a:lnTo>
                  <a:pt x="899160" y="77724"/>
                </a:lnTo>
                <a:lnTo>
                  <a:pt x="891540" y="79248"/>
                </a:lnTo>
                <a:lnTo>
                  <a:pt x="888492" y="80772"/>
                </a:lnTo>
                <a:close/>
              </a:path>
              <a:path w="989329" h="81280">
                <a:moveTo>
                  <a:pt x="897635" y="79248"/>
                </a:moveTo>
                <a:lnTo>
                  <a:pt x="899160" y="77724"/>
                </a:lnTo>
                <a:lnTo>
                  <a:pt x="905256" y="77724"/>
                </a:lnTo>
                <a:lnTo>
                  <a:pt x="897635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62" name="object 12"/>
          <p:cNvSpPr/>
          <p:nvPr/>
        </p:nvSpPr>
        <p:spPr>
          <a:xfrm>
            <a:off x="926591" y="2919983"/>
            <a:ext cx="361315" cy="478790"/>
          </a:xfrm>
          <a:custGeom>
            <a:avLst/>
            <a:ahLst/>
            <a:rect l="l" t="t" r="r" b="b"/>
            <a:pathLst>
              <a:path w="361315" h="478789">
                <a:moveTo>
                  <a:pt x="186205" y="350519"/>
                </a:moveTo>
                <a:lnTo>
                  <a:pt x="161543" y="350519"/>
                </a:lnTo>
                <a:lnTo>
                  <a:pt x="167639" y="333756"/>
                </a:lnTo>
                <a:lnTo>
                  <a:pt x="175260" y="316991"/>
                </a:lnTo>
                <a:lnTo>
                  <a:pt x="175260" y="315467"/>
                </a:lnTo>
                <a:lnTo>
                  <a:pt x="182880" y="298704"/>
                </a:lnTo>
                <a:lnTo>
                  <a:pt x="182880" y="297180"/>
                </a:lnTo>
                <a:lnTo>
                  <a:pt x="192024" y="280416"/>
                </a:lnTo>
                <a:lnTo>
                  <a:pt x="199643" y="262127"/>
                </a:lnTo>
                <a:lnTo>
                  <a:pt x="236220" y="182880"/>
                </a:lnTo>
                <a:lnTo>
                  <a:pt x="236220" y="181356"/>
                </a:lnTo>
                <a:lnTo>
                  <a:pt x="257556" y="141732"/>
                </a:lnTo>
                <a:lnTo>
                  <a:pt x="266700" y="120396"/>
                </a:lnTo>
                <a:lnTo>
                  <a:pt x="277368" y="99059"/>
                </a:lnTo>
                <a:lnTo>
                  <a:pt x="301752" y="59435"/>
                </a:lnTo>
                <a:lnTo>
                  <a:pt x="301752" y="57912"/>
                </a:lnTo>
                <a:lnTo>
                  <a:pt x="313944" y="39624"/>
                </a:lnTo>
                <a:lnTo>
                  <a:pt x="315467" y="36575"/>
                </a:lnTo>
                <a:lnTo>
                  <a:pt x="330708" y="19812"/>
                </a:lnTo>
                <a:lnTo>
                  <a:pt x="350520" y="0"/>
                </a:lnTo>
                <a:lnTo>
                  <a:pt x="353567" y="0"/>
                </a:lnTo>
                <a:lnTo>
                  <a:pt x="356616" y="1524"/>
                </a:lnTo>
                <a:lnTo>
                  <a:pt x="359663" y="4572"/>
                </a:lnTo>
                <a:lnTo>
                  <a:pt x="361187" y="7619"/>
                </a:lnTo>
                <a:lnTo>
                  <a:pt x="359663" y="10667"/>
                </a:lnTo>
                <a:lnTo>
                  <a:pt x="347471" y="32004"/>
                </a:lnTo>
                <a:lnTo>
                  <a:pt x="336804" y="51816"/>
                </a:lnTo>
                <a:lnTo>
                  <a:pt x="336804" y="53340"/>
                </a:lnTo>
                <a:lnTo>
                  <a:pt x="324143" y="71627"/>
                </a:lnTo>
                <a:lnTo>
                  <a:pt x="323087" y="71627"/>
                </a:lnTo>
                <a:lnTo>
                  <a:pt x="301752" y="111251"/>
                </a:lnTo>
                <a:lnTo>
                  <a:pt x="280416" y="153924"/>
                </a:lnTo>
                <a:lnTo>
                  <a:pt x="259080" y="193548"/>
                </a:lnTo>
                <a:lnTo>
                  <a:pt x="241495" y="231648"/>
                </a:lnTo>
                <a:lnTo>
                  <a:pt x="240791" y="231648"/>
                </a:lnTo>
                <a:lnTo>
                  <a:pt x="231647" y="251459"/>
                </a:lnTo>
                <a:lnTo>
                  <a:pt x="222504" y="272796"/>
                </a:lnTo>
                <a:lnTo>
                  <a:pt x="214883" y="291083"/>
                </a:lnTo>
                <a:lnTo>
                  <a:pt x="213360" y="291083"/>
                </a:lnTo>
                <a:lnTo>
                  <a:pt x="204216" y="309372"/>
                </a:lnTo>
                <a:lnTo>
                  <a:pt x="204977" y="309372"/>
                </a:lnTo>
                <a:lnTo>
                  <a:pt x="196595" y="326135"/>
                </a:lnTo>
                <a:lnTo>
                  <a:pt x="188976" y="342900"/>
                </a:lnTo>
                <a:lnTo>
                  <a:pt x="186205" y="350519"/>
                </a:lnTo>
                <a:close/>
              </a:path>
              <a:path w="361315" h="478789">
                <a:moveTo>
                  <a:pt x="323087" y="73151"/>
                </a:moveTo>
                <a:lnTo>
                  <a:pt x="323087" y="71627"/>
                </a:lnTo>
                <a:lnTo>
                  <a:pt x="324143" y="71627"/>
                </a:lnTo>
                <a:lnTo>
                  <a:pt x="323087" y="73151"/>
                </a:lnTo>
                <a:close/>
              </a:path>
              <a:path w="361315" h="478789">
                <a:moveTo>
                  <a:pt x="240791" y="233172"/>
                </a:moveTo>
                <a:lnTo>
                  <a:pt x="240791" y="231648"/>
                </a:lnTo>
                <a:lnTo>
                  <a:pt x="241495" y="231648"/>
                </a:lnTo>
                <a:lnTo>
                  <a:pt x="240791" y="233172"/>
                </a:lnTo>
                <a:close/>
              </a:path>
              <a:path w="361315" h="478789">
                <a:moveTo>
                  <a:pt x="204977" y="309372"/>
                </a:moveTo>
                <a:lnTo>
                  <a:pt x="204216" y="309372"/>
                </a:lnTo>
                <a:lnTo>
                  <a:pt x="205739" y="307848"/>
                </a:lnTo>
                <a:lnTo>
                  <a:pt x="204977" y="309372"/>
                </a:lnTo>
                <a:close/>
              </a:path>
              <a:path w="361315" h="478789">
                <a:moveTo>
                  <a:pt x="153161" y="423672"/>
                </a:moveTo>
                <a:lnTo>
                  <a:pt x="129539" y="423672"/>
                </a:lnTo>
                <a:lnTo>
                  <a:pt x="134112" y="413004"/>
                </a:lnTo>
                <a:lnTo>
                  <a:pt x="138683" y="403859"/>
                </a:lnTo>
                <a:lnTo>
                  <a:pt x="147828" y="379475"/>
                </a:lnTo>
                <a:lnTo>
                  <a:pt x="153924" y="364235"/>
                </a:lnTo>
                <a:lnTo>
                  <a:pt x="161543" y="348996"/>
                </a:lnTo>
                <a:lnTo>
                  <a:pt x="161543" y="350519"/>
                </a:lnTo>
                <a:lnTo>
                  <a:pt x="186205" y="350519"/>
                </a:lnTo>
                <a:lnTo>
                  <a:pt x="182880" y="359664"/>
                </a:lnTo>
                <a:lnTo>
                  <a:pt x="175260" y="373380"/>
                </a:lnTo>
                <a:lnTo>
                  <a:pt x="169164" y="388619"/>
                </a:lnTo>
                <a:lnTo>
                  <a:pt x="164591" y="400812"/>
                </a:lnTo>
                <a:lnTo>
                  <a:pt x="153161" y="423672"/>
                </a:lnTo>
                <a:close/>
              </a:path>
              <a:path w="361315" h="478789">
                <a:moveTo>
                  <a:pt x="149352" y="431291"/>
                </a:moveTo>
                <a:lnTo>
                  <a:pt x="126491" y="431291"/>
                </a:lnTo>
                <a:lnTo>
                  <a:pt x="129539" y="422148"/>
                </a:lnTo>
                <a:lnTo>
                  <a:pt x="129539" y="423672"/>
                </a:lnTo>
                <a:lnTo>
                  <a:pt x="153161" y="423672"/>
                </a:lnTo>
                <a:lnTo>
                  <a:pt x="149352" y="431291"/>
                </a:lnTo>
                <a:close/>
              </a:path>
              <a:path w="361315" h="478789">
                <a:moveTo>
                  <a:pt x="140208" y="448056"/>
                </a:moveTo>
                <a:lnTo>
                  <a:pt x="115824" y="448056"/>
                </a:lnTo>
                <a:lnTo>
                  <a:pt x="121920" y="435864"/>
                </a:lnTo>
                <a:lnTo>
                  <a:pt x="126491" y="429767"/>
                </a:lnTo>
                <a:lnTo>
                  <a:pt x="126491" y="431291"/>
                </a:lnTo>
                <a:lnTo>
                  <a:pt x="149352" y="431291"/>
                </a:lnTo>
                <a:lnTo>
                  <a:pt x="149352" y="432816"/>
                </a:lnTo>
                <a:lnTo>
                  <a:pt x="140208" y="448056"/>
                </a:lnTo>
                <a:close/>
              </a:path>
              <a:path w="361315" h="478789">
                <a:moveTo>
                  <a:pt x="15239" y="466343"/>
                </a:moveTo>
                <a:lnTo>
                  <a:pt x="9143" y="466343"/>
                </a:lnTo>
                <a:lnTo>
                  <a:pt x="7620" y="464819"/>
                </a:lnTo>
                <a:lnTo>
                  <a:pt x="6095" y="464819"/>
                </a:lnTo>
                <a:lnTo>
                  <a:pt x="3047" y="461772"/>
                </a:lnTo>
                <a:lnTo>
                  <a:pt x="1524" y="458724"/>
                </a:lnTo>
                <a:lnTo>
                  <a:pt x="1524" y="457200"/>
                </a:lnTo>
                <a:lnTo>
                  <a:pt x="0" y="452627"/>
                </a:lnTo>
                <a:lnTo>
                  <a:pt x="1524" y="448056"/>
                </a:lnTo>
                <a:lnTo>
                  <a:pt x="6095" y="445008"/>
                </a:lnTo>
                <a:lnTo>
                  <a:pt x="7620" y="443483"/>
                </a:lnTo>
                <a:lnTo>
                  <a:pt x="10668" y="441959"/>
                </a:lnTo>
                <a:lnTo>
                  <a:pt x="15239" y="441959"/>
                </a:lnTo>
                <a:lnTo>
                  <a:pt x="18287" y="440435"/>
                </a:lnTo>
                <a:lnTo>
                  <a:pt x="32004" y="440435"/>
                </a:lnTo>
                <a:lnTo>
                  <a:pt x="38100" y="443483"/>
                </a:lnTo>
                <a:lnTo>
                  <a:pt x="41148" y="443483"/>
                </a:lnTo>
                <a:lnTo>
                  <a:pt x="45720" y="445008"/>
                </a:lnTo>
                <a:lnTo>
                  <a:pt x="53339" y="445008"/>
                </a:lnTo>
                <a:lnTo>
                  <a:pt x="62483" y="448056"/>
                </a:lnTo>
                <a:lnTo>
                  <a:pt x="64008" y="448056"/>
                </a:lnTo>
                <a:lnTo>
                  <a:pt x="67056" y="449580"/>
                </a:lnTo>
                <a:lnTo>
                  <a:pt x="71628" y="451104"/>
                </a:lnTo>
                <a:lnTo>
                  <a:pt x="74676" y="451104"/>
                </a:lnTo>
                <a:lnTo>
                  <a:pt x="74676" y="452627"/>
                </a:lnTo>
                <a:lnTo>
                  <a:pt x="79247" y="454151"/>
                </a:lnTo>
                <a:lnTo>
                  <a:pt x="82295" y="454151"/>
                </a:lnTo>
                <a:lnTo>
                  <a:pt x="88391" y="457200"/>
                </a:lnTo>
                <a:lnTo>
                  <a:pt x="135128" y="457200"/>
                </a:lnTo>
                <a:lnTo>
                  <a:pt x="133096" y="460248"/>
                </a:lnTo>
                <a:lnTo>
                  <a:pt x="19812" y="460248"/>
                </a:lnTo>
                <a:lnTo>
                  <a:pt x="15239" y="463296"/>
                </a:lnTo>
                <a:lnTo>
                  <a:pt x="18287" y="463296"/>
                </a:lnTo>
                <a:lnTo>
                  <a:pt x="18287" y="464819"/>
                </a:lnTo>
                <a:lnTo>
                  <a:pt x="15239" y="466343"/>
                </a:lnTo>
                <a:close/>
              </a:path>
              <a:path w="361315" h="478789">
                <a:moveTo>
                  <a:pt x="41148" y="443483"/>
                </a:moveTo>
                <a:lnTo>
                  <a:pt x="38100" y="443483"/>
                </a:lnTo>
                <a:lnTo>
                  <a:pt x="36576" y="441959"/>
                </a:lnTo>
                <a:lnTo>
                  <a:pt x="41148" y="443483"/>
                </a:lnTo>
                <a:close/>
              </a:path>
              <a:path w="361315" h="478789">
                <a:moveTo>
                  <a:pt x="137160" y="454151"/>
                </a:moveTo>
                <a:lnTo>
                  <a:pt x="111252" y="454151"/>
                </a:lnTo>
                <a:lnTo>
                  <a:pt x="114300" y="451104"/>
                </a:lnTo>
                <a:lnTo>
                  <a:pt x="112776" y="451104"/>
                </a:lnTo>
                <a:lnTo>
                  <a:pt x="115824" y="446532"/>
                </a:lnTo>
                <a:lnTo>
                  <a:pt x="115824" y="448056"/>
                </a:lnTo>
                <a:lnTo>
                  <a:pt x="141732" y="448056"/>
                </a:lnTo>
                <a:lnTo>
                  <a:pt x="137160" y="454151"/>
                </a:lnTo>
                <a:close/>
              </a:path>
              <a:path w="361315" h="478789">
                <a:moveTo>
                  <a:pt x="135128" y="457200"/>
                </a:moveTo>
                <a:lnTo>
                  <a:pt x="102108" y="457200"/>
                </a:lnTo>
                <a:lnTo>
                  <a:pt x="105156" y="455675"/>
                </a:lnTo>
                <a:lnTo>
                  <a:pt x="108204" y="455675"/>
                </a:lnTo>
                <a:lnTo>
                  <a:pt x="112776" y="451104"/>
                </a:lnTo>
                <a:lnTo>
                  <a:pt x="111252" y="454151"/>
                </a:lnTo>
                <a:lnTo>
                  <a:pt x="137160" y="454151"/>
                </a:lnTo>
                <a:lnTo>
                  <a:pt x="135128" y="457200"/>
                </a:lnTo>
                <a:close/>
              </a:path>
              <a:path w="361315" h="478789">
                <a:moveTo>
                  <a:pt x="15239" y="463296"/>
                </a:moveTo>
                <a:lnTo>
                  <a:pt x="19812" y="460248"/>
                </a:lnTo>
                <a:lnTo>
                  <a:pt x="18287" y="461772"/>
                </a:lnTo>
                <a:lnTo>
                  <a:pt x="15239" y="463296"/>
                </a:lnTo>
                <a:close/>
              </a:path>
              <a:path w="361315" h="478789">
                <a:moveTo>
                  <a:pt x="117347" y="473964"/>
                </a:moveTo>
                <a:lnTo>
                  <a:pt x="71628" y="473964"/>
                </a:lnTo>
                <a:lnTo>
                  <a:pt x="67056" y="472440"/>
                </a:lnTo>
                <a:lnTo>
                  <a:pt x="68580" y="472440"/>
                </a:lnTo>
                <a:lnTo>
                  <a:pt x="59435" y="469391"/>
                </a:lnTo>
                <a:lnTo>
                  <a:pt x="56387" y="467867"/>
                </a:lnTo>
                <a:lnTo>
                  <a:pt x="53339" y="467867"/>
                </a:lnTo>
                <a:lnTo>
                  <a:pt x="48768" y="466343"/>
                </a:lnTo>
                <a:lnTo>
                  <a:pt x="45720" y="464819"/>
                </a:lnTo>
                <a:lnTo>
                  <a:pt x="39624" y="464819"/>
                </a:lnTo>
                <a:lnTo>
                  <a:pt x="36576" y="463296"/>
                </a:lnTo>
                <a:lnTo>
                  <a:pt x="32004" y="463296"/>
                </a:lnTo>
                <a:lnTo>
                  <a:pt x="28956" y="461772"/>
                </a:lnTo>
                <a:lnTo>
                  <a:pt x="18287" y="461772"/>
                </a:lnTo>
                <a:lnTo>
                  <a:pt x="19812" y="460248"/>
                </a:lnTo>
                <a:lnTo>
                  <a:pt x="133096" y="460248"/>
                </a:lnTo>
                <a:lnTo>
                  <a:pt x="131064" y="463296"/>
                </a:lnTo>
                <a:lnTo>
                  <a:pt x="123443" y="470916"/>
                </a:lnTo>
                <a:lnTo>
                  <a:pt x="121920" y="470916"/>
                </a:lnTo>
                <a:lnTo>
                  <a:pt x="118872" y="472440"/>
                </a:lnTo>
                <a:lnTo>
                  <a:pt x="117347" y="473964"/>
                </a:lnTo>
                <a:close/>
              </a:path>
              <a:path w="361315" h="478789">
                <a:moveTo>
                  <a:pt x="16764" y="463296"/>
                </a:moveTo>
                <a:lnTo>
                  <a:pt x="15239" y="463296"/>
                </a:lnTo>
                <a:lnTo>
                  <a:pt x="18287" y="461772"/>
                </a:lnTo>
                <a:lnTo>
                  <a:pt x="16764" y="463296"/>
                </a:lnTo>
                <a:close/>
              </a:path>
              <a:path w="361315" h="478789">
                <a:moveTo>
                  <a:pt x="18287" y="463296"/>
                </a:moveTo>
                <a:lnTo>
                  <a:pt x="16764" y="463296"/>
                </a:lnTo>
                <a:lnTo>
                  <a:pt x="18287" y="461772"/>
                </a:lnTo>
                <a:lnTo>
                  <a:pt x="18287" y="463296"/>
                </a:lnTo>
                <a:close/>
              </a:path>
              <a:path w="361315" h="478789">
                <a:moveTo>
                  <a:pt x="45720" y="466343"/>
                </a:moveTo>
                <a:lnTo>
                  <a:pt x="42672" y="464819"/>
                </a:lnTo>
                <a:lnTo>
                  <a:pt x="45720" y="464819"/>
                </a:lnTo>
                <a:lnTo>
                  <a:pt x="45720" y="466343"/>
                </a:lnTo>
                <a:close/>
              </a:path>
              <a:path w="361315" h="478789">
                <a:moveTo>
                  <a:pt x="109728" y="477012"/>
                </a:moveTo>
                <a:lnTo>
                  <a:pt x="82295" y="477012"/>
                </a:lnTo>
                <a:lnTo>
                  <a:pt x="76200" y="473964"/>
                </a:lnTo>
                <a:lnTo>
                  <a:pt x="115824" y="473964"/>
                </a:lnTo>
                <a:lnTo>
                  <a:pt x="109728" y="477012"/>
                </a:lnTo>
                <a:close/>
              </a:path>
              <a:path w="361315" h="478789">
                <a:moveTo>
                  <a:pt x="105156" y="478535"/>
                </a:moveTo>
                <a:lnTo>
                  <a:pt x="91439" y="478535"/>
                </a:lnTo>
                <a:lnTo>
                  <a:pt x="88391" y="477012"/>
                </a:lnTo>
                <a:lnTo>
                  <a:pt x="108204" y="477012"/>
                </a:lnTo>
                <a:lnTo>
                  <a:pt x="105156" y="47853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63" name="object 13"/>
          <p:cNvSpPr/>
          <p:nvPr/>
        </p:nvSpPr>
        <p:spPr>
          <a:xfrm>
            <a:off x="3147060" y="4459224"/>
            <a:ext cx="358140" cy="381000"/>
          </a:xfrm>
          <a:custGeom>
            <a:avLst/>
            <a:ahLst/>
            <a:rect l="l" t="t" r="r" b="b"/>
            <a:pathLst>
              <a:path w="358139" h="381000">
                <a:moveTo>
                  <a:pt x="313943" y="32003"/>
                </a:moveTo>
                <a:lnTo>
                  <a:pt x="320040" y="24383"/>
                </a:lnTo>
                <a:lnTo>
                  <a:pt x="320040" y="22859"/>
                </a:lnTo>
                <a:lnTo>
                  <a:pt x="326136" y="16764"/>
                </a:lnTo>
                <a:lnTo>
                  <a:pt x="335280" y="4572"/>
                </a:lnTo>
                <a:lnTo>
                  <a:pt x="339851" y="0"/>
                </a:lnTo>
                <a:lnTo>
                  <a:pt x="345948" y="0"/>
                </a:lnTo>
                <a:lnTo>
                  <a:pt x="350520" y="3048"/>
                </a:lnTo>
                <a:lnTo>
                  <a:pt x="356616" y="7619"/>
                </a:lnTo>
                <a:lnTo>
                  <a:pt x="358140" y="13716"/>
                </a:lnTo>
                <a:lnTo>
                  <a:pt x="353567" y="19811"/>
                </a:lnTo>
                <a:lnTo>
                  <a:pt x="350520" y="24383"/>
                </a:lnTo>
                <a:lnTo>
                  <a:pt x="346862" y="30479"/>
                </a:lnTo>
                <a:lnTo>
                  <a:pt x="315467" y="30479"/>
                </a:lnTo>
                <a:lnTo>
                  <a:pt x="313943" y="32003"/>
                </a:lnTo>
                <a:close/>
              </a:path>
              <a:path w="358139" h="381000">
                <a:moveTo>
                  <a:pt x="319532" y="70103"/>
                </a:moveTo>
                <a:lnTo>
                  <a:pt x="291083" y="70103"/>
                </a:lnTo>
                <a:lnTo>
                  <a:pt x="297180" y="59435"/>
                </a:lnTo>
                <a:lnTo>
                  <a:pt x="303275" y="50291"/>
                </a:lnTo>
                <a:lnTo>
                  <a:pt x="309372" y="39624"/>
                </a:lnTo>
                <a:lnTo>
                  <a:pt x="315467" y="30479"/>
                </a:lnTo>
                <a:lnTo>
                  <a:pt x="346862" y="30479"/>
                </a:lnTo>
                <a:lnTo>
                  <a:pt x="345948" y="32003"/>
                </a:lnTo>
                <a:lnTo>
                  <a:pt x="344424" y="33527"/>
                </a:lnTo>
                <a:lnTo>
                  <a:pt x="339851" y="39624"/>
                </a:lnTo>
                <a:lnTo>
                  <a:pt x="340156" y="39624"/>
                </a:lnTo>
                <a:lnTo>
                  <a:pt x="329183" y="53340"/>
                </a:lnTo>
                <a:lnTo>
                  <a:pt x="330708" y="53340"/>
                </a:lnTo>
                <a:lnTo>
                  <a:pt x="319532" y="70103"/>
                </a:lnTo>
                <a:close/>
              </a:path>
              <a:path w="358139" h="381000">
                <a:moveTo>
                  <a:pt x="340156" y="39624"/>
                </a:moveTo>
                <a:lnTo>
                  <a:pt x="339851" y="39624"/>
                </a:lnTo>
                <a:lnTo>
                  <a:pt x="341375" y="38100"/>
                </a:lnTo>
                <a:lnTo>
                  <a:pt x="340156" y="39624"/>
                </a:lnTo>
                <a:close/>
              </a:path>
              <a:path w="358139" h="381000">
                <a:moveTo>
                  <a:pt x="256032" y="175259"/>
                </a:moveTo>
                <a:lnTo>
                  <a:pt x="230124" y="175259"/>
                </a:lnTo>
                <a:lnTo>
                  <a:pt x="242316" y="153924"/>
                </a:lnTo>
                <a:lnTo>
                  <a:pt x="246888" y="143256"/>
                </a:lnTo>
                <a:lnTo>
                  <a:pt x="248412" y="143256"/>
                </a:lnTo>
                <a:lnTo>
                  <a:pt x="252983" y="131064"/>
                </a:lnTo>
                <a:lnTo>
                  <a:pt x="254508" y="131064"/>
                </a:lnTo>
                <a:lnTo>
                  <a:pt x="259080" y="121919"/>
                </a:lnTo>
                <a:lnTo>
                  <a:pt x="259080" y="120395"/>
                </a:lnTo>
                <a:lnTo>
                  <a:pt x="266700" y="111251"/>
                </a:lnTo>
                <a:lnTo>
                  <a:pt x="265175" y="111251"/>
                </a:lnTo>
                <a:lnTo>
                  <a:pt x="271272" y="100583"/>
                </a:lnTo>
                <a:lnTo>
                  <a:pt x="272796" y="99059"/>
                </a:lnTo>
                <a:lnTo>
                  <a:pt x="278891" y="89916"/>
                </a:lnTo>
                <a:lnTo>
                  <a:pt x="291083" y="68579"/>
                </a:lnTo>
                <a:lnTo>
                  <a:pt x="291083" y="70103"/>
                </a:lnTo>
                <a:lnTo>
                  <a:pt x="319532" y="70103"/>
                </a:lnTo>
                <a:lnTo>
                  <a:pt x="318516" y="71627"/>
                </a:lnTo>
                <a:lnTo>
                  <a:pt x="307194" y="91440"/>
                </a:lnTo>
                <a:lnTo>
                  <a:pt x="306324" y="91440"/>
                </a:lnTo>
                <a:lnTo>
                  <a:pt x="300228" y="102108"/>
                </a:lnTo>
                <a:lnTo>
                  <a:pt x="292608" y="112775"/>
                </a:lnTo>
                <a:lnTo>
                  <a:pt x="280416" y="134111"/>
                </a:lnTo>
                <a:lnTo>
                  <a:pt x="274320" y="143256"/>
                </a:lnTo>
                <a:lnTo>
                  <a:pt x="268224" y="153924"/>
                </a:lnTo>
                <a:lnTo>
                  <a:pt x="263651" y="164591"/>
                </a:lnTo>
                <a:lnTo>
                  <a:pt x="262128" y="166116"/>
                </a:lnTo>
                <a:lnTo>
                  <a:pt x="256032" y="175259"/>
                </a:lnTo>
                <a:close/>
              </a:path>
              <a:path w="358139" h="381000">
                <a:moveTo>
                  <a:pt x="306324" y="92964"/>
                </a:moveTo>
                <a:lnTo>
                  <a:pt x="306324" y="91440"/>
                </a:lnTo>
                <a:lnTo>
                  <a:pt x="307194" y="91440"/>
                </a:lnTo>
                <a:lnTo>
                  <a:pt x="306324" y="92964"/>
                </a:lnTo>
                <a:close/>
              </a:path>
              <a:path w="358139" h="381000">
                <a:moveTo>
                  <a:pt x="200863" y="288035"/>
                </a:moveTo>
                <a:lnTo>
                  <a:pt x="178308" y="288035"/>
                </a:lnTo>
                <a:lnTo>
                  <a:pt x="181356" y="278891"/>
                </a:lnTo>
                <a:lnTo>
                  <a:pt x="187451" y="263651"/>
                </a:lnTo>
                <a:lnTo>
                  <a:pt x="188975" y="262127"/>
                </a:lnTo>
                <a:lnTo>
                  <a:pt x="192024" y="254508"/>
                </a:lnTo>
                <a:lnTo>
                  <a:pt x="210312" y="217932"/>
                </a:lnTo>
                <a:lnTo>
                  <a:pt x="219456" y="196595"/>
                </a:lnTo>
                <a:lnTo>
                  <a:pt x="220980" y="195072"/>
                </a:lnTo>
                <a:lnTo>
                  <a:pt x="225551" y="185927"/>
                </a:lnTo>
                <a:lnTo>
                  <a:pt x="231648" y="175259"/>
                </a:lnTo>
                <a:lnTo>
                  <a:pt x="257556" y="175259"/>
                </a:lnTo>
                <a:lnTo>
                  <a:pt x="239267" y="207264"/>
                </a:lnTo>
                <a:lnTo>
                  <a:pt x="239921" y="207264"/>
                </a:lnTo>
                <a:lnTo>
                  <a:pt x="234696" y="216408"/>
                </a:lnTo>
                <a:lnTo>
                  <a:pt x="236220" y="216408"/>
                </a:lnTo>
                <a:lnTo>
                  <a:pt x="231648" y="227075"/>
                </a:lnTo>
                <a:lnTo>
                  <a:pt x="225551" y="237743"/>
                </a:lnTo>
                <a:lnTo>
                  <a:pt x="216408" y="256032"/>
                </a:lnTo>
                <a:lnTo>
                  <a:pt x="211836" y="263651"/>
                </a:lnTo>
                <a:lnTo>
                  <a:pt x="205740" y="278891"/>
                </a:lnTo>
                <a:lnTo>
                  <a:pt x="205740" y="280416"/>
                </a:lnTo>
                <a:lnTo>
                  <a:pt x="202082" y="286511"/>
                </a:lnTo>
                <a:lnTo>
                  <a:pt x="201167" y="286511"/>
                </a:lnTo>
                <a:lnTo>
                  <a:pt x="200863" y="288035"/>
                </a:lnTo>
                <a:close/>
              </a:path>
              <a:path w="358139" h="381000">
                <a:moveTo>
                  <a:pt x="239921" y="207264"/>
                </a:moveTo>
                <a:lnTo>
                  <a:pt x="239267" y="207264"/>
                </a:lnTo>
                <a:lnTo>
                  <a:pt x="240791" y="205740"/>
                </a:lnTo>
                <a:lnTo>
                  <a:pt x="239921" y="207264"/>
                </a:lnTo>
                <a:close/>
              </a:path>
              <a:path w="358139" h="381000">
                <a:moveTo>
                  <a:pt x="168021" y="310896"/>
                </a:moveTo>
                <a:lnTo>
                  <a:pt x="169164" y="306324"/>
                </a:lnTo>
                <a:lnTo>
                  <a:pt x="170688" y="306324"/>
                </a:lnTo>
                <a:lnTo>
                  <a:pt x="172212" y="300227"/>
                </a:lnTo>
                <a:lnTo>
                  <a:pt x="175259" y="294132"/>
                </a:lnTo>
                <a:lnTo>
                  <a:pt x="178308" y="286511"/>
                </a:lnTo>
                <a:lnTo>
                  <a:pt x="178308" y="288035"/>
                </a:lnTo>
                <a:lnTo>
                  <a:pt x="200863" y="288035"/>
                </a:lnTo>
                <a:lnTo>
                  <a:pt x="199643" y="294132"/>
                </a:lnTo>
                <a:lnTo>
                  <a:pt x="198120" y="295656"/>
                </a:lnTo>
                <a:lnTo>
                  <a:pt x="195072" y="303275"/>
                </a:lnTo>
                <a:lnTo>
                  <a:pt x="192023" y="309372"/>
                </a:lnTo>
                <a:lnTo>
                  <a:pt x="169164" y="309372"/>
                </a:lnTo>
                <a:lnTo>
                  <a:pt x="168021" y="310896"/>
                </a:lnTo>
                <a:close/>
              </a:path>
              <a:path w="358139" h="381000">
                <a:moveTo>
                  <a:pt x="201167" y="288035"/>
                </a:moveTo>
                <a:lnTo>
                  <a:pt x="201167" y="286511"/>
                </a:lnTo>
                <a:lnTo>
                  <a:pt x="202082" y="286511"/>
                </a:lnTo>
                <a:lnTo>
                  <a:pt x="201167" y="288035"/>
                </a:lnTo>
                <a:close/>
              </a:path>
              <a:path w="358139" h="381000">
                <a:moveTo>
                  <a:pt x="167640" y="312419"/>
                </a:moveTo>
                <a:lnTo>
                  <a:pt x="168021" y="310896"/>
                </a:lnTo>
                <a:lnTo>
                  <a:pt x="169164" y="309372"/>
                </a:lnTo>
                <a:lnTo>
                  <a:pt x="167640" y="312419"/>
                </a:lnTo>
                <a:close/>
              </a:path>
              <a:path w="358139" h="381000">
                <a:moveTo>
                  <a:pt x="190500" y="312419"/>
                </a:moveTo>
                <a:lnTo>
                  <a:pt x="167640" y="312419"/>
                </a:lnTo>
                <a:lnTo>
                  <a:pt x="169164" y="309372"/>
                </a:lnTo>
                <a:lnTo>
                  <a:pt x="192023" y="309372"/>
                </a:lnTo>
                <a:lnTo>
                  <a:pt x="190500" y="312419"/>
                </a:lnTo>
                <a:close/>
              </a:path>
              <a:path w="358139" h="381000">
                <a:moveTo>
                  <a:pt x="164591" y="315467"/>
                </a:moveTo>
                <a:lnTo>
                  <a:pt x="168021" y="310896"/>
                </a:lnTo>
                <a:lnTo>
                  <a:pt x="167640" y="312419"/>
                </a:lnTo>
                <a:lnTo>
                  <a:pt x="190500" y="312419"/>
                </a:lnTo>
                <a:lnTo>
                  <a:pt x="189738" y="313943"/>
                </a:lnTo>
                <a:lnTo>
                  <a:pt x="166116" y="313943"/>
                </a:lnTo>
                <a:lnTo>
                  <a:pt x="164591" y="315467"/>
                </a:lnTo>
                <a:close/>
              </a:path>
              <a:path w="358139" h="381000">
                <a:moveTo>
                  <a:pt x="182880" y="327659"/>
                </a:moveTo>
                <a:lnTo>
                  <a:pt x="156972" y="327659"/>
                </a:lnTo>
                <a:lnTo>
                  <a:pt x="160020" y="323087"/>
                </a:lnTo>
                <a:lnTo>
                  <a:pt x="161543" y="320040"/>
                </a:lnTo>
                <a:lnTo>
                  <a:pt x="163067" y="318516"/>
                </a:lnTo>
                <a:lnTo>
                  <a:pt x="166116" y="313943"/>
                </a:lnTo>
                <a:lnTo>
                  <a:pt x="189738" y="313943"/>
                </a:lnTo>
                <a:lnTo>
                  <a:pt x="188975" y="315467"/>
                </a:lnTo>
                <a:lnTo>
                  <a:pt x="187451" y="320040"/>
                </a:lnTo>
                <a:lnTo>
                  <a:pt x="185928" y="321564"/>
                </a:lnTo>
                <a:lnTo>
                  <a:pt x="182880" y="326135"/>
                </a:lnTo>
                <a:lnTo>
                  <a:pt x="182880" y="327659"/>
                </a:lnTo>
                <a:close/>
              </a:path>
              <a:path w="358139" h="381000">
                <a:moveTo>
                  <a:pt x="179832" y="332232"/>
                </a:moveTo>
                <a:lnTo>
                  <a:pt x="179832" y="330708"/>
                </a:lnTo>
                <a:lnTo>
                  <a:pt x="152400" y="330708"/>
                </a:lnTo>
                <a:lnTo>
                  <a:pt x="155448" y="329183"/>
                </a:lnTo>
                <a:lnTo>
                  <a:pt x="155448" y="327659"/>
                </a:lnTo>
                <a:lnTo>
                  <a:pt x="158496" y="324611"/>
                </a:lnTo>
                <a:lnTo>
                  <a:pt x="156972" y="327659"/>
                </a:lnTo>
                <a:lnTo>
                  <a:pt x="182880" y="327659"/>
                </a:lnTo>
                <a:lnTo>
                  <a:pt x="179832" y="332232"/>
                </a:lnTo>
                <a:close/>
              </a:path>
              <a:path w="358139" h="381000">
                <a:moveTo>
                  <a:pt x="170688" y="342900"/>
                </a:moveTo>
                <a:lnTo>
                  <a:pt x="141732" y="342900"/>
                </a:lnTo>
                <a:lnTo>
                  <a:pt x="143256" y="341375"/>
                </a:lnTo>
                <a:lnTo>
                  <a:pt x="146304" y="339851"/>
                </a:lnTo>
                <a:lnTo>
                  <a:pt x="147320" y="337819"/>
                </a:lnTo>
                <a:lnTo>
                  <a:pt x="149351" y="336803"/>
                </a:lnTo>
                <a:lnTo>
                  <a:pt x="147828" y="336803"/>
                </a:lnTo>
                <a:lnTo>
                  <a:pt x="153924" y="330708"/>
                </a:lnTo>
                <a:lnTo>
                  <a:pt x="179832" y="330708"/>
                </a:lnTo>
                <a:lnTo>
                  <a:pt x="178308" y="335279"/>
                </a:lnTo>
                <a:lnTo>
                  <a:pt x="170688" y="342900"/>
                </a:lnTo>
                <a:close/>
              </a:path>
              <a:path w="358139" h="381000">
                <a:moveTo>
                  <a:pt x="146304" y="338327"/>
                </a:moveTo>
                <a:lnTo>
                  <a:pt x="147828" y="336803"/>
                </a:lnTo>
                <a:lnTo>
                  <a:pt x="147320" y="337819"/>
                </a:lnTo>
                <a:lnTo>
                  <a:pt x="146304" y="338327"/>
                </a:lnTo>
                <a:close/>
              </a:path>
              <a:path w="358139" h="381000">
                <a:moveTo>
                  <a:pt x="158496" y="356616"/>
                </a:moveTo>
                <a:lnTo>
                  <a:pt x="123443" y="356616"/>
                </a:lnTo>
                <a:lnTo>
                  <a:pt x="126491" y="353567"/>
                </a:lnTo>
                <a:lnTo>
                  <a:pt x="129540" y="352043"/>
                </a:lnTo>
                <a:lnTo>
                  <a:pt x="131064" y="350519"/>
                </a:lnTo>
                <a:lnTo>
                  <a:pt x="137159" y="347472"/>
                </a:lnTo>
                <a:lnTo>
                  <a:pt x="135636" y="347472"/>
                </a:lnTo>
                <a:lnTo>
                  <a:pt x="141732" y="344424"/>
                </a:lnTo>
                <a:lnTo>
                  <a:pt x="140208" y="344424"/>
                </a:lnTo>
                <a:lnTo>
                  <a:pt x="143256" y="341375"/>
                </a:lnTo>
                <a:lnTo>
                  <a:pt x="141732" y="342900"/>
                </a:lnTo>
                <a:lnTo>
                  <a:pt x="172212" y="342900"/>
                </a:lnTo>
                <a:lnTo>
                  <a:pt x="167640" y="347472"/>
                </a:lnTo>
                <a:lnTo>
                  <a:pt x="166116" y="350519"/>
                </a:lnTo>
                <a:lnTo>
                  <a:pt x="164591" y="352043"/>
                </a:lnTo>
                <a:lnTo>
                  <a:pt x="161543" y="353567"/>
                </a:lnTo>
                <a:lnTo>
                  <a:pt x="158496" y="356616"/>
                </a:lnTo>
                <a:close/>
              </a:path>
              <a:path w="358139" h="381000">
                <a:moveTo>
                  <a:pt x="65532" y="352043"/>
                </a:moveTo>
                <a:lnTo>
                  <a:pt x="25908" y="352043"/>
                </a:lnTo>
                <a:lnTo>
                  <a:pt x="30480" y="350519"/>
                </a:lnTo>
                <a:lnTo>
                  <a:pt x="60959" y="350519"/>
                </a:lnTo>
                <a:lnTo>
                  <a:pt x="65532" y="352043"/>
                </a:lnTo>
                <a:close/>
              </a:path>
              <a:path w="358139" h="381000">
                <a:moveTo>
                  <a:pt x="12191" y="379475"/>
                </a:moveTo>
                <a:lnTo>
                  <a:pt x="7620" y="379475"/>
                </a:lnTo>
                <a:lnTo>
                  <a:pt x="3048" y="374903"/>
                </a:lnTo>
                <a:lnTo>
                  <a:pt x="0" y="370332"/>
                </a:lnTo>
                <a:lnTo>
                  <a:pt x="1524" y="364235"/>
                </a:lnTo>
                <a:lnTo>
                  <a:pt x="4572" y="361187"/>
                </a:lnTo>
                <a:lnTo>
                  <a:pt x="7620" y="359664"/>
                </a:lnTo>
                <a:lnTo>
                  <a:pt x="9143" y="358140"/>
                </a:lnTo>
                <a:lnTo>
                  <a:pt x="12191" y="356616"/>
                </a:lnTo>
                <a:lnTo>
                  <a:pt x="16764" y="355091"/>
                </a:lnTo>
                <a:lnTo>
                  <a:pt x="16764" y="353567"/>
                </a:lnTo>
                <a:lnTo>
                  <a:pt x="19812" y="352043"/>
                </a:lnTo>
                <a:lnTo>
                  <a:pt x="70104" y="352043"/>
                </a:lnTo>
                <a:lnTo>
                  <a:pt x="74675" y="353567"/>
                </a:lnTo>
                <a:lnTo>
                  <a:pt x="76200" y="353567"/>
                </a:lnTo>
                <a:lnTo>
                  <a:pt x="80772" y="355091"/>
                </a:lnTo>
                <a:lnTo>
                  <a:pt x="85343" y="355091"/>
                </a:lnTo>
                <a:lnTo>
                  <a:pt x="88391" y="356616"/>
                </a:lnTo>
                <a:lnTo>
                  <a:pt x="92964" y="358140"/>
                </a:lnTo>
                <a:lnTo>
                  <a:pt x="97536" y="358140"/>
                </a:lnTo>
                <a:lnTo>
                  <a:pt x="102108" y="359664"/>
                </a:lnTo>
                <a:lnTo>
                  <a:pt x="155447" y="359664"/>
                </a:lnTo>
                <a:lnTo>
                  <a:pt x="153924" y="361187"/>
                </a:lnTo>
                <a:lnTo>
                  <a:pt x="152400" y="361187"/>
                </a:lnTo>
                <a:lnTo>
                  <a:pt x="147828" y="365759"/>
                </a:lnTo>
                <a:lnTo>
                  <a:pt x="144780" y="367283"/>
                </a:lnTo>
                <a:lnTo>
                  <a:pt x="140208" y="368808"/>
                </a:lnTo>
                <a:lnTo>
                  <a:pt x="141732" y="368808"/>
                </a:lnTo>
                <a:lnTo>
                  <a:pt x="138683" y="370332"/>
                </a:lnTo>
                <a:lnTo>
                  <a:pt x="47243" y="370332"/>
                </a:lnTo>
                <a:lnTo>
                  <a:pt x="42672" y="371856"/>
                </a:lnTo>
                <a:lnTo>
                  <a:pt x="27432" y="371856"/>
                </a:lnTo>
                <a:lnTo>
                  <a:pt x="22859" y="373379"/>
                </a:lnTo>
                <a:lnTo>
                  <a:pt x="16764" y="376427"/>
                </a:lnTo>
                <a:lnTo>
                  <a:pt x="12191" y="379475"/>
                </a:lnTo>
                <a:close/>
              </a:path>
              <a:path w="358139" h="381000">
                <a:moveTo>
                  <a:pt x="155447" y="359664"/>
                </a:moveTo>
                <a:lnTo>
                  <a:pt x="114300" y="359664"/>
                </a:lnTo>
                <a:lnTo>
                  <a:pt x="117348" y="358140"/>
                </a:lnTo>
                <a:lnTo>
                  <a:pt x="118872" y="358140"/>
                </a:lnTo>
                <a:lnTo>
                  <a:pt x="124967" y="355091"/>
                </a:lnTo>
                <a:lnTo>
                  <a:pt x="123443" y="356616"/>
                </a:lnTo>
                <a:lnTo>
                  <a:pt x="158496" y="356616"/>
                </a:lnTo>
                <a:lnTo>
                  <a:pt x="155447" y="359664"/>
                </a:lnTo>
                <a:close/>
              </a:path>
              <a:path w="358139" h="381000">
                <a:moveTo>
                  <a:pt x="135636" y="373379"/>
                </a:moveTo>
                <a:lnTo>
                  <a:pt x="67056" y="373379"/>
                </a:lnTo>
                <a:lnTo>
                  <a:pt x="62483" y="371856"/>
                </a:lnTo>
                <a:lnTo>
                  <a:pt x="54864" y="371856"/>
                </a:lnTo>
                <a:lnTo>
                  <a:pt x="50291" y="370332"/>
                </a:lnTo>
                <a:lnTo>
                  <a:pt x="138683" y="370332"/>
                </a:lnTo>
                <a:lnTo>
                  <a:pt x="135636" y="373379"/>
                </a:lnTo>
                <a:close/>
              </a:path>
              <a:path w="358139" h="381000">
                <a:moveTo>
                  <a:pt x="21336" y="374903"/>
                </a:moveTo>
                <a:lnTo>
                  <a:pt x="22859" y="373379"/>
                </a:lnTo>
                <a:lnTo>
                  <a:pt x="24383" y="373379"/>
                </a:lnTo>
                <a:lnTo>
                  <a:pt x="21336" y="374903"/>
                </a:lnTo>
                <a:close/>
              </a:path>
              <a:path w="358139" h="381000">
                <a:moveTo>
                  <a:pt x="131064" y="376427"/>
                </a:moveTo>
                <a:lnTo>
                  <a:pt x="79248" y="376427"/>
                </a:lnTo>
                <a:lnTo>
                  <a:pt x="70104" y="373379"/>
                </a:lnTo>
                <a:lnTo>
                  <a:pt x="134112" y="373379"/>
                </a:lnTo>
                <a:lnTo>
                  <a:pt x="131064" y="376427"/>
                </a:lnTo>
                <a:close/>
              </a:path>
              <a:path w="358139" h="381000">
                <a:moveTo>
                  <a:pt x="120396" y="379475"/>
                </a:moveTo>
                <a:lnTo>
                  <a:pt x="91440" y="379475"/>
                </a:lnTo>
                <a:lnTo>
                  <a:pt x="88391" y="377951"/>
                </a:lnTo>
                <a:lnTo>
                  <a:pt x="83820" y="376427"/>
                </a:lnTo>
                <a:lnTo>
                  <a:pt x="129540" y="376427"/>
                </a:lnTo>
                <a:lnTo>
                  <a:pt x="126491" y="377951"/>
                </a:lnTo>
                <a:lnTo>
                  <a:pt x="123443" y="377951"/>
                </a:lnTo>
                <a:lnTo>
                  <a:pt x="120396" y="379475"/>
                </a:lnTo>
                <a:close/>
              </a:path>
              <a:path w="358139" h="381000">
                <a:moveTo>
                  <a:pt x="115824" y="381000"/>
                </a:moveTo>
                <a:lnTo>
                  <a:pt x="100583" y="381000"/>
                </a:lnTo>
                <a:lnTo>
                  <a:pt x="97536" y="379475"/>
                </a:lnTo>
                <a:lnTo>
                  <a:pt x="115824" y="379475"/>
                </a:lnTo>
                <a:lnTo>
                  <a:pt x="115824" y="38100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51" name="object 14"/>
          <p:cNvGrpSpPr/>
          <p:nvPr/>
        </p:nvGrpSpPr>
        <p:grpSpPr>
          <a:xfrm>
            <a:off x="3695700" y="4507991"/>
            <a:ext cx="2612390" cy="464820"/>
            <a:chOff x="3695700" y="4507991"/>
            <a:chExt cx="2612390" cy="464820"/>
          </a:xfrm>
        </p:grpSpPr>
        <p:pic>
          <p:nvPicPr>
            <p:cNvPr id="2097214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695700" y="4507991"/>
              <a:ext cx="2473199" cy="411479"/>
            </a:xfrm>
            <a:prstGeom prst="rect"/>
          </p:spPr>
        </p:pic>
        <p:pic>
          <p:nvPicPr>
            <p:cNvPr id="2097215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271772" y="4724399"/>
              <a:ext cx="204216" cy="248412"/>
            </a:xfrm>
            <a:prstGeom prst="rect"/>
          </p:spPr>
        </p:pic>
        <p:sp>
          <p:nvSpPr>
            <p:cNvPr id="1048664" name="object 17"/>
            <p:cNvSpPr/>
            <p:nvPr/>
          </p:nvSpPr>
          <p:spPr>
            <a:xfrm>
              <a:off x="6111240" y="4693919"/>
              <a:ext cx="196850" cy="257810"/>
            </a:xfrm>
            <a:custGeom>
              <a:avLst/>
              <a:ahLst/>
              <a:rect l="l" t="t" r="r" b="b"/>
              <a:pathLst>
                <a:path w="196850" h="257810">
                  <a:moveTo>
                    <a:pt x="68580" y="169163"/>
                  </a:moveTo>
                  <a:lnTo>
                    <a:pt x="73152" y="158495"/>
                  </a:lnTo>
                  <a:lnTo>
                    <a:pt x="79248" y="147827"/>
                  </a:lnTo>
                  <a:lnTo>
                    <a:pt x="79248" y="146303"/>
                  </a:lnTo>
                  <a:lnTo>
                    <a:pt x="86868" y="135635"/>
                  </a:lnTo>
                  <a:lnTo>
                    <a:pt x="94488" y="123443"/>
                  </a:lnTo>
                  <a:lnTo>
                    <a:pt x="102108" y="112775"/>
                  </a:lnTo>
                  <a:lnTo>
                    <a:pt x="111252" y="100583"/>
                  </a:lnTo>
                  <a:lnTo>
                    <a:pt x="121920" y="86867"/>
                  </a:lnTo>
                  <a:lnTo>
                    <a:pt x="120396" y="86867"/>
                  </a:lnTo>
                  <a:lnTo>
                    <a:pt x="131064" y="73151"/>
                  </a:lnTo>
                  <a:lnTo>
                    <a:pt x="173736" y="6095"/>
                  </a:lnTo>
                  <a:lnTo>
                    <a:pt x="176784" y="1523"/>
                  </a:lnTo>
                  <a:lnTo>
                    <a:pt x="184404" y="0"/>
                  </a:lnTo>
                  <a:lnTo>
                    <a:pt x="193548" y="6095"/>
                  </a:lnTo>
                  <a:lnTo>
                    <a:pt x="196596" y="12191"/>
                  </a:lnTo>
                  <a:lnTo>
                    <a:pt x="193548" y="16764"/>
                  </a:lnTo>
                  <a:lnTo>
                    <a:pt x="182880" y="35052"/>
                  </a:lnTo>
                  <a:lnTo>
                    <a:pt x="172212" y="51815"/>
                  </a:lnTo>
                  <a:lnTo>
                    <a:pt x="161543" y="70103"/>
                  </a:lnTo>
                  <a:lnTo>
                    <a:pt x="149352" y="85343"/>
                  </a:lnTo>
                  <a:lnTo>
                    <a:pt x="140208" y="100583"/>
                  </a:lnTo>
                  <a:lnTo>
                    <a:pt x="129540" y="114299"/>
                  </a:lnTo>
                  <a:lnTo>
                    <a:pt x="121539" y="124967"/>
                  </a:lnTo>
                  <a:lnTo>
                    <a:pt x="120396" y="124967"/>
                  </a:lnTo>
                  <a:lnTo>
                    <a:pt x="112776" y="137159"/>
                  </a:lnTo>
                  <a:lnTo>
                    <a:pt x="105156" y="147827"/>
                  </a:lnTo>
                  <a:lnTo>
                    <a:pt x="99930" y="156971"/>
                  </a:lnTo>
                  <a:lnTo>
                    <a:pt x="99060" y="156971"/>
                  </a:lnTo>
                  <a:lnTo>
                    <a:pt x="95059" y="167639"/>
                  </a:lnTo>
                  <a:lnTo>
                    <a:pt x="70104" y="167639"/>
                  </a:lnTo>
                  <a:lnTo>
                    <a:pt x="68580" y="169163"/>
                  </a:lnTo>
                  <a:close/>
                </a:path>
                <a:path w="196850" h="257810">
                  <a:moveTo>
                    <a:pt x="120396" y="126491"/>
                  </a:moveTo>
                  <a:lnTo>
                    <a:pt x="120396" y="124967"/>
                  </a:lnTo>
                  <a:lnTo>
                    <a:pt x="121539" y="124967"/>
                  </a:lnTo>
                  <a:lnTo>
                    <a:pt x="120396" y="126491"/>
                  </a:lnTo>
                  <a:close/>
                </a:path>
                <a:path w="196850" h="257810">
                  <a:moveTo>
                    <a:pt x="99060" y="158495"/>
                  </a:moveTo>
                  <a:lnTo>
                    <a:pt x="99060" y="156971"/>
                  </a:lnTo>
                  <a:lnTo>
                    <a:pt x="99930" y="156971"/>
                  </a:lnTo>
                  <a:lnTo>
                    <a:pt x="99060" y="158495"/>
                  </a:lnTo>
                  <a:close/>
                </a:path>
                <a:path w="196850" h="257810">
                  <a:moveTo>
                    <a:pt x="70866" y="213359"/>
                  </a:moveTo>
                  <a:lnTo>
                    <a:pt x="47244" y="213359"/>
                  </a:lnTo>
                  <a:lnTo>
                    <a:pt x="50292" y="207263"/>
                  </a:lnTo>
                  <a:lnTo>
                    <a:pt x="50292" y="205739"/>
                  </a:lnTo>
                  <a:lnTo>
                    <a:pt x="56388" y="193547"/>
                  </a:lnTo>
                  <a:lnTo>
                    <a:pt x="56388" y="192023"/>
                  </a:lnTo>
                  <a:lnTo>
                    <a:pt x="59436" y="184403"/>
                  </a:lnTo>
                  <a:lnTo>
                    <a:pt x="60960" y="184403"/>
                  </a:lnTo>
                  <a:lnTo>
                    <a:pt x="64008" y="176783"/>
                  </a:lnTo>
                  <a:lnTo>
                    <a:pt x="65532" y="176783"/>
                  </a:lnTo>
                  <a:lnTo>
                    <a:pt x="70104" y="167639"/>
                  </a:lnTo>
                  <a:lnTo>
                    <a:pt x="95059" y="167639"/>
                  </a:lnTo>
                  <a:lnTo>
                    <a:pt x="94488" y="169163"/>
                  </a:lnTo>
                  <a:lnTo>
                    <a:pt x="89916" y="178307"/>
                  </a:lnTo>
                  <a:lnTo>
                    <a:pt x="88392" y="179831"/>
                  </a:lnTo>
                  <a:lnTo>
                    <a:pt x="79248" y="195071"/>
                  </a:lnTo>
                  <a:lnTo>
                    <a:pt x="76809" y="201167"/>
                  </a:lnTo>
                  <a:lnTo>
                    <a:pt x="76200" y="201167"/>
                  </a:lnTo>
                  <a:lnTo>
                    <a:pt x="73152" y="208787"/>
                  </a:lnTo>
                  <a:lnTo>
                    <a:pt x="70866" y="213359"/>
                  </a:lnTo>
                  <a:close/>
                </a:path>
                <a:path w="196850" h="257810">
                  <a:moveTo>
                    <a:pt x="76200" y="202691"/>
                  </a:moveTo>
                  <a:lnTo>
                    <a:pt x="76200" y="201167"/>
                  </a:lnTo>
                  <a:lnTo>
                    <a:pt x="76809" y="201167"/>
                  </a:lnTo>
                  <a:lnTo>
                    <a:pt x="76200" y="202691"/>
                  </a:lnTo>
                  <a:close/>
                </a:path>
                <a:path w="196850" h="257810">
                  <a:moveTo>
                    <a:pt x="24384" y="220979"/>
                  </a:moveTo>
                  <a:lnTo>
                    <a:pt x="6096" y="220979"/>
                  </a:lnTo>
                  <a:lnTo>
                    <a:pt x="3048" y="217931"/>
                  </a:lnTo>
                  <a:lnTo>
                    <a:pt x="1524" y="214883"/>
                  </a:lnTo>
                  <a:lnTo>
                    <a:pt x="0" y="210311"/>
                  </a:lnTo>
                  <a:lnTo>
                    <a:pt x="1524" y="205739"/>
                  </a:lnTo>
                  <a:lnTo>
                    <a:pt x="7620" y="202691"/>
                  </a:lnTo>
                  <a:lnTo>
                    <a:pt x="12192" y="204215"/>
                  </a:lnTo>
                  <a:lnTo>
                    <a:pt x="15240" y="207263"/>
                  </a:lnTo>
                  <a:lnTo>
                    <a:pt x="16764" y="210311"/>
                  </a:lnTo>
                  <a:lnTo>
                    <a:pt x="15240" y="210311"/>
                  </a:lnTo>
                  <a:lnTo>
                    <a:pt x="19812" y="214883"/>
                  </a:lnTo>
                  <a:lnTo>
                    <a:pt x="21336" y="217931"/>
                  </a:lnTo>
                  <a:lnTo>
                    <a:pt x="24384" y="220979"/>
                  </a:lnTo>
                  <a:close/>
                </a:path>
                <a:path w="196850" h="257810">
                  <a:moveTo>
                    <a:pt x="41148" y="228599"/>
                  </a:moveTo>
                  <a:lnTo>
                    <a:pt x="44196" y="222503"/>
                  </a:lnTo>
                  <a:lnTo>
                    <a:pt x="45720" y="217931"/>
                  </a:lnTo>
                  <a:lnTo>
                    <a:pt x="47244" y="211835"/>
                  </a:lnTo>
                  <a:lnTo>
                    <a:pt x="47244" y="213359"/>
                  </a:lnTo>
                  <a:lnTo>
                    <a:pt x="70866" y="213359"/>
                  </a:lnTo>
                  <a:lnTo>
                    <a:pt x="67056" y="220979"/>
                  </a:lnTo>
                  <a:lnTo>
                    <a:pt x="65532" y="225551"/>
                  </a:lnTo>
                  <a:lnTo>
                    <a:pt x="64770" y="227075"/>
                  </a:lnTo>
                  <a:lnTo>
                    <a:pt x="42672" y="227075"/>
                  </a:lnTo>
                  <a:lnTo>
                    <a:pt x="41148" y="228599"/>
                  </a:lnTo>
                  <a:close/>
                </a:path>
                <a:path w="196850" h="257810">
                  <a:moveTo>
                    <a:pt x="33528" y="230123"/>
                  </a:moveTo>
                  <a:lnTo>
                    <a:pt x="9144" y="230123"/>
                  </a:lnTo>
                  <a:lnTo>
                    <a:pt x="7620" y="227075"/>
                  </a:lnTo>
                  <a:lnTo>
                    <a:pt x="7620" y="225551"/>
                  </a:lnTo>
                  <a:lnTo>
                    <a:pt x="4572" y="219455"/>
                  </a:lnTo>
                  <a:lnTo>
                    <a:pt x="6096" y="220979"/>
                  </a:lnTo>
                  <a:lnTo>
                    <a:pt x="24384" y="220979"/>
                  </a:lnTo>
                  <a:lnTo>
                    <a:pt x="25908" y="224027"/>
                  </a:lnTo>
                  <a:lnTo>
                    <a:pt x="26670" y="224027"/>
                  </a:lnTo>
                  <a:lnTo>
                    <a:pt x="27432" y="225551"/>
                  </a:lnTo>
                  <a:lnTo>
                    <a:pt x="28194" y="225551"/>
                  </a:lnTo>
                  <a:lnTo>
                    <a:pt x="28956" y="227075"/>
                  </a:lnTo>
                  <a:lnTo>
                    <a:pt x="30480" y="227075"/>
                  </a:lnTo>
                  <a:lnTo>
                    <a:pt x="32004" y="228599"/>
                  </a:lnTo>
                  <a:lnTo>
                    <a:pt x="30480" y="228599"/>
                  </a:lnTo>
                  <a:lnTo>
                    <a:pt x="33528" y="230123"/>
                  </a:lnTo>
                  <a:close/>
                </a:path>
                <a:path w="196850" h="257810">
                  <a:moveTo>
                    <a:pt x="26670" y="224027"/>
                  </a:moveTo>
                  <a:lnTo>
                    <a:pt x="25908" y="224027"/>
                  </a:lnTo>
                  <a:lnTo>
                    <a:pt x="25908" y="222503"/>
                  </a:lnTo>
                  <a:lnTo>
                    <a:pt x="26670" y="224027"/>
                  </a:lnTo>
                  <a:close/>
                </a:path>
                <a:path w="196850" h="257810">
                  <a:moveTo>
                    <a:pt x="28194" y="225551"/>
                  </a:moveTo>
                  <a:lnTo>
                    <a:pt x="27432" y="225551"/>
                  </a:lnTo>
                  <a:lnTo>
                    <a:pt x="27432" y="224027"/>
                  </a:lnTo>
                  <a:lnTo>
                    <a:pt x="28194" y="225551"/>
                  </a:lnTo>
                  <a:close/>
                </a:path>
                <a:path w="196850" h="257810">
                  <a:moveTo>
                    <a:pt x="60960" y="236219"/>
                  </a:moveTo>
                  <a:lnTo>
                    <a:pt x="42672" y="236219"/>
                  </a:lnTo>
                  <a:lnTo>
                    <a:pt x="39624" y="234695"/>
                  </a:lnTo>
                  <a:lnTo>
                    <a:pt x="38862" y="233933"/>
                  </a:lnTo>
                  <a:lnTo>
                    <a:pt x="39624" y="233171"/>
                  </a:lnTo>
                  <a:lnTo>
                    <a:pt x="42672" y="227075"/>
                  </a:lnTo>
                  <a:lnTo>
                    <a:pt x="64770" y="227075"/>
                  </a:lnTo>
                  <a:lnTo>
                    <a:pt x="62484" y="231647"/>
                  </a:lnTo>
                  <a:lnTo>
                    <a:pt x="62484" y="233171"/>
                  </a:lnTo>
                  <a:lnTo>
                    <a:pt x="60960" y="236219"/>
                  </a:lnTo>
                  <a:close/>
                </a:path>
                <a:path w="196850" h="257810">
                  <a:moveTo>
                    <a:pt x="24384" y="245363"/>
                  </a:moveTo>
                  <a:lnTo>
                    <a:pt x="18288" y="239267"/>
                  </a:lnTo>
                  <a:lnTo>
                    <a:pt x="15240" y="237743"/>
                  </a:lnTo>
                  <a:lnTo>
                    <a:pt x="15240" y="236219"/>
                  </a:lnTo>
                  <a:lnTo>
                    <a:pt x="12192" y="234695"/>
                  </a:lnTo>
                  <a:lnTo>
                    <a:pt x="10668" y="230123"/>
                  </a:lnTo>
                  <a:lnTo>
                    <a:pt x="35052" y="230123"/>
                  </a:lnTo>
                  <a:lnTo>
                    <a:pt x="38608" y="233679"/>
                  </a:lnTo>
                  <a:lnTo>
                    <a:pt x="38100" y="234695"/>
                  </a:lnTo>
                  <a:lnTo>
                    <a:pt x="35052" y="237743"/>
                  </a:lnTo>
                  <a:lnTo>
                    <a:pt x="60198" y="237743"/>
                  </a:lnTo>
                  <a:lnTo>
                    <a:pt x="57912" y="242315"/>
                  </a:lnTo>
                  <a:lnTo>
                    <a:pt x="57912" y="243839"/>
                  </a:lnTo>
                  <a:lnTo>
                    <a:pt x="24384" y="243839"/>
                  </a:lnTo>
                  <a:lnTo>
                    <a:pt x="24384" y="245363"/>
                  </a:lnTo>
                  <a:close/>
                </a:path>
                <a:path w="196850" h="257810">
                  <a:moveTo>
                    <a:pt x="38862" y="233933"/>
                  </a:moveTo>
                  <a:lnTo>
                    <a:pt x="38608" y="233679"/>
                  </a:lnTo>
                  <a:lnTo>
                    <a:pt x="39624" y="231647"/>
                  </a:lnTo>
                  <a:lnTo>
                    <a:pt x="39624" y="233171"/>
                  </a:lnTo>
                  <a:lnTo>
                    <a:pt x="38862" y="233933"/>
                  </a:lnTo>
                  <a:close/>
                </a:path>
                <a:path w="196850" h="257810">
                  <a:moveTo>
                    <a:pt x="38100" y="234695"/>
                  </a:moveTo>
                  <a:lnTo>
                    <a:pt x="38608" y="233679"/>
                  </a:lnTo>
                  <a:lnTo>
                    <a:pt x="38862" y="233933"/>
                  </a:lnTo>
                  <a:lnTo>
                    <a:pt x="38100" y="234695"/>
                  </a:lnTo>
                  <a:close/>
                </a:path>
                <a:path w="196850" h="257810">
                  <a:moveTo>
                    <a:pt x="35052" y="237743"/>
                  </a:moveTo>
                  <a:lnTo>
                    <a:pt x="38862" y="233933"/>
                  </a:lnTo>
                  <a:lnTo>
                    <a:pt x="41148" y="236219"/>
                  </a:lnTo>
                  <a:lnTo>
                    <a:pt x="38100" y="236219"/>
                  </a:lnTo>
                  <a:lnTo>
                    <a:pt x="35052" y="237743"/>
                  </a:lnTo>
                  <a:close/>
                </a:path>
                <a:path w="196850" h="257810">
                  <a:moveTo>
                    <a:pt x="60198" y="237743"/>
                  </a:moveTo>
                  <a:lnTo>
                    <a:pt x="44196" y="237743"/>
                  </a:lnTo>
                  <a:lnTo>
                    <a:pt x="41148" y="236219"/>
                  </a:lnTo>
                  <a:lnTo>
                    <a:pt x="39624" y="234695"/>
                  </a:lnTo>
                  <a:lnTo>
                    <a:pt x="42672" y="236219"/>
                  </a:lnTo>
                  <a:lnTo>
                    <a:pt x="60960" y="236219"/>
                  </a:lnTo>
                  <a:lnTo>
                    <a:pt x="60198" y="237743"/>
                  </a:lnTo>
                  <a:close/>
                </a:path>
                <a:path w="196850" h="257810">
                  <a:moveTo>
                    <a:pt x="44196" y="237743"/>
                  </a:moveTo>
                  <a:lnTo>
                    <a:pt x="35052" y="237743"/>
                  </a:lnTo>
                  <a:lnTo>
                    <a:pt x="38100" y="236219"/>
                  </a:lnTo>
                  <a:lnTo>
                    <a:pt x="41148" y="236219"/>
                  </a:lnTo>
                  <a:lnTo>
                    <a:pt x="44196" y="237743"/>
                  </a:lnTo>
                  <a:close/>
                </a:path>
                <a:path w="196850" h="257810">
                  <a:moveTo>
                    <a:pt x="25908" y="246887"/>
                  </a:moveTo>
                  <a:lnTo>
                    <a:pt x="24384" y="243839"/>
                  </a:lnTo>
                  <a:lnTo>
                    <a:pt x="57912" y="243839"/>
                  </a:lnTo>
                  <a:lnTo>
                    <a:pt x="56388" y="245363"/>
                  </a:lnTo>
                  <a:lnTo>
                    <a:pt x="25908" y="245363"/>
                  </a:lnTo>
                  <a:lnTo>
                    <a:pt x="25908" y="246887"/>
                  </a:lnTo>
                  <a:close/>
                </a:path>
                <a:path w="196850" h="257810">
                  <a:moveTo>
                    <a:pt x="32004" y="251459"/>
                  </a:moveTo>
                  <a:lnTo>
                    <a:pt x="28956" y="249935"/>
                  </a:lnTo>
                  <a:lnTo>
                    <a:pt x="27432" y="248411"/>
                  </a:lnTo>
                  <a:lnTo>
                    <a:pt x="25908" y="245363"/>
                  </a:lnTo>
                  <a:lnTo>
                    <a:pt x="56388" y="245363"/>
                  </a:lnTo>
                  <a:lnTo>
                    <a:pt x="54864" y="246887"/>
                  </a:lnTo>
                  <a:lnTo>
                    <a:pt x="54102" y="248411"/>
                  </a:lnTo>
                  <a:lnTo>
                    <a:pt x="28956" y="248411"/>
                  </a:lnTo>
                  <a:lnTo>
                    <a:pt x="32004" y="251459"/>
                  </a:lnTo>
                  <a:close/>
                </a:path>
                <a:path w="196850" h="257810">
                  <a:moveTo>
                    <a:pt x="38100" y="257555"/>
                  </a:moveTo>
                  <a:lnTo>
                    <a:pt x="33528" y="256031"/>
                  </a:lnTo>
                  <a:lnTo>
                    <a:pt x="32004" y="251459"/>
                  </a:lnTo>
                  <a:lnTo>
                    <a:pt x="28956" y="248411"/>
                  </a:lnTo>
                  <a:lnTo>
                    <a:pt x="54102" y="248411"/>
                  </a:lnTo>
                  <a:lnTo>
                    <a:pt x="53340" y="249935"/>
                  </a:lnTo>
                  <a:lnTo>
                    <a:pt x="51816" y="249935"/>
                  </a:lnTo>
                  <a:lnTo>
                    <a:pt x="50292" y="252983"/>
                  </a:lnTo>
                  <a:lnTo>
                    <a:pt x="45720" y="254507"/>
                  </a:lnTo>
                  <a:lnTo>
                    <a:pt x="42672" y="256031"/>
                  </a:lnTo>
                  <a:lnTo>
                    <a:pt x="38100" y="2575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6" name="object 18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082540" y="4796028"/>
              <a:ext cx="210312" cy="172212"/>
            </a:xfrm>
            <a:prstGeom prst="rect"/>
          </p:spPr>
        </p:pic>
        <p:pic>
          <p:nvPicPr>
            <p:cNvPr id="2097217" name="object 19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620511" y="4764024"/>
              <a:ext cx="173736" cy="199644"/>
            </a:xfrm>
            <a:prstGeom prst="rect"/>
          </p:spPr>
        </p:pic>
      </p:grpSp>
      <p:sp>
        <p:nvSpPr>
          <p:cNvPr id="1048665" name="object 20"/>
          <p:cNvSpPr/>
          <p:nvPr/>
        </p:nvSpPr>
        <p:spPr>
          <a:xfrm>
            <a:off x="877824" y="4814316"/>
            <a:ext cx="335280" cy="447040"/>
          </a:xfrm>
          <a:custGeom>
            <a:avLst/>
            <a:ahLst/>
            <a:rect l="l" t="t" r="r" b="b"/>
            <a:pathLst>
              <a:path w="335280" h="447039">
                <a:moveTo>
                  <a:pt x="282320" y="129539"/>
                </a:moveTo>
                <a:lnTo>
                  <a:pt x="252983" y="129539"/>
                </a:lnTo>
                <a:lnTo>
                  <a:pt x="256031" y="117348"/>
                </a:lnTo>
                <a:lnTo>
                  <a:pt x="260603" y="106680"/>
                </a:lnTo>
                <a:lnTo>
                  <a:pt x="265175" y="94487"/>
                </a:lnTo>
                <a:lnTo>
                  <a:pt x="263651" y="94487"/>
                </a:lnTo>
                <a:lnTo>
                  <a:pt x="268223" y="83819"/>
                </a:lnTo>
                <a:lnTo>
                  <a:pt x="268223" y="82296"/>
                </a:lnTo>
                <a:lnTo>
                  <a:pt x="271271" y="73151"/>
                </a:lnTo>
                <a:lnTo>
                  <a:pt x="275843" y="62483"/>
                </a:lnTo>
                <a:lnTo>
                  <a:pt x="278891" y="54864"/>
                </a:lnTo>
                <a:lnTo>
                  <a:pt x="278891" y="53340"/>
                </a:lnTo>
                <a:lnTo>
                  <a:pt x="283463" y="45719"/>
                </a:lnTo>
                <a:lnTo>
                  <a:pt x="283463" y="44195"/>
                </a:lnTo>
                <a:lnTo>
                  <a:pt x="292607" y="28956"/>
                </a:lnTo>
                <a:lnTo>
                  <a:pt x="310895" y="6095"/>
                </a:lnTo>
                <a:lnTo>
                  <a:pt x="315467" y="1524"/>
                </a:lnTo>
                <a:lnTo>
                  <a:pt x="323087" y="0"/>
                </a:lnTo>
                <a:lnTo>
                  <a:pt x="329183" y="4572"/>
                </a:lnTo>
                <a:lnTo>
                  <a:pt x="333755" y="9143"/>
                </a:lnTo>
                <a:lnTo>
                  <a:pt x="335279" y="16764"/>
                </a:lnTo>
                <a:lnTo>
                  <a:pt x="332231" y="22859"/>
                </a:lnTo>
                <a:lnTo>
                  <a:pt x="326135" y="30480"/>
                </a:lnTo>
                <a:lnTo>
                  <a:pt x="317906" y="44195"/>
                </a:lnTo>
                <a:lnTo>
                  <a:pt x="316991" y="44195"/>
                </a:lnTo>
                <a:lnTo>
                  <a:pt x="313334" y="50291"/>
                </a:lnTo>
                <a:lnTo>
                  <a:pt x="312419" y="50291"/>
                </a:lnTo>
                <a:lnTo>
                  <a:pt x="307847" y="57911"/>
                </a:lnTo>
                <a:lnTo>
                  <a:pt x="309371" y="57911"/>
                </a:lnTo>
                <a:lnTo>
                  <a:pt x="304800" y="65532"/>
                </a:lnTo>
                <a:lnTo>
                  <a:pt x="301751" y="73151"/>
                </a:lnTo>
                <a:lnTo>
                  <a:pt x="298703" y="82296"/>
                </a:lnTo>
                <a:lnTo>
                  <a:pt x="294785" y="91439"/>
                </a:lnTo>
                <a:lnTo>
                  <a:pt x="294131" y="91439"/>
                </a:lnTo>
                <a:lnTo>
                  <a:pt x="291083" y="103632"/>
                </a:lnTo>
                <a:lnTo>
                  <a:pt x="286511" y="115823"/>
                </a:lnTo>
                <a:lnTo>
                  <a:pt x="283463" y="126491"/>
                </a:lnTo>
                <a:lnTo>
                  <a:pt x="282320" y="129539"/>
                </a:lnTo>
                <a:close/>
              </a:path>
              <a:path w="335280" h="447039">
                <a:moveTo>
                  <a:pt x="316991" y="45719"/>
                </a:moveTo>
                <a:lnTo>
                  <a:pt x="316991" y="44195"/>
                </a:lnTo>
                <a:lnTo>
                  <a:pt x="317906" y="44195"/>
                </a:lnTo>
                <a:lnTo>
                  <a:pt x="316991" y="45719"/>
                </a:lnTo>
                <a:close/>
              </a:path>
              <a:path w="335280" h="447039">
                <a:moveTo>
                  <a:pt x="312419" y="51816"/>
                </a:moveTo>
                <a:lnTo>
                  <a:pt x="312419" y="50291"/>
                </a:lnTo>
                <a:lnTo>
                  <a:pt x="313334" y="50291"/>
                </a:lnTo>
                <a:lnTo>
                  <a:pt x="312419" y="51816"/>
                </a:lnTo>
                <a:close/>
              </a:path>
              <a:path w="335280" h="447039">
                <a:moveTo>
                  <a:pt x="294131" y="92964"/>
                </a:moveTo>
                <a:lnTo>
                  <a:pt x="294131" y="91439"/>
                </a:lnTo>
                <a:lnTo>
                  <a:pt x="294785" y="91439"/>
                </a:lnTo>
                <a:lnTo>
                  <a:pt x="294131" y="92964"/>
                </a:lnTo>
                <a:close/>
              </a:path>
              <a:path w="335280" h="447039">
                <a:moveTo>
                  <a:pt x="257048" y="195071"/>
                </a:moveTo>
                <a:lnTo>
                  <a:pt x="228600" y="195071"/>
                </a:lnTo>
                <a:lnTo>
                  <a:pt x="233171" y="181355"/>
                </a:lnTo>
                <a:lnTo>
                  <a:pt x="233171" y="179832"/>
                </a:lnTo>
                <a:lnTo>
                  <a:pt x="237743" y="167639"/>
                </a:lnTo>
                <a:lnTo>
                  <a:pt x="237743" y="166116"/>
                </a:lnTo>
                <a:lnTo>
                  <a:pt x="243839" y="153923"/>
                </a:lnTo>
                <a:lnTo>
                  <a:pt x="242315" y="153923"/>
                </a:lnTo>
                <a:lnTo>
                  <a:pt x="246887" y="141732"/>
                </a:lnTo>
                <a:lnTo>
                  <a:pt x="248411" y="141732"/>
                </a:lnTo>
                <a:lnTo>
                  <a:pt x="252983" y="128016"/>
                </a:lnTo>
                <a:lnTo>
                  <a:pt x="252983" y="129539"/>
                </a:lnTo>
                <a:lnTo>
                  <a:pt x="282320" y="129539"/>
                </a:lnTo>
                <a:lnTo>
                  <a:pt x="278891" y="138683"/>
                </a:lnTo>
                <a:lnTo>
                  <a:pt x="278891" y="140207"/>
                </a:lnTo>
                <a:lnTo>
                  <a:pt x="273557" y="150876"/>
                </a:lnTo>
                <a:lnTo>
                  <a:pt x="272795" y="150876"/>
                </a:lnTo>
                <a:lnTo>
                  <a:pt x="268223" y="164591"/>
                </a:lnTo>
                <a:lnTo>
                  <a:pt x="259079" y="188976"/>
                </a:lnTo>
                <a:lnTo>
                  <a:pt x="257048" y="195071"/>
                </a:lnTo>
                <a:close/>
              </a:path>
              <a:path w="335280" h="447039">
                <a:moveTo>
                  <a:pt x="272795" y="152400"/>
                </a:moveTo>
                <a:lnTo>
                  <a:pt x="272795" y="150876"/>
                </a:lnTo>
                <a:lnTo>
                  <a:pt x="273557" y="150876"/>
                </a:lnTo>
                <a:lnTo>
                  <a:pt x="272795" y="152400"/>
                </a:lnTo>
                <a:close/>
              </a:path>
              <a:path w="335280" h="447039">
                <a:moveTo>
                  <a:pt x="181660" y="382523"/>
                </a:moveTo>
                <a:lnTo>
                  <a:pt x="155447" y="382523"/>
                </a:lnTo>
                <a:lnTo>
                  <a:pt x="158495" y="374903"/>
                </a:lnTo>
                <a:lnTo>
                  <a:pt x="163067" y="367283"/>
                </a:lnTo>
                <a:lnTo>
                  <a:pt x="167639" y="358139"/>
                </a:lnTo>
                <a:lnTo>
                  <a:pt x="181355" y="326135"/>
                </a:lnTo>
                <a:lnTo>
                  <a:pt x="190500" y="301751"/>
                </a:lnTo>
                <a:lnTo>
                  <a:pt x="195071" y="288035"/>
                </a:lnTo>
                <a:lnTo>
                  <a:pt x="198119" y="275844"/>
                </a:lnTo>
                <a:lnTo>
                  <a:pt x="202691" y="262128"/>
                </a:lnTo>
                <a:lnTo>
                  <a:pt x="204215" y="262128"/>
                </a:lnTo>
                <a:lnTo>
                  <a:pt x="217931" y="220980"/>
                </a:lnTo>
                <a:lnTo>
                  <a:pt x="219455" y="219455"/>
                </a:lnTo>
                <a:lnTo>
                  <a:pt x="224027" y="207264"/>
                </a:lnTo>
                <a:lnTo>
                  <a:pt x="228600" y="193548"/>
                </a:lnTo>
                <a:lnTo>
                  <a:pt x="228600" y="195071"/>
                </a:lnTo>
                <a:lnTo>
                  <a:pt x="257048" y="195071"/>
                </a:lnTo>
                <a:lnTo>
                  <a:pt x="254507" y="202691"/>
                </a:lnTo>
                <a:lnTo>
                  <a:pt x="254507" y="204216"/>
                </a:lnTo>
                <a:lnTo>
                  <a:pt x="248411" y="216407"/>
                </a:lnTo>
                <a:lnTo>
                  <a:pt x="242315" y="230123"/>
                </a:lnTo>
                <a:lnTo>
                  <a:pt x="243162" y="230123"/>
                </a:lnTo>
                <a:lnTo>
                  <a:pt x="237743" y="242316"/>
                </a:lnTo>
                <a:lnTo>
                  <a:pt x="233171" y="257555"/>
                </a:lnTo>
                <a:lnTo>
                  <a:pt x="227753" y="269748"/>
                </a:lnTo>
                <a:lnTo>
                  <a:pt x="227075" y="269748"/>
                </a:lnTo>
                <a:lnTo>
                  <a:pt x="217931" y="297180"/>
                </a:lnTo>
                <a:lnTo>
                  <a:pt x="213359" y="309371"/>
                </a:lnTo>
                <a:lnTo>
                  <a:pt x="208787" y="323087"/>
                </a:lnTo>
                <a:lnTo>
                  <a:pt x="204215" y="335280"/>
                </a:lnTo>
                <a:lnTo>
                  <a:pt x="198119" y="347471"/>
                </a:lnTo>
                <a:lnTo>
                  <a:pt x="188975" y="368807"/>
                </a:lnTo>
                <a:lnTo>
                  <a:pt x="184403" y="376428"/>
                </a:lnTo>
                <a:lnTo>
                  <a:pt x="184403" y="377951"/>
                </a:lnTo>
                <a:lnTo>
                  <a:pt x="181660" y="382523"/>
                </a:lnTo>
                <a:close/>
              </a:path>
              <a:path w="335280" h="447039">
                <a:moveTo>
                  <a:pt x="243162" y="230123"/>
                </a:moveTo>
                <a:lnTo>
                  <a:pt x="242315" y="230123"/>
                </a:lnTo>
                <a:lnTo>
                  <a:pt x="243839" y="228600"/>
                </a:lnTo>
                <a:lnTo>
                  <a:pt x="243162" y="230123"/>
                </a:lnTo>
                <a:close/>
              </a:path>
              <a:path w="335280" h="447039">
                <a:moveTo>
                  <a:pt x="227075" y="271271"/>
                </a:moveTo>
                <a:lnTo>
                  <a:pt x="227075" y="269748"/>
                </a:lnTo>
                <a:lnTo>
                  <a:pt x="227753" y="269748"/>
                </a:lnTo>
                <a:lnTo>
                  <a:pt x="227075" y="271271"/>
                </a:lnTo>
                <a:close/>
              </a:path>
              <a:path w="335280" h="447039">
                <a:moveTo>
                  <a:pt x="169163" y="405383"/>
                </a:moveTo>
                <a:lnTo>
                  <a:pt x="144779" y="405383"/>
                </a:lnTo>
                <a:lnTo>
                  <a:pt x="146303" y="400812"/>
                </a:lnTo>
                <a:lnTo>
                  <a:pt x="149351" y="396239"/>
                </a:lnTo>
                <a:lnTo>
                  <a:pt x="149351" y="394716"/>
                </a:lnTo>
                <a:lnTo>
                  <a:pt x="152400" y="388619"/>
                </a:lnTo>
                <a:lnTo>
                  <a:pt x="155447" y="381000"/>
                </a:lnTo>
                <a:lnTo>
                  <a:pt x="155447" y="382523"/>
                </a:lnTo>
                <a:lnTo>
                  <a:pt x="181660" y="382523"/>
                </a:lnTo>
                <a:lnTo>
                  <a:pt x="179831" y="385571"/>
                </a:lnTo>
                <a:lnTo>
                  <a:pt x="176783" y="391667"/>
                </a:lnTo>
                <a:lnTo>
                  <a:pt x="176783" y="393191"/>
                </a:lnTo>
                <a:lnTo>
                  <a:pt x="172211" y="399287"/>
                </a:lnTo>
                <a:lnTo>
                  <a:pt x="169163" y="405383"/>
                </a:lnTo>
                <a:close/>
              </a:path>
              <a:path w="335280" h="447039">
                <a:moveTo>
                  <a:pt x="167639" y="411480"/>
                </a:moveTo>
                <a:lnTo>
                  <a:pt x="140207" y="411480"/>
                </a:lnTo>
                <a:lnTo>
                  <a:pt x="141731" y="408432"/>
                </a:lnTo>
                <a:lnTo>
                  <a:pt x="144779" y="403860"/>
                </a:lnTo>
                <a:lnTo>
                  <a:pt x="144779" y="405383"/>
                </a:lnTo>
                <a:lnTo>
                  <a:pt x="169163" y="405383"/>
                </a:lnTo>
                <a:lnTo>
                  <a:pt x="167639" y="409955"/>
                </a:lnTo>
                <a:lnTo>
                  <a:pt x="167639" y="411480"/>
                </a:lnTo>
                <a:close/>
              </a:path>
              <a:path w="335280" h="447039">
                <a:moveTo>
                  <a:pt x="160019" y="422148"/>
                </a:moveTo>
                <a:lnTo>
                  <a:pt x="120395" y="422148"/>
                </a:lnTo>
                <a:lnTo>
                  <a:pt x="124967" y="420623"/>
                </a:lnTo>
                <a:lnTo>
                  <a:pt x="128015" y="420623"/>
                </a:lnTo>
                <a:lnTo>
                  <a:pt x="129539" y="419100"/>
                </a:lnTo>
                <a:lnTo>
                  <a:pt x="131063" y="417576"/>
                </a:lnTo>
                <a:lnTo>
                  <a:pt x="132587" y="417576"/>
                </a:lnTo>
                <a:lnTo>
                  <a:pt x="135635" y="416051"/>
                </a:lnTo>
                <a:lnTo>
                  <a:pt x="134111" y="416051"/>
                </a:lnTo>
                <a:lnTo>
                  <a:pt x="140207" y="409955"/>
                </a:lnTo>
                <a:lnTo>
                  <a:pt x="140207" y="411480"/>
                </a:lnTo>
                <a:lnTo>
                  <a:pt x="167639" y="411480"/>
                </a:lnTo>
                <a:lnTo>
                  <a:pt x="164591" y="416051"/>
                </a:lnTo>
                <a:lnTo>
                  <a:pt x="163067" y="417576"/>
                </a:lnTo>
                <a:lnTo>
                  <a:pt x="160019" y="422148"/>
                </a:lnTo>
                <a:close/>
              </a:path>
              <a:path w="335280" h="447039">
                <a:moveTo>
                  <a:pt x="36575" y="414528"/>
                </a:moveTo>
                <a:lnTo>
                  <a:pt x="12191" y="414528"/>
                </a:lnTo>
                <a:lnTo>
                  <a:pt x="15239" y="413003"/>
                </a:lnTo>
                <a:lnTo>
                  <a:pt x="16763" y="411480"/>
                </a:lnTo>
                <a:lnTo>
                  <a:pt x="21335" y="411480"/>
                </a:lnTo>
                <a:lnTo>
                  <a:pt x="24383" y="413003"/>
                </a:lnTo>
                <a:lnTo>
                  <a:pt x="33527" y="413003"/>
                </a:lnTo>
                <a:lnTo>
                  <a:pt x="36575" y="414528"/>
                </a:lnTo>
                <a:close/>
              </a:path>
              <a:path w="335280" h="447039">
                <a:moveTo>
                  <a:pt x="27431" y="413003"/>
                </a:moveTo>
                <a:lnTo>
                  <a:pt x="24383" y="413003"/>
                </a:lnTo>
                <a:lnTo>
                  <a:pt x="24383" y="411480"/>
                </a:lnTo>
                <a:lnTo>
                  <a:pt x="27431" y="413003"/>
                </a:lnTo>
                <a:close/>
              </a:path>
              <a:path w="335280" h="447039">
                <a:moveTo>
                  <a:pt x="39623" y="414528"/>
                </a:moveTo>
                <a:lnTo>
                  <a:pt x="36575" y="414528"/>
                </a:lnTo>
                <a:lnTo>
                  <a:pt x="35051" y="413003"/>
                </a:lnTo>
                <a:lnTo>
                  <a:pt x="39623" y="414528"/>
                </a:lnTo>
                <a:close/>
              </a:path>
              <a:path w="335280" h="447039">
                <a:moveTo>
                  <a:pt x="53339" y="416051"/>
                </a:moveTo>
                <a:lnTo>
                  <a:pt x="10667" y="416051"/>
                </a:lnTo>
                <a:lnTo>
                  <a:pt x="13715" y="414528"/>
                </a:lnTo>
                <a:lnTo>
                  <a:pt x="50291" y="414528"/>
                </a:lnTo>
                <a:lnTo>
                  <a:pt x="53339" y="416051"/>
                </a:lnTo>
                <a:close/>
              </a:path>
              <a:path w="335280" h="447039">
                <a:moveTo>
                  <a:pt x="12191" y="446532"/>
                </a:moveTo>
                <a:lnTo>
                  <a:pt x="7619" y="446532"/>
                </a:lnTo>
                <a:lnTo>
                  <a:pt x="4571" y="443483"/>
                </a:lnTo>
                <a:lnTo>
                  <a:pt x="0" y="434339"/>
                </a:lnTo>
                <a:lnTo>
                  <a:pt x="0" y="429767"/>
                </a:lnTo>
                <a:lnTo>
                  <a:pt x="1523" y="425196"/>
                </a:lnTo>
                <a:lnTo>
                  <a:pt x="3047" y="423671"/>
                </a:lnTo>
                <a:lnTo>
                  <a:pt x="6095" y="417576"/>
                </a:lnTo>
                <a:lnTo>
                  <a:pt x="9143" y="416051"/>
                </a:lnTo>
                <a:lnTo>
                  <a:pt x="86867" y="416051"/>
                </a:lnTo>
                <a:lnTo>
                  <a:pt x="86867" y="417576"/>
                </a:lnTo>
                <a:lnTo>
                  <a:pt x="89915" y="417576"/>
                </a:lnTo>
                <a:lnTo>
                  <a:pt x="94487" y="419100"/>
                </a:lnTo>
                <a:lnTo>
                  <a:pt x="97536" y="419100"/>
                </a:lnTo>
                <a:lnTo>
                  <a:pt x="100583" y="420623"/>
                </a:lnTo>
                <a:lnTo>
                  <a:pt x="102107" y="420623"/>
                </a:lnTo>
                <a:lnTo>
                  <a:pt x="105155" y="422148"/>
                </a:lnTo>
                <a:lnTo>
                  <a:pt x="160019" y="422148"/>
                </a:lnTo>
                <a:lnTo>
                  <a:pt x="156971" y="425196"/>
                </a:lnTo>
                <a:lnTo>
                  <a:pt x="156971" y="426719"/>
                </a:lnTo>
                <a:lnTo>
                  <a:pt x="153923" y="429767"/>
                </a:lnTo>
                <a:lnTo>
                  <a:pt x="19811" y="429767"/>
                </a:lnTo>
                <a:lnTo>
                  <a:pt x="22097" y="430910"/>
                </a:lnTo>
                <a:lnTo>
                  <a:pt x="21335" y="431291"/>
                </a:lnTo>
                <a:lnTo>
                  <a:pt x="18287" y="431291"/>
                </a:lnTo>
                <a:lnTo>
                  <a:pt x="16763" y="432816"/>
                </a:lnTo>
                <a:lnTo>
                  <a:pt x="16763" y="435864"/>
                </a:lnTo>
                <a:lnTo>
                  <a:pt x="15239" y="438912"/>
                </a:lnTo>
                <a:lnTo>
                  <a:pt x="15239" y="440435"/>
                </a:lnTo>
                <a:lnTo>
                  <a:pt x="13715" y="443483"/>
                </a:lnTo>
                <a:lnTo>
                  <a:pt x="13715" y="445007"/>
                </a:lnTo>
                <a:lnTo>
                  <a:pt x="12191" y="446532"/>
                </a:lnTo>
                <a:close/>
              </a:path>
              <a:path w="335280" h="447039">
                <a:moveTo>
                  <a:pt x="129539" y="419100"/>
                </a:moveTo>
                <a:close/>
              </a:path>
              <a:path w="335280" h="447039">
                <a:moveTo>
                  <a:pt x="128015" y="420623"/>
                </a:moveTo>
                <a:lnTo>
                  <a:pt x="126491" y="420623"/>
                </a:lnTo>
                <a:lnTo>
                  <a:pt x="129539" y="419100"/>
                </a:lnTo>
                <a:lnTo>
                  <a:pt x="128015" y="420623"/>
                </a:lnTo>
                <a:close/>
              </a:path>
              <a:path w="335280" h="447039">
                <a:moveTo>
                  <a:pt x="114300" y="422148"/>
                </a:moveTo>
                <a:lnTo>
                  <a:pt x="105155" y="422148"/>
                </a:lnTo>
                <a:lnTo>
                  <a:pt x="109727" y="420623"/>
                </a:lnTo>
                <a:lnTo>
                  <a:pt x="111251" y="420623"/>
                </a:lnTo>
                <a:lnTo>
                  <a:pt x="114300" y="422148"/>
                </a:lnTo>
                <a:close/>
              </a:path>
              <a:path w="335280" h="447039">
                <a:moveTo>
                  <a:pt x="22097" y="430910"/>
                </a:moveTo>
                <a:lnTo>
                  <a:pt x="19811" y="429767"/>
                </a:lnTo>
                <a:lnTo>
                  <a:pt x="24383" y="429767"/>
                </a:lnTo>
                <a:lnTo>
                  <a:pt x="22097" y="430910"/>
                </a:lnTo>
                <a:close/>
              </a:path>
              <a:path w="335280" h="447039">
                <a:moveTo>
                  <a:pt x="150875" y="432816"/>
                </a:moveTo>
                <a:lnTo>
                  <a:pt x="30479" y="432816"/>
                </a:lnTo>
                <a:lnTo>
                  <a:pt x="27431" y="431291"/>
                </a:lnTo>
                <a:lnTo>
                  <a:pt x="22859" y="431291"/>
                </a:lnTo>
                <a:lnTo>
                  <a:pt x="22097" y="430910"/>
                </a:lnTo>
                <a:lnTo>
                  <a:pt x="24383" y="429767"/>
                </a:lnTo>
                <a:lnTo>
                  <a:pt x="153923" y="429767"/>
                </a:lnTo>
                <a:lnTo>
                  <a:pt x="150875" y="432816"/>
                </a:lnTo>
                <a:close/>
              </a:path>
              <a:path w="335280" h="447039">
                <a:moveTo>
                  <a:pt x="16763" y="432816"/>
                </a:moveTo>
                <a:lnTo>
                  <a:pt x="18287" y="431291"/>
                </a:lnTo>
                <a:lnTo>
                  <a:pt x="17779" y="432307"/>
                </a:lnTo>
                <a:lnTo>
                  <a:pt x="16763" y="432816"/>
                </a:lnTo>
                <a:close/>
              </a:path>
              <a:path w="335280" h="447039">
                <a:moveTo>
                  <a:pt x="17779" y="432307"/>
                </a:moveTo>
                <a:lnTo>
                  <a:pt x="18287" y="431291"/>
                </a:lnTo>
                <a:lnTo>
                  <a:pt x="19811" y="431291"/>
                </a:lnTo>
                <a:lnTo>
                  <a:pt x="17779" y="432307"/>
                </a:lnTo>
                <a:close/>
              </a:path>
              <a:path w="335280" h="447039">
                <a:moveTo>
                  <a:pt x="16763" y="434339"/>
                </a:moveTo>
                <a:lnTo>
                  <a:pt x="16763" y="432816"/>
                </a:lnTo>
                <a:lnTo>
                  <a:pt x="17779" y="432307"/>
                </a:lnTo>
                <a:lnTo>
                  <a:pt x="16763" y="434339"/>
                </a:lnTo>
                <a:close/>
              </a:path>
              <a:path w="335280" h="447039">
                <a:moveTo>
                  <a:pt x="140207" y="438912"/>
                </a:moveTo>
                <a:lnTo>
                  <a:pt x="83819" y="438912"/>
                </a:lnTo>
                <a:lnTo>
                  <a:pt x="80771" y="437387"/>
                </a:lnTo>
                <a:lnTo>
                  <a:pt x="82295" y="437387"/>
                </a:lnTo>
                <a:lnTo>
                  <a:pt x="79247" y="435864"/>
                </a:lnTo>
                <a:lnTo>
                  <a:pt x="50291" y="435864"/>
                </a:lnTo>
                <a:lnTo>
                  <a:pt x="48767" y="434339"/>
                </a:lnTo>
                <a:lnTo>
                  <a:pt x="39623" y="434339"/>
                </a:lnTo>
                <a:lnTo>
                  <a:pt x="36575" y="432816"/>
                </a:lnTo>
                <a:lnTo>
                  <a:pt x="149351" y="432816"/>
                </a:lnTo>
                <a:lnTo>
                  <a:pt x="146303" y="435864"/>
                </a:lnTo>
                <a:lnTo>
                  <a:pt x="140207" y="438912"/>
                </a:lnTo>
                <a:close/>
              </a:path>
              <a:path w="335280" h="447039">
                <a:moveTo>
                  <a:pt x="80771" y="437387"/>
                </a:moveTo>
                <a:lnTo>
                  <a:pt x="74675" y="437387"/>
                </a:lnTo>
                <a:lnTo>
                  <a:pt x="73151" y="435864"/>
                </a:lnTo>
                <a:lnTo>
                  <a:pt x="79247" y="435864"/>
                </a:lnTo>
                <a:lnTo>
                  <a:pt x="80771" y="437387"/>
                </a:lnTo>
                <a:close/>
              </a:path>
              <a:path w="335280" h="447039">
                <a:moveTo>
                  <a:pt x="94487" y="441960"/>
                </a:moveTo>
                <a:lnTo>
                  <a:pt x="88391" y="438912"/>
                </a:lnTo>
                <a:lnTo>
                  <a:pt x="138683" y="438912"/>
                </a:lnTo>
                <a:lnTo>
                  <a:pt x="135635" y="440435"/>
                </a:lnTo>
                <a:lnTo>
                  <a:pt x="92963" y="440435"/>
                </a:lnTo>
                <a:lnTo>
                  <a:pt x="94487" y="441960"/>
                </a:lnTo>
                <a:close/>
              </a:path>
              <a:path w="335280" h="447039">
                <a:moveTo>
                  <a:pt x="128015" y="443483"/>
                </a:moveTo>
                <a:lnTo>
                  <a:pt x="99059" y="443483"/>
                </a:lnTo>
                <a:lnTo>
                  <a:pt x="92963" y="440435"/>
                </a:lnTo>
                <a:lnTo>
                  <a:pt x="135635" y="440435"/>
                </a:lnTo>
                <a:lnTo>
                  <a:pt x="134111" y="441960"/>
                </a:lnTo>
                <a:lnTo>
                  <a:pt x="131063" y="441960"/>
                </a:lnTo>
                <a:lnTo>
                  <a:pt x="128015" y="443483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66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1017479" y="1890257"/>
            <a:ext cx="7893050" cy="2219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34544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When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heated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temperature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(to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order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10,000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above),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acquire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kinetic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after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collision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neutral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them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release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other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high-velocity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turn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collide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other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particles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release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electrons.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Thus,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ionized.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Thermal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principal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source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arcs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flames.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6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72034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Thermal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Ionization</a:t>
            </a:r>
            <a:endParaRPr sz="2400"/>
          </a:p>
        </p:txBody>
      </p:sp>
      <p:sp>
        <p:nvSpPr>
          <p:cNvPr id="1048669" name="object 4"/>
          <p:cNvSpPr/>
          <p:nvPr/>
        </p:nvSpPr>
        <p:spPr>
          <a:xfrm>
            <a:off x="821436" y="810768"/>
            <a:ext cx="443865" cy="629920"/>
          </a:xfrm>
          <a:custGeom>
            <a:avLst/>
            <a:ahLst/>
            <a:rect l="l" t="t" r="r" b="b"/>
            <a:pathLst>
              <a:path w="443865" h="629919">
                <a:moveTo>
                  <a:pt x="190500" y="370331"/>
                </a:moveTo>
                <a:lnTo>
                  <a:pt x="199643" y="345948"/>
                </a:lnTo>
                <a:lnTo>
                  <a:pt x="201168" y="344423"/>
                </a:lnTo>
                <a:lnTo>
                  <a:pt x="210312" y="320039"/>
                </a:lnTo>
                <a:lnTo>
                  <a:pt x="231648" y="271271"/>
                </a:lnTo>
                <a:lnTo>
                  <a:pt x="243839" y="246887"/>
                </a:lnTo>
                <a:lnTo>
                  <a:pt x="256032" y="224027"/>
                </a:lnTo>
                <a:lnTo>
                  <a:pt x="269748" y="199643"/>
                </a:lnTo>
                <a:lnTo>
                  <a:pt x="269748" y="198119"/>
                </a:lnTo>
                <a:lnTo>
                  <a:pt x="300228" y="152400"/>
                </a:lnTo>
                <a:lnTo>
                  <a:pt x="300228" y="150875"/>
                </a:lnTo>
                <a:lnTo>
                  <a:pt x="316991" y="128015"/>
                </a:lnTo>
                <a:lnTo>
                  <a:pt x="318516" y="128015"/>
                </a:lnTo>
                <a:lnTo>
                  <a:pt x="336804" y="103631"/>
                </a:lnTo>
                <a:lnTo>
                  <a:pt x="376428" y="54863"/>
                </a:lnTo>
                <a:lnTo>
                  <a:pt x="376428" y="53339"/>
                </a:lnTo>
                <a:lnTo>
                  <a:pt x="397764" y="28956"/>
                </a:lnTo>
                <a:lnTo>
                  <a:pt x="399288" y="28956"/>
                </a:lnTo>
                <a:lnTo>
                  <a:pt x="422148" y="4571"/>
                </a:lnTo>
                <a:lnTo>
                  <a:pt x="426719" y="0"/>
                </a:lnTo>
                <a:lnTo>
                  <a:pt x="432815" y="0"/>
                </a:lnTo>
                <a:lnTo>
                  <a:pt x="441960" y="9143"/>
                </a:lnTo>
                <a:lnTo>
                  <a:pt x="443484" y="15239"/>
                </a:lnTo>
                <a:lnTo>
                  <a:pt x="438912" y="19811"/>
                </a:lnTo>
                <a:lnTo>
                  <a:pt x="394716" y="70104"/>
                </a:lnTo>
                <a:lnTo>
                  <a:pt x="396239" y="70104"/>
                </a:lnTo>
                <a:lnTo>
                  <a:pt x="356616" y="118871"/>
                </a:lnTo>
                <a:lnTo>
                  <a:pt x="338328" y="143256"/>
                </a:lnTo>
                <a:lnTo>
                  <a:pt x="321564" y="166115"/>
                </a:lnTo>
                <a:lnTo>
                  <a:pt x="291084" y="211835"/>
                </a:lnTo>
                <a:lnTo>
                  <a:pt x="278891" y="236219"/>
                </a:lnTo>
                <a:lnTo>
                  <a:pt x="265176" y="259079"/>
                </a:lnTo>
                <a:lnTo>
                  <a:pt x="266700" y="259079"/>
                </a:lnTo>
                <a:lnTo>
                  <a:pt x="254508" y="281939"/>
                </a:lnTo>
                <a:lnTo>
                  <a:pt x="243839" y="306323"/>
                </a:lnTo>
                <a:lnTo>
                  <a:pt x="233172" y="329183"/>
                </a:lnTo>
                <a:lnTo>
                  <a:pt x="233172" y="330707"/>
                </a:lnTo>
                <a:lnTo>
                  <a:pt x="223170" y="353567"/>
                </a:lnTo>
                <a:lnTo>
                  <a:pt x="222504" y="353567"/>
                </a:lnTo>
                <a:lnTo>
                  <a:pt x="216789" y="368807"/>
                </a:lnTo>
                <a:lnTo>
                  <a:pt x="192024" y="368807"/>
                </a:lnTo>
                <a:lnTo>
                  <a:pt x="190500" y="370331"/>
                </a:lnTo>
                <a:close/>
              </a:path>
              <a:path w="443865" h="629919">
                <a:moveTo>
                  <a:pt x="222504" y="355092"/>
                </a:moveTo>
                <a:lnTo>
                  <a:pt x="222504" y="353567"/>
                </a:lnTo>
                <a:lnTo>
                  <a:pt x="223170" y="353567"/>
                </a:lnTo>
                <a:lnTo>
                  <a:pt x="222504" y="355092"/>
                </a:lnTo>
                <a:close/>
              </a:path>
              <a:path w="443865" h="629919">
                <a:moveTo>
                  <a:pt x="144780" y="531876"/>
                </a:moveTo>
                <a:lnTo>
                  <a:pt x="120395" y="531876"/>
                </a:lnTo>
                <a:lnTo>
                  <a:pt x="126491" y="515111"/>
                </a:lnTo>
                <a:lnTo>
                  <a:pt x="134112" y="498348"/>
                </a:lnTo>
                <a:lnTo>
                  <a:pt x="141732" y="478535"/>
                </a:lnTo>
                <a:lnTo>
                  <a:pt x="143256" y="478535"/>
                </a:lnTo>
                <a:lnTo>
                  <a:pt x="152400" y="458723"/>
                </a:lnTo>
                <a:lnTo>
                  <a:pt x="150876" y="458723"/>
                </a:lnTo>
                <a:lnTo>
                  <a:pt x="160020" y="437387"/>
                </a:lnTo>
                <a:lnTo>
                  <a:pt x="170688" y="414527"/>
                </a:lnTo>
                <a:lnTo>
                  <a:pt x="181356" y="393192"/>
                </a:lnTo>
                <a:lnTo>
                  <a:pt x="192024" y="368807"/>
                </a:lnTo>
                <a:lnTo>
                  <a:pt x="216789" y="368807"/>
                </a:lnTo>
                <a:lnTo>
                  <a:pt x="213360" y="377952"/>
                </a:lnTo>
                <a:lnTo>
                  <a:pt x="213360" y="379475"/>
                </a:lnTo>
                <a:lnTo>
                  <a:pt x="202691" y="402335"/>
                </a:lnTo>
                <a:lnTo>
                  <a:pt x="202691" y="403859"/>
                </a:lnTo>
                <a:lnTo>
                  <a:pt x="192024" y="425195"/>
                </a:lnTo>
                <a:lnTo>
                  <a:pt x="173736" y="467868"/>
                </a:lnTo>
                <a:lnTo>
                  <a:pt x="173736" y="469391"/>
                </a:lnTo>
                <a:lnTo>
                  <a:pt x="163068" y="489203"/>
                </a:lnTo>
                <a:lnTo>
                  <a:pt x="155448" y="507491"/>
                </a:lnTo>
                <a:lnTo>
                  <a:pt x="147828" y="524256"/>
                </a:lnTo>
                <a:lnTo>
                  <a:pt x="144780" y="531876"/>
                </a:lnTo>
                <a:close/>
              </a:path>
              <a:path w="443865" h="629919">
                <a:moveTo>
                  <a:pt x="129757" y="568452"/>
                </a:moveTo>
                <a:lnTo>
                  <a:pt x="106680" y="568452"/>
                </a:lnTo>
                <a:lnTo>
                  <a:pt x="109728" y="557783"/>
                </a:lnTo>
                <a:lnTo>
                  <a:pt x="114300" y="545591"/>
                </a:lnTo>
                <a:lnTo>
                  <a:pt x="120395" y="530352"/>
                </a:lnTo>
                <a:lnTo>
                  <a:pt x="120395" y="531876"/>
                </a:lnTo>
                <a:lnTo>
                  <a:pt x="144780" y="531876"/>
                </a:lnTo>
                <a:lnTo>
                  <a:pt x="141732" y="539495"/>
                </a:lnTo>
                <a:lnTo>
                  <a:pt x="135636" y="553211"/>
                </a:lnTo>
                <a:lnTo>
                  <a:pt x="131064" y="565403"/>
                </a:lnTo>
                <a:lnTo>
                  <a:pt x="129757" y="568452"/>
                </a:lnTo>
                <a:close/>
              </a:path>
              <a:path w="443865" h="629919">
                <a:moveTo>
                  <a:pt x="126491" y="576072"/>
                </a:moveTo>
                <a:lnTo>
                  <a:pt x="102108" y="576072"/>
                </a:lnTo>
                <a:lnTo>
                  <a:pt x="106680" y="566927"/>
                </a:lnTo>
                <a:lnTo>
                  <a:pt x="106680" y="568452"/>
                </a:lnTo>
                <a:lnTo>
                  <a:pt x="129757" y="568452"/>
                </a:lnTo>
                <a:lnTo>
                  <a:pt x="126491" y="576072"/>
                </a:lnTo>
                <a:close/>
              </a:path>
              <a:path w="443865" h="629919">
                <a:moveTo>
                  <a:pt x="99060" y="582168"/>
                </a:moveTo>
                <a:lnTo>
                  <a:pt x="102108" y="574548"/>
                </a:lnTo>
                <a:lnTo>
                  <a:pt x="102108" y="576072"/>
                </a:lnTo>
                <a:lnTo>
                  <a:pt x="126491" y="576072"/>
                </a:lnTo>
                <a:lnTo>
                  <a:pt x="126491" y="577595"/>
                </a:lnTo>
                <a:lnTo>
                  <a:pt x="124663" y="580644"/>
                </a:lnTo>
                <a:lnTo>
                  <a:pt x="100584" y="580644"/>
                </a:lnTo>
                <a:lnTo>
                  <a:pt x="99060" y="582168"/>
                </a:lnTo>
                <a:close/>
              </a:path>
              <a:path w="443865" h="629919">
                <a:moveTo>
                  <a:pt x="116840" y="595883"/>
                </a:moveTo>
                <a:lnTo>
                  <a:pt x="85343" y="595883"/>
                </a:lnTo>
                <a:lnTo>
                  <a:pt x="88391" y="594360"/>
                </a:lnTo>
                <a:lnTo>
                  <a:pt x="91439" y="592835"/>
                </a:lnTo>
                <a:lnTo>
                  <a:pt x="89916" y="592835"/>
                </a:lnTo>
                <a:lnTo>
                  <a:pt x="97536" y="585215"/>
                </a:lnTo>
                <a:lnTo>
                  <a:pt x="100584" y="580644"/>
                </a:lnTo>
                <a:lnTo>
                  <a:pt x="124663" y="580644"/>
                </a:lnTo>
                <a:lnTo>
                  <a:pt x="121920" y="585215"/>
                </a:lnTo>
                <a:lnTo>
                  <a:pt x="118872" y="591311"/>
                </a:lnTo>
                <a:lnTo>
                  <a:pt x="118872" y="592835"/>
                </a:lnTo>
                <a:lnTo>
                  <a:pt x="116840" y="595883"/>
                </a:lnTo>
                <a:close/>
              </a:path>
              <a:path w="443865" h="629919">
                <a:moveTo>
                  <a:pt x="73152" y="592835"/>
                </a:moveTo>
                <a:lnTo>
                  <a:pt x="35052" y="592835"/>
                </a:lnTo>
                <a:lnTo>
                  <a:pt x="39624" y="591311"/>
                </a:lnTo>
                <a:lnTo>
                  <a:pt x="68580" y="591311"/>
                </a:lnTo>
                <a:lnTo>
                  <a:pt x="73152" y="592835"/>
                </a:lnTo>
                <a:close/>
              </a:path>
              <a:path w="443865" h="629919">
                <a:moveTo>
                  <a:pt x="85343" y="595883"/>
                </a:moveTo>
                <a:lnTo>
                  <a:pt x="28956" y="595883"/>
                </a:lnTo>
                <a:lnTo>
                  <a:pt x="33528" y="592835"/>
                </a:lnTo>
                <a:lnTo>
                  <a:pt x="76200" y="592835"/>
                </a:lnTo>
                <a:lnTo>
                  <a:pt x="79248" y="594360"/>
                </a:lnTo>
                <a:lnTo>
                  <a:pt x="80772" y="594360"/>
                </a:lnTo>
                <a:lnTo>
                  <a:pt x="85343" y="595883"/>
                </a:lnTo>
                <a:close/>
              </a:path>
              <a:path w="443865" h="629919">
                <a:moveTo>
                  <a:pt x="9905" y="627887"/>
                </a:moveTo>
                <a:lnTo>
                  <a:pt x="4572" y="627887"/>
                </a:lnTo>
                <a:lnTo>
                  <a:pt x="0" y="623315"/>
                </a:lnTo>
                <a:lnTo>
                  <a:pt x="0" y="615695"/>
                </a:lnTo>
                <a:lnTo>
                  <a:pt x="1524" y="611123"/>
                </a:lnTo>
                <a:lnTo>
                  <a:pt x="10668" y="601980"/>
                </a:lnTo>
                <a:lnTo>
                  <a:pt x="16764" y="598931"/>
                </a:lnTo>
                <a:lnTo>
                  <a:pt x="30480" y="594360"/>
                </a:lnTo>
                <a:lnTo>
                  <a:pt x="28956" y="595883"/>
                </a:lnTo>
                <a:lnTo>
                  <a:pt x="116840" y="595883"/>
                </a:lnTo>
                <a:lnTo>
                  <a:pt x="115824" y="597407"/>
                </a:lnTo>
                <a:lnTo>
                  <a:pt x="114300" y="597407"/>
                </a:lnTo>
                <a:lnTo>
                  <a:pt x="112776" y="600456"/>
                </a:lnTo>
                <a:lnTo>
                  <a:pt x="111252" y="601980"/>
                </a:lnTo>
                <a:lnTo>
                  <a:pt x="109728" y="605027"/>
                </a:lnTo>
                <a:lnTo>
                  <a:pt x="108204" y="606552"/>
                </a:lnTo>
                <a:lnTo>
                  <a:pt x="106680" y="606552"/>
                </a:lnTo>
                <a:lnTo>
                  <a:pt x="103632" y="609599"/>
                </a:lnTo>
                <a:lnTo>
                  <a:pt x="97535" y="612648"/>
                </a:lnTo>
                <a:lnTo>
                  <a:pt x="41148" y="612648"/>
                </a:lnTo>
                <a:lnTo>
                  <a:pt x="36576" y="614172"/>
                </a:lnTo>
                <a:lnTo>
                  <a:pt x="35052" y="615695"/>
                </a:lnTo>
                <a:lnTo>
                  <a:pt x="32004" y="615695"/>
                </a:lnTo>
                <a:lnTo>
                  <a:pt x="27432" y="617219"/>
                </a:lnTo>
                <a:lnTo>
                  <a:pt x="24384" y="617219"/>
                </a:lnTo>
                <a:lnTo>
                  <a:pt x="24384" y="618744"/>
                </a:lnTo>
                <a:lnTo>
                  <a:pt x="21336" y="618744"/>
                </a:lnTo>
                <a:lnTo>
                  <a:pt x="19812" y="620268"/>
                </a:lnTo>
                <a:lnTo>
                  <a:pt x="13716" y="620268"/>
                </a:lnTo>
                <a:lnTo>
                  <a:pt x="15239" y="626364"/>
                </a:lnTo>
                <a:lnTo>
                  <a:pt x="9143" y="626364"/>
                </a:lnTo>
                <a:lnTo>
                  <a:pt x="9905" y="627887"/>
                </a:lnTo>
                <a:close/>
              </a:path>
              <a:path w="443865" h="629919">
                <a:moveTo>
                  <a:pt x="85343" y="595883"/>
                </a:moveTo>
                <a:lnTo>
                  <a:pt x="88391" y="594360"/>
                </a:lnTo>
                <a:lnTo>
                  <a:pt x="85343" y="595883"/>
                </a:lnTo>
                <a:close/>
              </a:path>
              <a:path w="443865" h="629919">
                <a:moveTo>
                  <a:pt x="105156" y="608076"/>
                </a:moveTo>
                <a:lnTo>
                  <a:pt x="106680" y="606552"/>
                </a:lnTo>
                <a:lnTo>
                  <a:pt x="108204" y="606552"/>
                </a:lnTo>
                <a:lnTo>
                  <a:pt x="105156" y="608076"/>
                </a:lnTo>
                <a:close/>
              </a:path>
              <a:path w="443865" h="629919">
                <a:moveTo>
                  <a:pt x="86868" y="617219"/>
                </a:moveTo>
                <a:lnTo>
                  <a:pt x="82295" y="617219"/>
                </a:lnTo>
                <a:lnTo>
                  <a:pt x="79248" y="615695"/>
                </a:lnTo>
                <a:lnTo>
                  <a:pt x="74676" y="614172"/>
                </a:lnTo>
                <a:lnTo>
                  <a:pt x="71628" y="614172"/>
                </a:lnTo>
                <a:lnTo>
                  <a:pt x="68580" y="612648"/>
                </a:lnTo>
                <a:lnTo>
                  <a:pt x="97535" y="612648"/>
                </a:lnTo>
                <a:lnTo>
                  <a:pt x="91439" y="615695"/>
                </a:lnTo>
                <a:lnTo>
                  <a:pt x="89916" y="615695"/>
                </a:lnTo>
                <a:lnTo>
                  <a:pt x="86868" y="617219"/>
                </a:lnTo>
                <a:close/>
              </a:path>
              <a:path w="443865" h="629919">
                <a:moveTo>
                  <a:pt x="19812" y="620268"/>
                </a:moveTo>
                <a:lnTo>
                  <a:pt x="21336" y="618744"/>
                </a:lnTo>
                <a:lnTo>
                  <a:pt x="22860" y="618744"/>
                </a:lnTo>
                <a:lnTo>
                  <a:pt x="19812" y="620268"/>
                </a:lnTo>
                <a:close/>
              </a:path>
              <a:path w="443865" h="629919">
                <a:moveTo>
                  <a:pt x="15239" y="626364"/>
                </a:moveTo>
                <a:lnTo>
                  <a:pt x="13716" y="620268"/>
                </a:lnTo>
                <a:lnTo>
                  <a:pt x="15239" y="623315"/>
                </a:lnTo>
                <a:lnTo>
                  <a:pt x="15239" y="626364"/>
                </a:lnTo>
                <a:close/>
              </a:path>
              <a:path w="443865" h="629919">
                <a:moveTo>
                  <a:pt x="15239" y="623315"/>
                </a:moveTo>
                <a:lnTo>
                  <a:pt x="13716" y="620268"/>
                </a:lnTo>
                <a:lnTo>
                  <a:pt x="18288" y="620268"/>
                </a:lnTo>
                <a:lnTo>
                  <a:pt x="17526" y="621791"/>
                </a:lnTo>
                <a:lnTo>
                  <a:pt x="16764" y="621791"/>
                </a:lnTo>
                <a:lnTo>
                  <a:pt x="15239" y="623315"/>
                </a:lnTo>
                <a:close/>
              </a:path>
              <a:path w="443865" h="629919">
                <a:moveTo>
                  <a:pt x="15239" y="623315"/>
                </a:moveTo>
                <a:lnTo>
                  <a:pt x="16764" y="621791"/>
                </a:lnTo>
                <a:lnTo>
                  <a:pt x="16256" y="622807"/>
                </a:lnTo>
                <a:lnTo>
                  <a:pt x="15239" y="623315"/>
                </a:lnTo>
                <a:close/>
              </a:path>
              <a:path w="443865" h="629919">
                <a:moveTo>
                  <a:pt x="16256" y="622807"/>
                </a:moveTo>
                <a:lnTo>
                  <a:pt x="16764" y="621791"/>
                </a:lnTo>
                <a:lnTo>
                  <a:pt x="17526" y="621791"/>
                </a:lnTo>
                <a:lnTo>
                  <a:pt x="17272" y="622299"/>
                </a:lnTo>
                <a:lnTo>
                  <a:pt x="16256" y="622807"/>
                </a:lnTo>
                <a:close/>
              </a:path>
              <a:path w="443865" h="629919">
                <a:moveTo>
                  <a:pt x="16764" y="623315"/>
                </a:moveTo>
                <a:lnTo>
                  <a:pt x="17272" y="622299"/>
                </a:lnTo>
                <a:lnTo>
                  <a:pt x="18288" y="621791"/>
                </a:lnTo>
                <a:lnTo>
                  <a:pt x="16764" y="623315"/>
                </a:lnTo>
                <a:close/>
              </a:path>
              <a:path w="443865" h="629919">
                <a:moveTo>
                  <a:pt x="15239" y="624839"/>
                </a:moveTo>
                <a:lnTo>
                  <a:pt x="15239" y="623315"/>
                </a:lnTo>
                <a:lnTo>
                  <a:pt x="16256" y="622807"/>
                </a:lnTo>
                <a:lnTo>
                  <a:pt x="15239" y="624839"/>
                </a:lnTo>
                <a:close/>
              </a:path>
              <a:path w="443865" h="629919">
                <a:moveTo>
                  <a:pt x="16764" y="627887"/>
                </a:moveTo>
                <a:lnTo>
                  <a:pt x="12191" y="627887"/>
                </a:lnTo>
                <a:lnTo>
                  <a:pt x="9143" y="626364"/>
                </a:lnTo>
                <a:lnTo>
                  <a:pt x="15239" y="626364"/>
                </a:lnTo>
                <a:lnTo>
                  <a:pt x="15239" y="624839"/>
                </a:lnTo>
                <a:lnTo>
                  <a:pt x="16001" y="623315"/>
                </a:lnTo>
                <a:lnTo>
                  <a:pt x="18288" y="623315"/>
                </a:lnTo>
                <a:lnTo>
                  <a:pt x="18288" y="626364"/>
                </a:lnTo>
                <a:lnTo>
                  <a:pt x="16764" y="627887"/>
                </a:lnTo>
                <a:close/>
              </a:path>
              <a:path w="443865" h="629919">
                <a:moveTo>
                  <a:pt x="15239" y="629411"/>
                </a:moveTo>
                <a:lnTo>
                  <a:pt x="10668" y="629411"/>
                </a:lnTo>
                <a:lnTo>
                  <a:pt x="9143" y="626364"/>
                </a:lnTo>
                <a:lnTo>
                  <a:pt x="12191" y="627887"/>
                </a:lnTo>
                <a:lnTo>
                  <a:pt x="16764" y="627887"/>
                </a:lnTo>
                <a:lnTo>
                  <a:pt x="15239" y="629411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835152" y="1767839"/>
            <a:ext cx="413384" cy="596265"/>
          </a:xfrm>
          <a:custGeom>
            <a:avLst/>
            <a:ahLst/>
            <a:rect l="l" t="t" r="r" b="b"/>
            <a:pathLst>
              <a:path w="413384" h="596264">
                <a:moveTo>
                  <a:pt x="168510" y="420624"/>
                </a:moveTo>
                <a:lnTo>
                  <a:pt x="141732" y="420624"/>
                </a:lnTo>
                <a:lnTo>
                  <a:pt x="163068" y="374904"/>
                </a:lnTo>
                <a:lnTo>
                  <a:pt x="173736" y="350520"/>
                </a:lnTo>
                <a:lnTo>
                  <a:pt x="210312" y="272796"/>
                </a:lnTo>
                <a:lnTo>
                  <a:pt x="210312" y="271272"/>
                </a:lnTo>
                <a:lnTo>
                  <a:pt x="225552" y="245364"/>
                </a:lnTo>
                <a:lnTo>
                  <a:pt x="239268" y="216408"/>
                </a:lnTo>
                <a:lnTo>
                  <a:pt x="240792" y="216408"/>
                </a:lnTo>
                <a:lnTo>
                  <a:pt x="257555" y="187452"/>
                </a:lnTo>
                <a:lnTo>
                  <a:pt x="277368" y="156972"/>
                </a:lnTo>
                <a:lnTo>
                  <a:pt x="298704" y="126492"/>
                </a:lnTo>
                <a:lnTo>
                  <a:pt x="321564" y="96012"/>
                </a:lnTo>
                <a:lnTo>
                  <a:pt x="344424" y="64008"/>
                </a:lnTo>
                <a:lnTo>
                  <a:pt x="345948" y="64008"/>
                </a:lnTo>
                <a:lnTo>
                  <a:pt x="371856" y="33528"/>
                </a:lnTo>
                <a:lnTo>
                  <a:pt x="373380" y="33528"/>
                </a:lnTo>
                <a:lnTo>
                  <a:pt x="400812" y="3048"/>
                </a:lnTo>
                <a:lnTo>
                  <a:pt x="403860" y="0"/>
                </a:lnTo>
                <a:lnTo>
                  <a:pt x="406908" y="0"/>
                </a:lnTo>
                <a:lnTo>
                  <a:pt x="409956" y="1524"/>
                </a:lnTo>
                <a:lnTo>
                  <a:pt x="413004" y="4572"/>
                </a:lnTo>
                <a:lnTo>
                  <a:pt x="413004" y="7620"/>
                </a:lnTo>
                <a:lnTo>
                  <a:pt x="411480" y="10668"/>
                </a:lnTo>
                <a:lnTo>
                  <a:pt x="388620" y="45720"/>
                </a:lnTo>
                <a:lnTo>
                  <a:pt x="365760" y="79248"/>
                </a:lnTo>
                <a:lnTo>
                  <a:pt x="364236" y="79248"/>
                </a:lnTo>
                <a:lnTo>
                  <a:pt x="342899" y="111252"/>
                </a:lnTo>
                <a:lnTo>
                  <a:pt x="320040" y="141732"/>
                </a:lnTo>
                <a:lnTo>
                  <a:pt x="298704" y="172212"/>
                </a:lnTo>
                <a:lnTo>
                  <a:pt x="278892" y="201168"/>
                </a:lnTo>
                <a:lnTo>
                  <a:pt x="263010" y="228600"/>
                </a:lnTo>
                <a:lnTo>
                  <a:pt x="262128" y="228600"/>
                </a:lnTo>
                <a:lnTo>
                  <a:pt x="246888" y="256032"/>
                </a:lnTo>
                <a:lnTo>
                  <a:pt x="233172" y="283464"/>
                </a:lnTo>
                <a:lnTo>
                  <a:pt x="196595" y="361188"/>
                </a:lnTo>
                <a:lnTo>
                  <a:pt x="185928" y="385572"/>
                </a:lnTo>
                <a:lnTo>
                  <a:pt x="173736" y="408432"/>
                </a:lnTo>
                <a:lnTo>
                  <a:pt x="168510" y="420624"/>
                </a:lnTo>
                <a:close/>
              </a:path>
              <a:path w="413384" h="596264">
                <a:moveTo>
                  <a:pt x="262128" y="230124"/>
                </a:moveTo>
                <a:lnTo>
                  <a:pt x="262128" y="228600"/>
                </a:lnTo>
                <a:lnTo>
                  <a:pt x="263010" y="228600"/>
                </a:lnTo>
                <a:lnTo>
                  <a:pt x="262128" y="230124"/>
                </a:lnTo>
                <a:close/>
              </a:path>
              <a:path w="413384" h="596264">
                <a:moveTo>
                  <a:pt x="105664" y="566928"/>
                </a:moveTo>
                <a:lnTo>
                  <a:pt x="82296" y="566928"/>
                </a:lnTo>
                <a:lnTo>
                  <a:pt x="85344" y="559308"/>
                </a:lnTo>
                <a:lnTo>
                  <a:pt x="91440" y="541020"/>
                </a:lnTo>
                <a:lnTo>
                  <a:pt x="91440" y="539496"/>
                </a:lnTo>
                <a:lnTo>
                  <a:pt x="96012" y="527304"/>
                </a:lnTo>
                <a:lnTo>
                  <a:pt x="102108" y="513588"/>
                </a:lnTo>
                <a:lnTo>
                  <a:pt x="102108" y="512064"/>
                </a:lnTo>
                <a:lnTo>
                  <a:pt x="108204" y="496824"/>
                </a:lnTo>
                <a:lnTo>
                  <a:pt x="115824" y="480060"/>
                </a:lnTo>
                <a:lnTo>
                  <a:pt x="115824" y="478536"/>
                </a:lnTo>
                <a:lnTo>
                  <a:pt x="123444" y="460248"/>
                </a:lnTo>
                <a:lnTo>
                  <a:pt x="132588" y="440436"/>
                </a:lnTo>
                <a:lnTo>
                  <a:pt x="141732" y="419100"/>
                </a:lnTo>
                <a:lnTo>
                  <a:pt x="141732" y="420624"/>
                </a:lnTo>
                <a:lnTo>
                  <a:pt x="168510" y="420624"/>
                </a:lnTo>
                <a:lnTo>
                  <a:pt x="164592" y="429768"/>
                </a:lnTo>
                <a:lnTo>
                  <a:pt x="153924" y="451104"/>
                </a:lnTo>
                <a:lnTo>
                  <a:pt x="155448" y="451104"/>
                </a:lnTo>
                <a:lnTo>
                  <a:pt x="146304" y="469392"/>
                </a:lnTo>
                <a:lnTo>
                  <a:pt x="146304" y="470916"/>
                </a:lnTo>
                <a:lnTo>
                  <a:pt x="137160" y="489204"/>
                </a:lnTo>
                <a:lnTo>
                  <a:pt x="131064" y="505968"/>
                </a:lnTo>
                <a:lnTo>
                  <a:pt x="123444" y="521208"/>
                </a:lnTo>
                <a:lnTo>
                  <a:pt x="117348" y="536448"/>
                </a:lnTo>
                <a:lnTo>
                  <a:pt x="112776" y="548640"/>
                </a:lnTo>
                <a:lnTo>
                  <a:pt x="109728" y="559308"/>
                </a:lnTo>
                <a:lnTo>
                  <a:pt x="108204" y="559308"/>
                </a:lnTo>
                <a:lnTo>
                  <a:pt x="105664" y="566928"/>
                </a:lnTo>
                <a:close/>
              </a:path>
              <a:path w="413384" h="596264">
                <a:moveTo>
                  <a:pt x="12192" y="568452"/>
                </a:moveTo>
                <a:lnTo>
                  <a:pt x="9144" y="568452"/>
                </a:lnTo>
                <a:lnTo>
                  <a:pt x="4572" y="566928"/>
                </a:lnTo>
                <a:lnTo>
                  <a:pt x="3048" y="563880"/>
                </a:lnTo>
                <a:lnTo>
                  <a:pt x="1524" y="562356"/>
                </a:lnTo>
                <a:lnTo>
                  <a:pt x="1524" y="560832"/>
                </a:lnTo>
                <a:lnTo>
                  <a:pt x="254" y="557022"/>
                </a:lnTo>
                <a:lnTo>
                  <a:pt x="1524" y="553212"/>
                </a:lnTo>
                <a:lnTo>
                  <a:pt x="3048" y="550164"/>
                </a:lnTo>
                <a:lnTo>
                  <a:pt x="6096" y="548640"/>
                </a:lnTo>
                <a:lnTo>
                  <a:pt x="10668" y="547116"/>
                </a:lnTo>
                <a:lnTo>
                  <a:pt x="15240" y="548640"/>
                </a:lnTo>
                <a:lnTo>
                  <a:pt x="18288" y="553212"/>
                </a:lnTo>
                <a:lnTo>
                  <a:pt x="19812" y="553212"/>
                </a:lnTo>
                <a:lnTo>
                  <a:pt x="21336" y="556260"/>
                </a:lnTo>
                <a:lnTo>
                  <a:pt x="21336" y="559308"/>
                </a:lnTo>
                <a:lnTo>
                  <a:pt x="19812" y="562356"/>
                </a:lnTo>
                <a:lnTo>
                  <a:pt x="19812" y="565404"/>
                </a:lnTo>
                <a:lnTo>
                  <a:pt x="16764" y="566928"/>
                </a:lnTo>
                <a:lnTo>
                  <a:pt x="13716" y="566928"/>
                </a:lnTo>
                <a:lnTo>
                  <a:pt x="12192" y="568452"/>
                </a:lnTo>
                <a:close/>
              </a:path>
              <a:path w="413384" h="596264">
                <a:moveTo>
                  <a:pt x="254" y="557022"/>
                </a:moveTo>
                <a:lnTo>
                  <a:pt x="0" y="556260"/>
                </a:lnTo>
                <a:lnTo>
                  <a:pt x="1524" y="550164"/>
                </a:lnTo>
                <a:lnTo>
                  <a:pt x="6096" y="548640"/>
                </a:lnTo>
                <a:lnTo>
                  <a:pt x="3048" y="550164"/>
                </a:lnTo>
                <a:lnTo>
                  <a:pt x="1524" y="553212"/>
                </a:lnTo>
                <a:lnTo>
                  <a:pt x="254" y="557022"/>
                </a:lnTo>
                <a:close/>
              </a:path>
              <a:path w="413384" h="596264">
                <a:moveTo>
                  <a:pt x="32004" y="553212"/>
                </a:moveTo>
                <a:lnTo>
                  <a:pt x="18288" y="553212"/>
                </a:lnTo>
                <a:lnTo>
                  <a:pt x="15240" y="548640"/>
                </a:lnTo>
                <a:lnTo>
                  <a:pt x="19812" y="548640"/>
                </a:lnTo>
                <a:lnTo>
                  <a:pt x="25908" y="551688"/>
                </a:lnTo>
                <a:lnTo>
                  <a:pt x="28956" y="551688"/>
                </a:lnTo>
                <a:lnTo>
                  <a:pt x="32004" y="553212"/>
                </a:lnTo>
                <a:close/>
              </a:path>
              <a:path w="413384" h="596264">
                <a:moveTo>
                  <a:pt x="62484" y="568452"/>
                </a:moveTo>
                <a:lnTo>
                  <a:pt x="12192" y="568452"/>
                </a:lnTo>
                <a:lnTo>
                  <a:pt x="13716" y="566928"/>
                </a:lnTo>
                <a:lnTo>
                  <a:pt x="16764" y="566928"/>
                </a:lnTo>
                <a:lnTo>
                  <a:pt x="19812" y="565404"/>
                </a:lnTo>
                <a:lnTo>
                  <a:pt x="19812" y="562356"/>
                </a:lnTo>
                <a:lnTo>
                  <a:pt x="21336" y="559308"/>
                </a:lnTo>
                <a:lnTo>
                  <a:pt x="21336" y="556260"/>
                </a:lnTo>
                <a:lnTo>
                  <a:pt x="19812" y="553212"/>
                </a:lnTo>
                <a:lnTo>
                  <a:pt x="36576" y="553212"/>
                </a:lnTo>
                <a:lnTo>
                  <a:pt x="39624" y="554736"/>
                </a:lnTo>
                <a:lnTo>
                  <a:pt x="41148" y="556260"/>
                </a:lnTo>
                <a:lnTo>
                  <a:pt x="44196" y="557784"/>
                </a:lnTo>
                <a:lnTo>
                  <a:pt x="47244" y="557784"/>
                </a:lnTo>
                <a:lnTo>
                  <a:pt x="48768" y="559308"/>
                </a:lnTo>
                <a:lnTo>
                  <a:pt x="53340" y="560832"/>
                </a:lnTo>
                <a:lnTo>
                  <a:pt x="56388" y="563880"/>
                </a:lnTo>
                <a:lnTo>
                  <a:pt x="60960" y="566928"/>
                </a:lnTo>
                <a:lnTo>
                  <a:pt x="62484" y="568452"/>
                </a:lnTo>
                <a:close/>
              </a:path>
              <a:path w="413384" h="596264">
                <a:moveTo>
                  <a:pt x="1524" y="562356"/>
                </a:moveTo>
                <a:lnTo>
                  <a:pt x="0" y="560832"/>
                </a:lnTo>
                <a:lnTo>
                  <a:pt x="0" y="557784"/>
                </a:lnTo>
                <a:lnTo>
                  <a:pt x="254" y="557022"/>
                </a:lnTo>
                <a:lnTo>
                  <a:pt x="1524" y="560832"/>
                </a:lnTo>
                <a:lnTo>
                  <a:pt x="1524" y="562356"/>
                </a:lnTo>
                <a:close/>
              </a:path>
              <a:path w="413384" h="596264">
                <a:moveTo>
                  <a:pt x="9144" y="568452"/>
                </a:moveTo>
                <a:lnTo>
                  <a:pt x="6096" y="568452"/>
                </a:lnTo>
                <a:lnTo>
                  <a:pt x="1524" y="565404"/>
                </a:lnTo>
                <a:lnTo>
                  <a:pt x="1524" y="562356"/>
                </a:lnTo>
                <a:lnTo>
                  <a:pt x="3048" y="563880"/>
                </a:lnTo>
                <a:lnTo>
                  <a:pt x="4572" y="566928"/>
                </a:lnTo>
                <a:lnTo>
                  <a:pt x="9144" y="568452"/>
                </a:lnTo>
                <a:close/>
              </a:path>
              <a:path w="413384" h="596264">
                <a:moveTo>
                  <a:pt x="77724" y="574548"/>
                </a:moveTo>
                <a:lnTo>
                  <a:pt x="82296" y="565404"/>
                </a:lnTo>
                <a:lnTo>
                  <a:pt x="82296" y="566928"/>
                </a:lnTo>
                <a:lnTo>
                  <a:pt x="105664" y="566928"/>
                </a:lnTo>
                <a:lnTo>
                  <a:pt x="105156" y="568452"/>
                </a:lnTo>
                <a:lnTo>
                  <a:pt x="103327" y="573024"/>
                </a:lnTo>
                <a:lnTo>
                  <a:pt x="79248" y="573024"/>
                </a:lnTo>
                <a:lnTo>
                  <a:pt x="77724" y="574548"/>
                </a:lnTo>
                <a:close/>
              </a:path>
              <a:path w="413384" h="596264">
                <a:moveTo>
                  <a:pt x="65532" y="571500"/>
                </a:moveTo>
                <a:lnTo>
                  <a:pt x="24384" y="571500"/>
                </a:lnTo>
                <a:lnTo>
                  <a:pt x="21336" y="569976"/>
                </a:lnTo>
                <a:lnTo>
                  <a:pt x="18288" y="569976"/>
                </a:lnTo>
                <a:lnTo>
                  <a:pt x="13716" y="568452"/>
                </a:lnTo>
                <a:lnTo>
                  <a:pt x="64008" y="568452"/>
                </a:lnTo>
                <a:lnTo>
                  <a:pt x="65532" y="571500"/>
                </a:lnTo>
                <a:close/>
              </a:path>
              <a:path w="413384" h="596264">
                <a:moveTo>
                  <a:pt x="71628" y="574548"/>
                </a:moveTo>
                <a:lnTo>
                  <a:pt x="35052" y="574548"/>
                </a:lnTo>
                <a:lnTo>
                  <a:pt x="32004" y="573024"/>
                </a:lnTo>
                <a:lnTo>
                  <a:pt x="27432" y="571500"/>
                </a:lnTo>
                <a:lnTo>
                  <a:pt x="65532" y="571500"/>
                </a:lnTo>
                <a:lnTo>
                  <a:pt x="65532" y="569976"/>
                </a:lnTo>
                <a:lnTo>
                  <a:pt x="68580" y="571500"/>
                </a:lnTo>
                <a:lnTo>
                  <a:pt x="68580" y="573024"/>
                </a:lnTo>
                <a:lnTo>
                  <a:pt x="71628" y="574548"/>
                </a:lnTo>
                <a:close/>
              </a:path>
              <a:path w="413384" h="596264">
                <a:moveTo>
                  <a:pt x="74676" y="576072"/>
                </a:moveTo>
                <a:lnTo>
                  <a:pt x="39624" y="576072"/>
                </a:lnTo>
                <a:lnTo>
                  <a:pt x="36576" y="574548"/>
                </a:lnTo>
                <a:lnTo>
                  <a:pt x="71628" y="574548"/>
                </a:lnTo>
                <a:lnTo>
                  <a:pt x="70104" y="573024"/>
                </a:lnTo>
                <a:lnTo>
                  <a:pt x="74676" y="576072"/>
                </a:lnTo>
                <a:close/>
              </a:path>
              <a:path w="413384" h="596264">
                <a:moveTo>
                  <a:pt x="100584" y="577596"/>
                </a:moveTo>
                <a:lnTo>
                  <a:pt x="77724" y="577596"/>
                </a:lnTo>
                <a:lnTo>
                  <a:pt x="76581" y="576453"/>
                </a:lnTo>
                <a:lnTo>
                  <a:pt x="77724" y="576072"/>
                </a:lnTo>
                <a:lnTo>
                  <a:pt x="76200" y="576072"/>
                </a:lnTo>
                <a:lnTo>
                  <a:pt x="79248" y="573024"/>
                </a:lnTo>
                <a:lnTo>
                  <a:pt x="103327" y="573024"/>
                </a:lnTo>
                <a:lnTo>
                  <a:pt x="102108" y="576072"/>
                </a:lnTo>
                <a:lnTo>
                  <a:pt x="77724" y="576072"/>
                </a:lnTo>
                <a:lnTo>
                  <a:pt x="76581" y="576453"/>
                </a:lnTo>
                <a:lnTo>
                  <a:pt x="101727" y="576453"/>
                </a:lnTo>
                <a:lnTo>
                  <a:pt x="100584" y="577596"/>
                </a:lnTo>
                <a:close/>
              </a:path>
              <a:path w="413384" h="596264">
                <a:moveTo>
                  <a:pt x="51816" y="585216"/>
                </a:moveTo>
                <a:lnTo>
                  <a:pt x="48768" y="582168"/>
                </a:lnTo>
                <a:lnTo>
                  <a:pt x="42672" y="579120"/>
                </a:lnTo>
                <a:lnTo>
                  <a:pt x="38100" y="576072"/>
                </a:lnTo>
                <a:lnTo>
                  <a:pt x="73152" y="576072"/>
                </a:lnTo>
                <a:lnTo>
                  <a:pt x="74980" y="576681"/>
                </a:lnTo>
                <a:lnTo>
                  <a:pt x="73152" y="577596"/>
                </a:lnTo>
                <a:lnTo>
                  <a:pt x="100584" y="577596"/>
                </a:lnTo>
                <a:lnTo>
                  <a:pt x="96520" y="583692"/>
                </a:lnTo>
                <a:lnTo>
                  <a:pt x="51816" y="583692"/>
                </a:lnTo>
                <a:lnTo>
                  <a:pt x="51816" y="585216"/>
                </a:lnTo>
                <a:close/>
              </a:path>
              <a:path w="413384" h="596264">
                <a:moveTo>
                  <a:pt x="74980" y="576681"/>
                </a:moveTo>
                <a:lnTo>
                  <a:pt x="73152" y="576072"/>
                </a:lnTo>
                <a:lnTo>
                  <a:pt x="76200" y="576072"/>
                </a:lnTo>
                <a:lnTo>
                  <a:pt x="74980" y="576681"/>
                </a:lnTo>
                <a:close/>
              </a:path>
              <a:path w="413384" h="596264">
                <a:moveTo>
                  <a:pt x="75438" y="576834"/>
                </a:moveTo>
                <a:lnTo>
                  <a:pt x="74980" y="576681"/>
                </a:lnTo>
                <a:lnTo>
                  <a:pt x="76200" y="576072"/>
                </a:lnTo>
                <a:lnTo>
                  <a:pt x="76581" y="576453"/>
                </a:lnTo>
                <a:lnTo>
                  <a:pt x="75438" y="576834"/>
                </a:lnTo>
                <a:close/>
              </a:path>
              <a:path w="413384" h="596264">
                <a:moveTo>
                  <a:pt x="77724" y="577596"/>
                </a:moveTo>
                <a:lnTo>
                  <a:pt x="75438" y="576834"/>
                </a:lnTo>
                <a:lnTo>
                  <a:pt x="76581" y="576453"/>
                </a:lnTo>
                <a:lnTo>
                  <a:pt x="77724" y="577596"/>
                </a:lnTo>
                <a:close/>
              </a:path>
              <a:path w="413384" h="596264">
                <a:moveTo>
                  <a:pt x="73152" y="577596"/>
                </a:moveTo>
                <a:lnTo>
                  <a:pt x="74980" y="576681"/>
                </a:lnTo>
                <a:lnTo>
                  <a:pt x="75438" y="576834"/>
                </a:lnTo>
                <a:lnTo>
                  <a:pt x="73152" y="577596"/>
                </a:lnTo>
                <a:close/>
              </a:path>
              <a:path w="413384" h="596264">
                <a:moveTo>
                  <a:pt x="77724" y="577596"/>
                </a:moveTo>
                <a:lnTo>
                  <a:pt x="73152" y="577596"/>
                </a:lnTo>
                <a:lnTo>
                  <a:pt x="75438" y="576834"/>
                </a:lnTo>
                <a:lnTo>
                  <a:pt x="77724" y="577596"/>
                </a:lnTo>
                <a:close/>
              </a:path>
              <a:path w="413384" h="596264">
                <a:moveTo>
                  <a:pt x="89916" y="591312"/>
                </a:moveTo>
                <a:lnTo>
                  <a:pt x="59436" y="591312"/>
                </a:lnTo>
                <a:lnTo>
                  <a:pt x="56388" y="588264"/>
                </a:lnTo>
                <a:lnTo>
                  <a:pt x="57912" y="588264"/>
                </a:lnTo>
                <a:lnTo>
                  <a:pt x="54864" y="586740"/>
                </a:lnTo>
                <a:lnTo>
                  <a:pt x="51816" y="583692"/>
                </a:lnTo>
                <a:lnTo>
                  <a:pt x="96520" y="583692"/>
                </a:lnTo>
                <a:lnTo>
                  <a:pt x="94488" y="586740"/>
                </a:lnTo>
                <a:lnTo>
                  <a:pt x="89916" y="591312"/>
                </a:lnTo>
                <a:close/>
              </a:path>
              <a:path w="413384" h="596264">
                <a:moveTo>
                  <a:pt x="82296" y="595884"/>
                </a:moveTo>
                <a:lnTo>
                  <a:pt x="71628" y="595884"/>
                </a:lnTo>
                <a:lnTo>
                  <a:pt x="67056" y="594360"/>
                </a:lnTo>
                <a:lnTo>
                  <a:pt x="64008" y="592836"/>
                </a:lnTo>
                <a:lnTo>
                  <a:pt x="65532" y="592836"/>
                </a:lnTo>
                <a:lnTo>
                  <a:pt x="62484" y="591312"/>
                </a:lnTo>
                <a:lnTo>
                  <a:pt x="88392" y="591312"/>
                </a:lnTo>
                <a:lnTo>
                  <a:pt x="85344" y="594360"/>
                </a:lnTo>
                <a:lnTo>
                  <a:pt x="82296" y="59588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/>
          <p:nvPr/>
        </p:nvSpPr>
        <p:spPr>
          <a:xfrm>
            <a:off x="908303" y="2630423"/>
            <a:ext cx="631190" cy="792480"/>
          </a:xfrm>
          <a:custGeom>
            <a:avLst/>
            <a:ahLst/>
            <a:rect l="l" t="t" r="r" b="b"/>
            <a:pathLst>
              <a:path w="631190" h="792479">
                <a:moveTo>
                  <a:pt x="149352" y="774192"/>
                </a:moveTo>
                <a:lnTo>
                  <a:pt x="120396" y="774192"/>
                </a:lnTo>
                <a:lnTo>
                  <a:pt x="124968" y="771144"/>
                </a:lnTo>
                <a:lnTo>
                  <a:pt x="131064" y="768096"/>
                </a:lnTo>
                <a:lnTo>
                  <a:pt x="129540" y="768096"/>
                </a:lnTo>
                <a:lnTo>
                  <a:pt x="135636" y="763524"/>
                </a:lnTo>
                <a:lnTo>
                  <a:pt x="134112" y="763524"/>
                </a:lnTo>
                <a:lnTo>
                  <a:pt x="140208" y="757428"/>
                </a:lnTo>
                <a:lnTo>
                  <a:pt x="146304" y="749808"/>
                </a:lnTo>
                <a:lnTo>
                  <a:pt x="153924" y="740664"/>
                </a:lnTo>
                <a:lnTo>
                  <a:pt x="152400" y="740664"/>
                </a:lnTo>
                <a:lnTo>
                  <a:pt x="175260" y="702564"/>
                </a:lnTo>
                <a:lnTo>
                  <a:pt x="195072" y="665988"/>
                </a:lnTo>
                <a:lnTo>
                  <a:pt x="205740" y="644652"/>
                </a:lnTo>
                <a:lnTo>
                  <a:pt x="219455" y="621792"/>
                </a:lnTo>
                <a:lnTo>
                  <a:pt x="233172" y="597408"/>
                </a:lnTo>
                <a:lnTo>
                  <a:pt x="249936" y="569976"/>
                </a:lnTo>
                <a:lnTo>
                  <a:pt x="248412" y="569976"/>
                </a:lnTo>
                <a:lnTo>
                  <a:pt x="263652" y="541020"/>
                </a:lnTo>
                <a:lnTo>
                  <a:pt x="278891" y="509016"/>
                </a:lnTo>
                <a:lnTo>
                  <a:pt x="297179" y="475488"/>
                </a:lnTo>
                <a:lnTo>
                  <a:pt x="315467" y="440436"/>
                </a:lnTo>
                <a:lnTo>
                  <a:pt x="335280" y="403860"/>
                </a:lnTo>
                <a:lnTo>
                  <a:pt x="356616" y="365760"/>
                </a:lnTo>
                <a:lnTo>
                  <a:pt x="381000" y="326136"/>
                </a:lnTo>
                <a:lnTo>
                  <a:pt x="408432" y="284988"/>
                </a:lnTo>
                <a:lnTo>
                  <a:pt x="435864" y="242316"/>
                </a:lnTo>
                <a:lnTo>
                  <a:pt x="464820" y="198120"/>
                </a:lnTo>
                <a:lnTo>
                  <a:pt x="498348" y="152400"/>
                </a:lnTo>
                <a:lnTo>
                  <a:pt x="534924" y="105156"/>
                </a:lnTo>
                <a:lnTo>
                  <a:pt x="571500" y="56388"/>
                </a:lnTo>
                <a:lnTo>
                  <a:pt x="609600" y="6096"/>
                </a:lnTo>
                <a:lnTo>
                  <a:pt x="614172" y="1524"/>
                </a:lnTo>
                <a:lnTo>
                  <a:pt x="620268" y="0"/>
                </a:lnTo>
                <a:lnTo>
                  <a:pt x="624840" y="4572"/>
                </a:lnTo>
                <a:lnTo>
                  <a:pt x="629412" y="7620"/>
                </a:lnTo>
                <a:lnTo>
                  <a:pt x="630935" y="15240"/>
                </a:lnTo>
                <a:lnTo>
                  <a:pt x="627887" y="19812"/>
                </a:lnTo>
                <a:lnTo>
                  <a:pt x="589787" y="70104"/>
                </a:lnTo>
                <a:lnTo>
                  <a:pt x="553211" y="118872"/>
                </a:lnTo>
                <a:lnTo>
                  <a:pt x="516635" y="166116"/>
                </a:lnTo>
                <a:lnTo>
                  <a:pt x="518160" y="166116"/>
                </a:lnTo>
                <a:lnTo>
                  <a:pt x="484632" y="211836"/>
                </a:lnTo>
                <a:lnTo>
                  <a:pt x="457200" y="256032"/>
                </a:lnTo>
                <a:lnTo>
                  <a:pt x="428244" y="298704"/>
                </a:lnTo>
                <a:lnTo>
                  <a:pt x="400811" y="339852"/>
                </a:lnTo>
                <a:lnTo>
                  <a:pt x="377365" y="377952"/>
                </a:lnTo>
                <a:lnTo>
                  <a:pt x="376428" y="377952"/>
                </a:lnTo>
                <a:lnTo>
                  <a:pt x="355092" y="416052"/>
                </a:lnTo>
                <a:lnTo>
                  <a:pt x="335280" y="451104"/>
                </a:lnTo>
                <a:lnTo>
                  <a:pt x="316991" y="486156"/>
                </a:lnTo>
                <a:lnTo>
                  <a:pt x="298704" y="519684"/>
                </a:lnTo>
                <a:lnTo>
                  <a:pt x="300228" y="519684"/>
                </a:lnTo>
                <a:lnTo>
                  <a:pt x="268224" y="580644"/>
                </a:lnTo>
                <a:lnTo>
                  <a:pt x="251460" y="608076"/>
                </a:lnTo>
                <a:lnTo>
                  <a:pt x="236220" y="632460"/>
                </a:lnTo>
                <a:lnTo>
                  <a:pt x="224840" y="653796"/>
                </a:lnTo>
                <a:lnTo>
                  <a:pt x="224028" y="653796"/>
                </a:lnTo>
                <a:lnTo>
                  <a:pt x="211836" y="675132"/>
                </a:lnTo>
                <a:lnTo>
                  <a:pt x="201167" y="694944"/>
                </a:lnTo>
                <a:lnTo>
                  <a:pt x="192024" y="711708"/>
                </a:lnTo>
                <a:lnTo>
                  <a:pt x="182879" y="726948"/>
                </a:lnTo>
                <a:lnTo>
                  <a:pt x="167640" y="751332"/>
                </a:lnTo>
                <a:lnTo>
                  <a:pt x="160020" y="760476"/>
                </a:lnTo>
                <a:lnTo>
                  <a:pt x="153924" y="768096"/>
                </a:lnTo>
                <a:lnTo>
                  <a:pt x="153924" y="769620"/>
                </a:lnTo>
                <a:lnTo>
                  <a:pt x="149352" y="774192"/>
                </a:lnTo>
                <a:close/>
              </a:path>
              <a:path w="631190" h="792479">
                <a:moveTo>
                  <a:pt x="376428" y="379476"/>
                </a:moveTo>
                <a:lnTo>
                  <a:pt x="376428" y="377952"/>
                </a:lnTo>
                <a:lnTo>
                  <a:pt x="377365" y="377952"/>
                </a:lnTo>
                <a:lnTo>
                  <a:pt x="376428" y="379476"/>
                </a:lnTo>
                <a:close/>
              </a:path>
              <a:path w="631190" h="792479">
                <a:moveTo>
                  <a:pt x="224028" y="655320"/>
                </a:moveTo>
                <a:lnTo>
                  <a:pt x="224028" y="653796"/>
                </a:lnTo>
                <a:lnTo>
                  <a:pt x="224840" y="653796"/>
                </a:lnTo>
                <a:lnTo>
                  <a:pt x="224028" y="655320"/>
                </a:lnTo>
                <a:close/>
              </a:path>
              <a:path w="631190" h="792479">
                <a:moveTo>
                  <a:pt x="141732" y="781812"/>
                </a:moveTo>
                <a:lnTo>
                  <a:pt x="28956" y="781812"/>
                </a:lnTo>
                <a:lnTo>
                  <a:pt x="27432" y="780288"/>
                </a:lnTo>
                <a:lnTo>
                  <a:pt x="22860" y="778764"/>
                </a:lnTo>
                <a:lnTo>
                  <a:pt x="13716" y="778764"/>
                </a:lnTo>
                <a:lnTo>
                  <a:pt x="4572" y="774192"/>
                </a:lnTo>
                <a:lnTo>
                  <a:pt x="0" y="769620"/>
                </a:lnTo>
                <a:lnTo>
                  <a:pt x="0" y="765048"/>
                </a:lnTo>
                <a:lnTo>
                  <a:pt x="3048" y="758952"/>
                </a:lnTo>
                <a:lnTo>
                  <a:pt x="7620" y="757428"/>
                </a:lnTo>
                <a:lnTo>
                  <a:pt x="13716" y="760476"/>
                </a:lnTo>
                <a:lnTo>
                  <a:pt x="22860" y="760476"/>
                </a:lnTo>
                <a:lnTo>
                  <a:pt x="22860" y="762000"/>
                </a:lnTo>
                <a:lnTo>
                  <a:pt x="28956" y="762000"/>
                </a:lnTo>
                <a:lnTo>
                  <a:pt x="33528" y="763524"/>
                </a:lnTo>
                <a:lnTo>
                  <a:pt x="36576" y="763524"/>
                </a:lnTo>
                <a:lnTo>
                  <a:pt x="42672" y="765048"/>
                </a:lnTo>
                <a:lnTo>
                  <a:pt x="47244" y="765048"/>
                </a:lnTo>
                <a:lnTo>
                  <a:pt x="59436" y="768096"/>
                </a:lnTo>
                <a:lnTo>
                  <a:pt x="67056" y="768096"/>
                </a:lnTo>
                <a:lnTo>
                  <a:pt x="73152" y="769620"/>
                </a:lnTo>
                <a:lnTo>
                  <a:pt x="88392" y="772668"/>
                </a:lnTo>
                <a:lnTo>
                  <a:pt x="94488" y="774192"/>
                </a:lnTo>
                <a:lnTo>
                  <a:pt x="102108" y="774192"/>
                </a:lnTo>
                <a:lnTo>
                  <a:pt x="109728" y="775716"/>
                </a:lnTo>
                <a:lnTo>
                  <a:pt x="147828" y="775716"/>
                </a:lnTo>
                <a:lnTo>
                  <a:pt x="141732" y="781812"/>
                </a:lnTo>
                <a:close/>
              </a:path>
              <a:path w="631190" h="792479">
                <a:moveTo>
                  <a:pt x="147828" y="775716"/>
                </a:moveTo>
                <a:lnTo>
                  <a:pt x="112776" y="775716"/>
                </a:lnTo>
                <a:lnTo>
                  <a:pt x="121920" y="772668"/>
                </a:lnTo>
                <a:lnTo>
                  <a:pt x="120396" y="774192"/>
                </a:lnTo>
                <a:lnTo>
                  <a:pt x="149352" y="774192"/>
                </a:lnTo>
                <a:lnTo>
                  <a:pt x="147828" y="775716"/>
                </a:lnTo>
                <a:close/>
              </a:path>
              <a:path w="631190" h="792479">
                <a:moveTo>
                  <a:pt x="24384" y="780288"/>
                </a:moveTo>
                <a:lnTo>
                  <a:pt x="19812" y="778764"/>
                </a:lnTo>
                <a:lnTo>
                  <a:pt x="22860" y="778764"/>
                </a:lnTo>
                <a:lnTo>
                  <a:pt x="24384" y="780288"/>
                </a:lnTo>
                <a:close/>
              </a:path>
              <a:path w="631190" h="792479">
                <a:moveTo>
                  <a:pt x="121920" y="792480"/>
                </a:moveTo>
                <a:lnTo>
                  <a:pt x="99060" y="792480"/>
                </a:lnTo>
                <a:lnTo>
                  <a:pt x="92964" y="790956"/>
                </a:lnTo>
                <a:lnTo>
                  <a:pt x="85344" y="790956"/>
                </a:lnTo>
                <a:lnTo>
                  <a:pt x="70104" y="787908"/>
                </a:lnTo>
                <a:lnTo>
                  <a:pt x="64008" y="786384"/>
                </a:lnTo>
                <a:lnTo>
                  <a:pt x="56388" y="784860"/>
                </a:lnTo>
                <a:lnTo>
                  <a:pt x="50292" y="783336"/>
                </a:lnTo>
                <a:lnTo>
                  <a:pt x="39624" y="783336"/>
                </a:lnTo>
                <a:lnTo>
                  <a:pt x="33528" y="781812"/>
                </a:lnTo>
                <a:lnTo>
                  <a:pt x="140208" y="781812"/>
                </a:lnTo>
                <a:lnTo>
                  <a:pt x="135636" y="786384"/>
                </a:lnTo>
                <a:lnTo>
                  <a:pt x="134112" y="786384"/>
                </a:lnTo>
                <a:lnTo>
                  <a:pt x="129540" y="789432"/>
                </a:lnTo>
                <a:lnTo>
                  <a:pt x="126492" y="790956"/>
                </a:lnTo>
                <a:lnTo>
                  <a:pt x="121920" y="792480"/>
                </a:lnTo>
                <a:close/>
              </a:path>
              <a:path w="631190" h="792479">
                <a:moveTo>
                  <a:pt x="51816" y="784860"/>
                </a:moveTo>
                <a:lnTo>
                  <a:pt x="45720" y="783336"/>
                </a:lnTo>
                <a:lnTo>
                  <a:pt x="50292" y="783336"/>
                </a:lnTo>
                <a:lnTo>
                  <a:pt x="51816" y="78486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/>
          <p:nvPr/>
        </p:nvSpPr>
        <p:spPr>
          <a:xfrm>
            <a:off x="917448" y="3689603"/>
            <a:ext cx="382905" cy="546100"/>
          </a:xfrm>
          <a:custGeom>
            <a:avLst/>
            <a:ahLst/>
            <a:rect l="l" t="t" r="r" b="b"/>
            <a:pathLst>
              <a:path w="382905" h="546100">
                <a:moveTo>
                  <a:pt x="101346" y="504444"/>
                </a:moveTo>
                <a:lnTo>
                  <a:pt x="73152" y="504444"/>
                </a:lnTo>
                <a:lnTo>
                  <a:pt x="77724" y="493776"/>
                </a:lnTo>
                <a:lnTo>
                  <a:pt x="83820" y="481584"/>
                </a:lnTo>
                <a:lnTo>
                  <a:pt x="91440" y="469392"/>
                </a:lnTo>
                <a:lnTo>
                  <a:pt x="89916" y="469392"/>
                </a:lnTo>
                <a:lnTo>
                  <a:pt x="97536" y="454152"/>
                </a:lnTo>
                <a:lnTo>
                  <a:pt x="103632" y="437388"/>
                </a:lnTo>
                <a:lnTo>
                  <a:pt x="111252" y="417576"/>
                </a:lnTo>
                <a:lnTo>
                  <a:pt x="120396" y="396240"/>
                </a:lnTo>
                <a:lnTo>
                  <a:pt x="131064" y="373380"/>
                </a:lnTo>
                <a:lnTo>
                  <a:pt x="141732" y="348996"/>
                </a:lnTo>
                <a:lnTo>
                  <a:pt x="143256" y="348996"/>
                </a:lnTo>
                <a:lnTo>
                  <a:pt x="155448" y="321564"/>
                </a:lnTo>
                <a:lnTo>
                  <a:pt x="170688" y="294132"/>
                </a:lnTo>
                <a:lnTo>
                  <a:pt x="170688" y="292608"/>
                </a:lnTo>
                <a:lnTo>
                  <a:pt x="187452" y="263652"/>
                </a:lnTo>
                <a:lnTo>
                  <a:pt x="207264" y="231648"/>
                </a:lnTo>
                <a:lnTo>
                  <a:pt x="228600" y="198120"/>
                </a:lnTo>
                <a:lnTo>
                  <a:pt x="251460" y="161543"/>
                </a:lnTo>
                <a:lnTo>
                  <a:pt x="275844" y="124967"/>
                </a:lnTo>
                <a:lnTo>
                  <a:pt x="275844" y="123443"/>
                </a:lnTo>
                <a:lnTo>
                  <a:pt x="301752" y="85343"/>
                </a:lnTo>
                <a:lnTo>
                  <a:pt x="301752" y="83819"/>
                </a:lnTo>
                <a:lnTo>
                  <a:pt x="333756" y="44196"/>
                </a:lnTo>
                <a:lnTo>
                  <a:pt x="368808" y="3048"/>
                </a:lnTo>
                <a:lnTo>
                  <a:pt x="371856" y="0"/>
                </a:lnTo>
                <a:lnTo>
                  <a:pt x="376428" y="0"/>
                </a:lnTo>
                <a:lnTo>
                  <a:pt x="379476" y="1524"/>
                </a:lnTo>
                <a:lnTo>
                  <a:pt x="382524" y="7619"/>
                </a:lnTo>
                <a:lnTo>
                  <a:pt x="381000" y="10667"/>
                </a:lnTo>
                <a:lnTo>
                  <a:pt x="350520" y="56388"/>
                </a:lnTo>
                <a:lnTo>
                  <a:pt x="323088" y="99060"/>
                </a:lnTo>
                <a:lnTo>
                  <a:pt x="297179" y="138684"/>
                </a:lnTo>
                <a:lnTo>
                  <a:pt x="274320" y="176784"/>
                </a:lnTo>
                <a:lnTo>
                  <a:pt x="251460" y="211836"/>
                </a:lnTo>
                <a:lnTo>
                  <a:pt x="230124" y="245364"/>
                </a:lnTo>
                <a:lnTo>
                  <a:pt x="211836" y="277368"/>
                </a:lnTo>
                <a:lnTo>
                  <a:pt x="193548" y="306324"/>
                </a:lnTo>
                <a:lnTo>
                  <a:pt x="195072" y="306324"/>
                </a:lnTo>
                <a:lnTo>
                  <a:pt x="179832" y="333756"/>
                </a:lnTo>
                <a:lnTo>
                  <a:pt x="166115" y="359664"/>
                </a:lnTo>
                <a:lnTo>
                  <a:pt x="167640" y="359664"/>
                </a:lnTo>
                <a:lnTo>
                  <a:pt x="155448" y="384048"/>
                </a:lnTo>
                <a:lnTo>
                  <a:pt x="144780" y="406908"/>
                </a:lnTo>
                <a:lnTo>
                  <a:pt x="135636" y="428244"/>
                </a:lnTo>
                <a:lnTo>
                  <a:pt x="128016" y="446532"/>
                </a:lnTo>
                <a:lnTo>
                  <a:pt x="121920" y="464820"/>
                </a:lnTo>
                <a:lnTo>
                  <a:pt x="114300" y="480060"/>
                </a:lnTo>
                <a:lnTo>
                  <a:pt x="114300" y="481584"/>
                </a:lnTo>
                <a:lnTo>
                  <a:pt x="106680" y="493776"/>
                </a:lnTo>
                <a:lnTo>
                  <a:pt x="101346" y="504444"/>
                </a:lnTo>
                <a:close/>
              </a:path>
              <a:path w="382905" h="546100">
                <a:moveTo>
                  <a:pt x="12192" y="499872"/>
                </a:moveTo>
                <a:lnTo>
                  <a:pt x="10668" y="496824"/>
                </a:lnTo>
                <a:lnTo>
                  <a:pt x="6096" y="492252"/>
                </a:lnTo>
                <a:lnTo>
                  <a:pt x="4572" y="487680"/>
                </a:lnTo>
                <a:lnTo>
                  <a:pt x="0" y="483108"/>
                </a:lnTo>
                <a:lnTo>
                  <a:pt x="1524" y="475488"/>
                </a:lnTo>
                <a:lnTo>
                  <a:pt x="7620" y="472440"/>
                </a:lnTo>
                <a:lnTo>
                  <a:pt x="12192" y="467868"/>
                </a:lnTo>
                <a:lnTo>
                  <a:pt x="19812" y="469392"/>
                </a:lnTo>
                <a:lnTo>
                  <a:pt x="22860" y="475488"/>
                </a:lnTo>
                <a:lnTo>
                  <a:pt x="25908" y="478536"/>
                </a:lnTo>
                <a:lnTo>
                  <a:pt x="26670" y="480060"/>
                </a:lnTo>
                <a:lnTo>
                  <a:pt x="25908" y="480060"/>
                </a:lnTo>
                <a:lnTo>
                  <a:pt x="33528" y="487680"/>
                </a:lnTo>
                <a:lnTo>
                  <a:pt x="35052" y="490728"/>
                </a:lnTo>
                <a:lnTo>
                  <a:pt x="36068" y="490728"/>
                </a:lnTo>
                <a:lnTo>
                  <a:pt x="37084" y="492252"/>
                </a:lnTo>
                <a:lnTo>
                  <a:pt x="36576" y="492252"/>
                </a:lnTo>
                <a:lnTo>
                  <a:pt x="39624" y="495300"/>
                </a:lnTo>
                <a:lnTo>
                  <a:pt x="41148" y="495300"/>
                </a:lnTo>
                <a:lnTo>
                  <a:pt x="43180" y="498348"/>
                </a:lnTo>
                <a:lnTo>
                  <a:pt x="12192" y="498348"/>
                </a:lnTo>
                <a:lnTo>
                  <a:pt x="12192" y="499872"/>
                </a:lnTo>
                <a:close/>
              </a:path>
              <a:path w="382905" h="546100">
                <a:moveTo>
                  <a:pt x="27432" y="481584"/>
                </a:moveTo>
                <a:lnTo>
                  <a:pt x="25908" y="480060"/>
                </a:lnTo>
                <a:lnTo>
                  <a:pt x="26670" y="480060"/>
                </a:lnTo>
                <a:lnTo>
                  <a:pt x="27432" y="481584"/>
                </a:lnTo>
                <a:close/>
              </a:path>
              <a:path w="382905" h="546100">
                <a:moveTo>
                  <a:pt x="36068" y="490728"/>
                </a:moveTo>
                <a:lnTo>
                  <a:pt x="35052" y="490728"/>
                </a:lnTo>
                <a:lnTo>
                  <a:pt x="35052" y="489204"/>
                </a:lnTo>
                <a:lnTo>
                  <a:pt x="36068" y="490728"/>
                </a:lnTo>
                <a:close/>
              </a:path>
              <a:path w="382905" h="546100">
                <a:moveTo>
                  <a:pt x="38100" y="493776"/>
                </a:moveTo>
                <a:lnTo>
                  <a:pt x="36576" y="492252"/>
                </a:lnTo>
                <a:lnTo>
                  <a:pt x="37084" y="492252"/>
                </a:lnTo>
                <a:lnTo>
                  <a:pt x="38100" y="493776"/>
                </a:lnTo>
                <a:close/>
              </a:path>
              <a:path w="382905" h="546100">
                <a:moveTo>
                  <a:pt x="25908" y="515112"/>
                </a:moveTo>
                <a:lnTo>
                  <a:pt x="22860" y="512064"/>
                </a:lnTo>
                <a:lnTo>
                  <a:pt x="24384" y="512064"/>
                </a:lnTo>
                <a:lnTo>
                  <a:pt x="21336" y="509016"/>
                </a:lnTo>
                <a:lnTo>
                  <a:pt x="19812" y="509016"/>
                </a:lnTo>
                <a:lnTo>
                  <a:pt x="16764" y="505968"/>
                </a:lnTo>
                <a:lnTo>
                  <a:pt x="16764" y="504444"/>
                </a:lnTo>
                <a:lnTo>
                  <a:pt x="13716" y="501396"/>
                </a:lnTo>
                <a:lnTo>
                  <a:pt x="15240" y="501396"/>
                </a:lnTo>
                <a:lnTo>
                  <a:pt x="12192" y="498348"/>
                </a:lnTo>
                <a:lnTo>
                  <a:pt x="43180" y="498348"/>
                </a:lnTo>
                <a:lnTo>
                  <a:pt x="47244" y="504444"/>
                </a:lnTo>
                <a:lnTo>
                  <a:pt x="50292" y="507492"/>
                </a:lnTo>
                <a:lnTo>
                  <a:pt x="50292" y="509016"/>
                </a:lnTo>
                <a:lnTo>
                  <a:pt x="54864" y="513588"/>
                </a:lnTo>
                <a:lnTo>
                  <a:pt x="25908" y="513588"/>
                </a:lnTo>
                <a:lnTo>
                  <a:pt x="25908" y="515112"/>
                </a:lnTo>
                <a:close/>
              </a:path>
              <a:path w="382905" h="546100">
                <a:moveTo>
                  <a:pt x="87249" y="525780"/>
                </a:moveTo>
                <a:lnTo>
                  <a:pt x="65532" y="525780"/>
                </a:lnTo>
                <a:lnTo>
                  <a:pt x="61468" y="521716"/>
                </a:lnTo>
                <a:lnTo>
                  <a:pt x="64008" y="516636"/>
                </a:lnTo>
                <a:lnTo>
                  <a:pt x="68580" y="510540"/>
                </a:lnTo>
                <a:lnTo>
                  <a:pt x="73152" y="502920"/>
                </a:lnTo>
                <a:lnTo>
                  <a:pt x="73152" y="504444"/>
                </a:lnTo>
                <a:lnTo>
                  <a:pt x="101346" y="504444"/>
                </a:lnTo>
                <a:lnTo>
                  <a:pt x="100584" y="505968"/>
                </a:lnTo>
                <a:lnTo>
                  <a:pt x="94488" y="515112"/>
                </a:lnTo>
                <a:lnTo>
                  <a:pt x="94488" y="516636"/>
                </a:lnTo>
                <a:lnTo>
                  <a:pt x="88392" y="524256"/>
                </a:lnTo>
                <a:lnTo>
                  <a:pt x="87249" y="525780"/>
                </a:lnTo>
                <a:close/>
              </a:path>
              <a:path w="382905" h="546100">
                <a:moveTo>
                  <a:pt x="67056" y="545592"/>
                </a:moveTo>
                <a:lnTo>
                  <a:pt x="54864" y="545592"/>
                </a:lnTo>
                <a:lnTo>
                  <a:pt x="51816" y="544068"/>
                </a:lnTo>
                <a:lnTo>
                  <a:pt x="50292" y="544068"/>
                </a:lnTo>
                <a:lnTo>
                  <a:pt x="48768" y="542544"/>
                </a:lnTo>
                <a:lnTo>
                  <a:pt x="47244" y="539496"/>
                </a:lnTo>
                <a:lnTo>
                  <a:pt x="44196" y="537972"/>
                </a:lnTo>
                <a:lnTo>
                  <a:pt x="42672" y="536448"/>
                </a:lnTo>
                <a:lnTo>
                  <a:pt x="41148" y="533400"/>
                </a:lnTo>
                <a:lnTo>
                  <a:pt x="39624" y="533400"/>
                </a:lnTo>
                <a:lnTo>
                  <a:pt x="38100" y="530352"/>
                </a:lnTo>
                <a:lnTo>
                  <a:pt x="35052" y="525780"/>
                </a:lnTo>
                <a:lnTo>
                  <a:pt x="32004" y="522732"/>
                </a:lnTo>
                <a:lnTo>
                  <a:pt x="25908" y="513588"/>
                </a:lnTo>
                <a:lnTo>
                  <a:pt x="54864" y="513588"/>
                </a:lnTo>
                <a:lnTo>
                  <a:pt x="59436" y="518160"/>
                </a:lnTo>
                <a:lnTo>
                  <a:pt x="57912" y="518160"/>
                </a:lnTo>
                <a:lnTo>
                  <a:pt x="61264" y="521512"/>
                </a:lnTo>
                <a:lnTo>
                  <a:pt x="60452" y="522732"/>
                </a:lnTo>
                <a:lnTo>
                  <a:pt x="59436" y="522732"/>
                </a:lnTo>
                <a:lnTo>
                  <a:pt x="60198" y="523113"/>
                </a:lnTo>
                <a:lnTo>
                  <a:pt x="57912" y="524256"/>
                </a:lnTo>
                <a:lnTo>
                  <a:pt x="62484" y="524256"/>
                </a:lnTo>
                <a:lnTo>
                  <a:pt x="65532" y="525780"/>
                </a:lnTo>
                <a:lnTo>
                  <a:pt x="87249" y="525780"/>
                </a:lnTo>
                <a:lnTo>
                  <a:pt x="83820" y="530352"/>
                </a:lnTo>
                <a:lnTo>
                  <a:pt x="85344" y="530352"/>
                </a:lnTo>
                <a:lnTo>
                  <a:pt x="80772" y="534924"/>
                </a:lnTo>
                <a:lnTo>
                  <a:pt x="79248" y="537972"/>
                </a:lnTo>
                <a:lnTo>
                  <a:pt x="74676" y="541020"/>
                </a:lnTo>
                <a:lnTo>
                  <a:pt x="73152" y="542544"/>
                </a:lnTo>
                <a:lnTo>
                  <a:pt x="67056" y="545592"/>
                </a:lnTo>
                <a:close/>
              </a:path>
              <a:path w="382905" h="546100">
                <a:moveTo>
                  <a:pt x="61468" y="521716"/>
                </a:moveTo>
                <a:lnTo>
                  <a:pt x="61264" y="521512"/>
                </a:lnTo>
                <a:lnTo>
                  <a:pt x="62484" y="519684"/>
                </a:lnTo>
                <a:lnTo>
                  <a:pt x="61468" y="521716"/>
                </a:lnTo>
                <a:close/>
              </a:path>
              <a:path w="382905" h="546100">
                <a:moveTo>
                  <a:pt x="60198" y="523113"/>
                </a:moveTo>
                <a:lnTo>
                  <a:pt x="61264" y="521512"/>
                </a:lnTo>
                <a:lnTo>
                  <a:pt x="61468" y="521716"/>
                </a:lnTo>
                <a:lnTo>
                  <a:pt x="60960" y="522732"/>
                </a:lnTo>
                <a:lnTo>
                  <a:pt x="60198" y="523113"/>
                </a:lnTo>
                <a:close/>
              </a:path>
              <a:path w="382905" h="546100">
                <a:moveTo>
                  <a:pt x="60655" y="523341"/>
                </a:moveTo>
                <a:lnTo>
                  <a:pt x="60579" y="523113"/>
                </a:lnTo>
                <a:lnTo>
                  <a:pt x="60960" y="522732"/>
                </a:lnTo>
                <a:lnTo>
                  <a:pt x="61468" y="521716"/>
                </a:lnTo>
                <a:lnTo>
                  <a:pt x="62484" y="522732"/>
                </a:lnTo>
                <a:lnTo>
                  <a:pt x="60655" y="523341"/>
                </a:lnTo>
                <a:close/>
              </a:path>
              <a:path w="382905" h="546100">
                <a:moveTo>
                  <a:pt x="60198" y="523113"/>
                </a:moveTo>
                <a:lnTo>
                  <a:pt x="59436" y="522732"/>
                </a:lnTo>
                <a:lnTo>
                  <a:pt x="60452" y="522732"/>
                </a:lnTo>
                <a:lnTo>
                  <a:pt x="60198" y="523113"/>
                </a:lnTo>
                <a:close/>
              </a:path>
              <a:path w="382905" h="546100">
                <a:moveTo>
                  <a:pt x="60452" y="523240"/>
                </a:moveTo>
                <a:lnTo>
                  <a:pt x="60198" y="523113"/>
                </a:lnTo>
                <a:lnTo>
                  <a:pt x="60960" y="522732"/>
                </a:lnTo>
                <a:lnTo>
                  <a:pt x="60452" y="523240"/>
                </a:lnTo>
                <a:close/>
              </a:path>
              <a:path w="382905" h="546100">
                <a:moveTo>
                  <a:pt x="65532" y="525780"/>
                </a:moveTo>
                <a:lnTo>
                  <a:pt x="60655" y="523341"/>
                </a:lnTo>
                <a:lnTo>
                  <a:pt x="62484" y="522732"/>
                </a:lnTo>
                <a:lnTo>
                  <a:pt x="65532" y="525780"/>
                </a:lnTo>
                <a:close/>
              </a:path>
              <a:path w="382905" h="546100">
                <a:moveTo>
                  <a:pt x="57912" y="524256"/>
                </a:moveTo>
                <a:lnTo>
                  <a:pt x="60198" y="523113"/>
                </a:lnTo>
                <a:lnTo>
                  <a:pt x="59871" y="523602"/>
                </a:lnTo>
                <a:lnTo>
                  <a:pt x="57912" y="524256"/>
                </a:lnTo>
                <a:close/>
              </a:path>
              <a:path w="382905" h="546100">
                <a:moveTo>
                  <a:pt x="59871" y="523602"/>
                </a:moveTo>
                <a:lnTo>
                  <a:pt x="60198" y="523113"/>
                </a:lnTo>
                <a:lnTo>
                  <a:pt x="60452" y="523240"/>
                </a:lnTo>
                <a:lnTo>
                  <a:pt x="60198" y="523494"/>
                </a:lnTo>
                <a:lnTo>
                  <a:pt x="59871" y="523602"/>
                </a:lnTo>
                <a:close/>
              </a:path>
              <a:path w="382905" h="546100">
                <a:moveTo>
                  <a:pt x="60198" y="523494"/>
                </a:moveTo>
                <a:lnTo>
                  <a:pt x="60452" y="523240"/>
                </a:lnTo>
                <a:lnTo>
                  <a:pt x="60655" y="523341"/>
                </a:lnTo>
                <a:lnTo>
                  <a:pt x="60198" y="523494"/>
                </a:lnTo>
                <a:close/>
              </a:path>
              <a:path w="382905" h="546100">
                <a:moveTo>
                  <a:pt x="62484" y="524256"/>
                </a:moveTo>
                <a:lnTo>
                  <a:pt x="59436" y="524256"/>
                </a:lnTo>
                <a:lnTo>
                  <a:pt x="60198" y="523494"/>
                </a:lnTo>
                <a:lnTo>
                  <a:pt x="60655" y="523341"/>
                </a:lnTo>
                <a:lnTo>
                  <a:pt x="62484" y="524256"/>
                </a:lnTo>
                <a:close/>
              </a:path>
              <a:path w="382905" h="546100">
                <a:moveTo>
                  <a:pt x="59436" y="524256"/>
                </a:moveTo>
                <a:lnTo>
                  <a:pt x="59871" y="523602"/>
                </a:lnTo>
                <a:lnTo>
                  <a:pt x="60198" y="523494"/>
                </a:lnTo>
                <a:lnTo>
                  <a:pt x="59436" y="524256"/>
                </a:lnTo>
                <a:close/>
              </a:path>
              <a:path w="382905" h="546100">
                <a:moveTo>
                  <a:pt x="59436" y="524256"/>
                </a:moveTo>
                <a:lnTo>
                  <a:pt x="57912" y="524256"/>
                </a:lnTo>
                <a:lnTo>
                  <a:pt x="59871" y="523602"/>
                </a:lnTo>
                <a:lnTo>
                  <a:pt x="59436" y="52425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1108927" y="1830677"/>
            <a:ext cx="7590155" cy="3683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3111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Secondary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secondary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one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sustain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after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established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due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by </a:t>
            </a:r>
            <a:r>
              <a:rPr dirty="0" sz="1600" spc="-5">
                <a:latin typeface="Microsoft Sans Serif"/>
                <a:cs typeface="Microsoft Sans Serif"/>
              </a:rPr>
              <a:t> collision,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photo-ionization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thermal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plays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important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role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supplying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initiation,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sustainance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completion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2768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under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normal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condition,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not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allowed 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leave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 surface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tied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together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due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electrostatic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force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between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 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lattice.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3492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required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knock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Fermi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level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work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function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characteristic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given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material.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6970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Secondary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Ionization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Processes</a:t>
            </a:r>
            <a:endParaRPr sz="2400"/>
          </a:p>
        </p:txBody>
      </p:sp>
      <p:pic>
        <p:nvPicPr>
          <p:cNvPr id="2097218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30580" y="964691"/>
            <a:ext cx="231648" cy="448310"/>
          </a:xfrm>
          <a:prstGeom prst="rect"/>
        </p:spPr>
      </p:pic>
      <p:sp>
        <p:nvSpPr>
          <p:cNvPr id="1048676" name="object 5"/>
          <p:cNvSpPr/>
          <p:nvPr/>
        </p:nvSpPr>
        <p:spPr>
          <a:xfrm>
            <a:off x="1007364" y="1632204"/>
            <a:ext cx="403860" cy="550545"/>
          </a:xfrm>
          <a:custGeom>
            <a:avLst/>
            <a:ahLst/>
            <a:rect l="l" t="t" r="r" b="b"/>
            <a:pathLst>
              <a:path w="403859" h="550544">
                <a:moveTo>
                  <a:pt x="210650" y="388620"/>
                </a:moveTo>
                <a:lnTo>
                  <a:pt x="188975" y="388620"/>
                </a:lnTo>
                <a:lnTo>
                  <a:pt x="193548" y="374904"/>
                </a:lnTo>
                <a:lnTo>
                  <a:pt x="199643" y="361187"/>
                </a:lnTo>
                <a:lnTo>
                  <a:pt x="205739" y="348996"/>
                </a:lnTo>
                <a:lnTo>
                  <a:pt x="210311" y="335279"/>
                </a:lnTo>
                <a:lnTo>
                  <a:pt x="210311" y="333755"/>
                </a:lnTo>
                <a:lnTo>
                  <a:pt x="217931" y="320040"/>
                </a:lnTo>
                <a:lnTo>
                  <a:pt x="222503" y="306324"/>
                </a:lnTo>
                <a:lnTo>
                  <a:pt x="224027" y="306324"/>
                </a:lnTo>
                <a:lnTo>
                  <a:pt x="236219" y="275844"/>
                </a:lnTo>
                <a:lnTo>
                  <a:pt x="243839" y="260604"/>
                </a:lnTo>
                <a:lnTo>
                  <a:pt x="249935" y="246887"/>
                </a:lnTo>
                <a:lnTo>
                  <a:pt x="249935" y="245363"/>
                </a:lnTo>
                <a:lnTo>
                  <a:pt x="256031" y="231647"/>
                </a:lnTo>
                <a:lnTo>
                  <a:pt x="257556" y="230124"/>
                </a:lnTo>
                <a:lnTo>
                  <a:pt x="263652" y="216408"/>
                </a:lnTo>
                <a:lnTo>
                  <a:pt x="278891" y="188975"/>
                </a:lnTo>
                <a:lnTo>
                  <a:pt x="284987" y="173736"/>
                </a:lnTo>
                <a:lnTo>
                  <a:pt x="286511" y="173736"/>
                </a:lnTo>
                <a:lnTo>
                  <a:pt x="309372" y="132587"/>
                </a:lnTo>
                <a:lnTo>
                  <a:pt x="332231" y="96012"/>
                </a:lnTo>
                <a:lnTo>
                  <a:pt x="339852" y="85344"/>
                </a:lnTo>
                <a:lnTo>
                  <a:pt x="338327" y="85344"/>
                </a:lnTo>
                <a:lnTo>
                  <a:pt x="344423" y="74675"/>
                </a:lnTo>
                <a:lnTo>
                  <a:pt x="348995" y="62483"/>
                </a:lnTo>
                <a:lnTo>
                  <a:pt x="350519" y="62483"/>
                </a:lnTo>
                <a:lnTo>
                  <a:pt x="355091" y="51816"/>
                </a:lnTo>
                <a:lnTo>
                  <a:pt x="359664" y="42671"/>
                </a:lnTo>
                <a:lnTo>
                  <a:pt x="368807" y="27432"/>
                </a:lnTo>
                <a:lnTo>
                  <a:pt x="368807" y="25908"/>
                </a:lnTo>
                <a:lnTo>
                  <a:pt x="373380" y="18287"/>
                </a:lnTo>
                <a:lnTo>
                  <a:pt x="374903" y="18287"/>
                </a:lnTo>
                <a:lnTo>
                  <a:pt x="379476" y="12191"/>
                </a:lnTo>
                <a:lnTo>
                  <a:pt x="379476" y="10667"/>
                </a:lnTo>
                <a:lnTo>
                  <a:pt x="384048" y="4571"/>
                </a:lnTo>
                <a:lnTo>
                  <a:pt x="387095" y="0"/>
                </a:lnTo>
                <a:lnTo>
                  <a:pt x="393191" y="0"/>
                </a:lnTo>
                <a:lnTo>
                  <a:pt x="402335" y="6095"/>
                </a:lnTo>
                <a:lnTo>
                  <a:pt x="403860" y="12191"/>
                </a:lnTo>
                <a:lnTo>
                  <a:pt x="400811" y="16763"/>
                </a:lnTo>
                <a:lnTo>
                  <a:pt x="397764" y="22859"/>
                </a:lnTo>
                <a:lnTo>
                  <a:pt x="393191" y="30479"/>
                </a:lnTo>
                <a:lnTo>
                  <a:pt x="390144" y="38100"/>
                </a:lnTo>
                <a:lnTo>
                  <a:pt x="385572" y="45720"/>
                </a:lnTo>
                <a:lnTo>
                  <a:pt x="376427" y="64008"/>
                </a:lnTo>
                <a:lnTo>
                  <a:pt x="370331" y="73151"/>
                </a:lnTo>
                <a:lnTo>
                  <a:pt x="371856" y="73151"/>
                </a:lnTo>
                <a:lnTo>
                  <a:pt x="365760" y="83820"/>
                </a:lnTo>
                <a:lnTo>
                  <a:pt x="359664" y="96012"/>
                </a:lnTo>
                <a:lnTo>
                  <a:pt x="359664" y="97536"/>
                </a:lnTo>
                <a:lnTo>
                  <a:pt x="352996" y="108204"/>
                </a:lnTo>
                <a:lnTo>
                  <a:pt x="352044" y="108204"/>
                </a:lnTo>
                <a:lnTo>
                  <a:pt x="329184" y="144779"/>
                </a:lnTo>
                <a:lnTo>
                  <a:pt x="329184" y="146304"/>
                </a:lnTo>
                <a:lnTo>
                  <a:pt x="321564" y="158495"/>
                </a:lnTo>
                <a:lnTo>
                  <a:pt x="307170" y="184404"/>
                </a:lnTo>
                <a:lnTo>
                  <a:pt x="306323" y="184404"/>
                </a:lnTo>
                <a:lnTo>
                  <a:pt x="298703" y="199644"/>
                </a:lnTo>
                <a:lnTo>
                  <a:pt x="283464" y="227075"/>
                </a:lnTo>
                <a:lnTo>
                  <a:pt x="277368" y="240791"/>
                </a:lnTo>
                <a:lnTo>
                  <a:pt x="270510" y="254508"/>
                </a:lnTo>
                <a:lnTo>
                  <a:pt x="269748" y="254508"/>
                </a:lnTo>
                <a:lnTo>
                  <a:pt x="263652" y="269747"/>
                </a:lnTo>
                <a:lnTo>
                  <a:pt x="248411" y="300228"/>
                </a:lnTo>
                <a:lnTo>
                  <a:pt x="249935" y="300228"/>
                </a:lnTo>
                <a:lnTo>
                  <a:pt x="242315" y="313944"/>
                </a:lnTo>
                <a:lnTo>
                  <a:pt x="236219" y="329183"/>
                </a:lnTo>
                <a:lnTo>
                  <a:pt x="218609" y="368808"/>
                </a:lnTo>
                <a:lnTo>
                  <a:pt x="217931" y="368808"/>
                </a:lnTo>
                <a:lnTo>
                  <a:pt x="213360" y="382524"/>
                </a:lnTo>
                <a:lnTo>
                  <a:pt x="210650" y="388620"/>
                </a:lnTo>
                <a:close/>
              </a:path>
              <a:path w="403859" h="550544">
                <a:moveTo>
                  <a:pt x="352044" y="109728"/>
                </a:moveTo>
                <a:lnTo>
                  <a:pt x="352044" y="108204"/>
                </a:lnTo>
                <a:lnTo>
                  <a:pt x="352996" y="108204"/>
                </a:lnTo>
                <a:lnTo>
                  <a:pt x="352044" y="109728"/>
                </a:lnTo>
                <a:close/>
              </a:path>
              <a:path w="403859" h="550544">
                <a:moveTo>
                  <a:pt x="306323" y="185928"/>
                </a:moveTo>
                <a:lnTo>
                  <a:pt x="306323" y="184404"/>
                </a:lnTo>
                <a:lnTo>
                  <a:pt x="307170" y="184404"/>
                </a:lnTo>
                <a:lnTo>
                  <a:pt x="306323" y="185928"/>
                </a:lnTo>
                <a:close/>
              </a:path>
              <a:path w="403859" h="550544">
                <a:moveTo>
                  <a:pt x="269748" y="256032"/>
                </a:moveTo>
                <a:lnTo>
                  <a:pt x="269748" y="254508"/>
                </a:lnTo>
                <a:lnTo>
                  <a:pt x="270510" y="254508"/>
                </a:lnTo>
                <a:lnTo>
                  <a:pt x="269748" y="256032"/>
                </a:lnTo>
                <a:close/>
              </a:path>
              <a:path w="403859" h="550544">
                <a:moveTo>
                  <a:pt x="217931" y="370332"/>
                </a:moveTo>
                <a:lnTo>
                  <a:pt x="217931" y="368808"/>
                </a:lnTo>
                <a:lnTo>
                  <a:pt x="218609" y="368808"/>
                </a:lnTo>
                <a:lnTo>
                  <a:pt x="217931" y="370332"/>
                </a:lnTo>
                <a:close/>
              </a:path>
              <a:path w="403859" h="550544">
                <a:moveTo>
                  <a:pt x="178308" y="411479"/>
                </a:moveTo>
                <a:lnTo>
                  <a:pt x="182879" y="399287"/>
                </a:lnTo>
                <a:lnTo>
                  <a:pt x="188975" y="387096"/>
                </a:lnTo>
                <a:lnTo>
                  <a:pt x="188975" y="388620"/>
                </a:lnTo>
                <a:lnTo>
                  <a:pt x="210650" y="388620"/>
                </a:lnTo>
                <a:lnTo>
                  <a:pt x="207263" y="396240"/>
                </a:lnTo>
                <a:lnTo>
                  <a:pt x="202691" y="406908"/>
                </a:lnTo>
                <a:lnTo>
                  <a:pt x="201549" y="409955"/>
                </a:lnTo>
                <a:lnTo>
                  <a:pt x="179831" y="409955"/>
                </a:lnTo>
                <a:lnTo>
                  <a:pt x="178308" y="411479"/>
                </a:lnTo>
                <a:close/>
              </a:path>
              <a:path w="403859" h="550544">
                <a:moveTo>
                  <a:pt x="170687" y="469391"/>
                </a:moveTo>
                <a:lnTo>
                  <a:pt x="170687" y="467867"/>
                </a:lnTo>
                <a:lnTo>
                  <a:pt x="147827" y="467867"/>
                </a:lnTo>
                <a:lnTo>
                  <a:pt x="152400" y="458724"/>
                </a:lnTo>
                <a:lnTo>
                  <a:pt x="156971" y="451104"/>
                </a:lnTo>
                <a:lnTo>
                  <a:pt x="156971" y="449579"/>
                </a:lnTo>
                <a:lnTo>
                  <a:pt x="163067" y="441959"/>
                </a:lnTo>
                <a:lnTo>
                  <a:pt x="173735" y="420624"/>
                </a:lnTo>
                <a:lnTo>
                  <a:pt x="179831" y="409955"/>
                </a:lnTo>
                <a:lnTo>
                  <a:pt x="201549" y="409955"/>
                </a:lnTo>
                <a:lnTo>
                  <a:pt x="198119" y="419100"/>
                </a:lnTo>
                <a:lnTo>
                  <a:pt x="192023" y="429767"/>
                </a:lnTo>
                <a:lnTo>
                  <a:pt x="192023" y="431291"/>
                </a:lnTo>
                <a:lnTo>
                  <a:pt x="185927" y="441959"/>
                </a:lnTo>
                <a:lnTo>
                  <a:pt x="181356" y="452628"/>
                </a:lnTo>
                <a:lnTo>
                  <a:pt x="179831" y="452628"/>
                </a:lnTo>
                <a:lnTo>
                  <a:pt x="173735" y="461771"/>
                </a:lnTo>
                <a:lnTo>
                  <a:pt x="174498" y="461771"/>
                </a:lnTo>
                <a:lnTo>
                  <a:pt x="170687" y="469391"/>
                </a:lnTo>
                <a:close/>
              </a:path>
              <a:path w="403859" h="550544">
                <a:moveTo>
                  <a:pt x="174498" y="461771"/>
                </a:moveTo>
                <a:lnTo>
                  <a:pt x="173735" y="461771"/>
                </a:lnTo>
                <a:lnTo>
                  <a:pt x="175260" y="460247"/>
                </a:lnTo>
                <a:lnTo>
                  <a:pt x="174498" y="461771"/>
                </a:lnTo>
                <a:close/>
              </a:path>
              <a:path w="403859" h="550544">
                <a:moveTo>
                  <a:pt x="149352" y="502920"/>
                </a:moveTo>
                <a:lnTo>
                  <a:pt x="124967" y="502920"/>
                </a:lnTo>
                <a:lnTo>
                  <a:pt x="128016" y="498347"/>
                </a:lnTo>
                <a:lnTo>
                  <a:pt x="129539" y="496824"/>
                </a:lnTo>
                <a:lnTo>
                  <a:pt x="129539" y="495300"/>
                </a:lnTo>
                <a:lnTo>
                  <a:pt x="134111" y="490728"/>
                </a:lnTo>
                <a:lnTo>
                  <a:pt x="137160" y="486155"/>
                </a:lnTo>
                <a:lnTo>
                  <a:pt x="141731" y="480059"/>
                </a:lnTo>
                <a:lnTo>
                  <a:pt x="144779" y="473963"/>
                </a:lnTo>
                <a:lnTo>
                  <a:pt x="147827" y="466344"/>
                </a:lnTo>
                <a:lnTo>
                  <a:pt x="147827" y="467867"/>
                </a:lnTo>
                <a:lnTo>
                  <a:pt x="170687" y="467867"/>
                </a:lnTo>
                <a:lnTo>
                  <a:pt x="166115" y="475487"/>
                </a:lnTo>
                <a:lnTo>
                  <a:pt x="166115" y="477012"/>
                </a:lnTo>
                <a:lnTo>
                  <a:pt x="163067" y="484632"/>
                </a:lnTo>
                <a:lnTo>
                  <a:pt x="161543" y="484632"/>
                </a:lnTo>
                <a:lnTo>
                  <a:pt x="158496" y="490728"/>
                </a:lnTo>
                <a:lnTo>
                  <a:pt x="149352" y="502920"/>
                </a:lnTo>
                <a:close/>
              </a:path>
              <a:path w="403859" h="550544">
                <a:moveTo>
                  <a:pt x="143256" y="512063"/>
                </a:moveTo>
                <a:lnTo>
                  <a:pt x="115823" y="512063"/>
                </a:lnTo>
                <a:lnTo>
                  <a:pt x="117348" y="510540"/>
                </a:lnTo>
                <a:lnTo>
                  <a:pt x="121919" y="505967"/>
                </a:lnTo>
                <a:lnTo>
                  <a:pt x="124967" y="501396"/>
                </a:lnTo>
                <a:lnTo>
                  <a:pt x="124967" y="502920"/>
                </a:lnTo>
                <a:lnTo>
                  <a:pt x="149352" y="502920"/>
                </a:lnTo>
                <a:lnTo>
                  <a:pt x="146304" y="507491"/>
                </a:lnTo>
                <a:lnTo>
                  <a:pt x="143256" y="510540"/>
                </a:lnTo>
                <a:lnTo>
                  <a:pt x="143256" y="512063"/>
                </a:lnTo>
                <a:close/>
              </a:path>
              <a:path w="403859" h="550544">
                <a:moveTo>
                  <a:pt x="59435" y="510540"/>
                </a:moveTo>
                <a:lnTo>
                  <a:pt x="32004" y="510540"/>
                </a:lnTo>
                <a:lnTo>
                  <a:pt x="33527" y="509016"/>
                </a:lnTo>
                <a:lnTo>
                  <a:pt x="56387" y="509016"/>
                </a:lnTo>
                <a:lnTo>
                  <a:pt x="59435" y="510540"/>
                </a:lnTo>
                <a:close/>
              </a:path>
              <a:path w="403859" h="550544">
                <a:moveTo>
                  <a:pt x="67056" y="512063"/>
                </a:moveTo>
                <a:lnTo>
                  <a:pt x="27431" y="512063"/>
                </a:lnTo>
                <a:lnTo>
                  <a:pt x="28956" y="510540"/>
                </a:lnTo>
                <a:lnTo>
                  <a:pt x="64008" y="510540"/>
                </a:lnTo>
                <a:lnTo>
                  <a:pt x="67056" y="512063"/>
                </a:lnTo>
                <a:close/>
              </a:path>
              <a:path w="403859" h="550544">
                <a:moveTo>
                  <a:pt x="117347" y="510540"/>
                </a:moveTo>
                <a:close/>
              </a:path>
              <a:path w="403859" h="550544">
                <a:moveTo>
                  <a:pt x="111252" y="515112"/>
                </a:moveTo>
                <a:lnTo>
                  <a:pt x="114300" y="512063"/>
                </a:lnTo>
                <a:lnTo>
                  <a:pt x="117347" y="510540"/>
                </a:lnTo>
                <a:lnTo>
                  <a:pt x="115823" y="512063"/>
                </a:lnTo>
                <a:lnTo>
                  <a:pt x="143256" y="512063"/>
                </a:lnTo>
                <a:lnTo>
                  <a:pt x="141731" y="513587"/>
                </a:lnTo>
                <a:lnTo>
                  <a:pt x="114300" y="513587"/>
                </a:lnTo>
                <a:lnTo>
                  <a:pt x="111252" y="515112"/>
                </a:lnTo>
                <a:close/>
              </a:path>
              <a:path w="403859" h="550544">
                <a:moveTo>
                  <a:pt x="28956" y="530351"/>
                </a:moveTo>
                <a:lnTo>
                  <a:pt x="7619" y="530351"/>
                </a:lnTo>
                <a:lnTo>
                  <a:pt x="9143" y="527304"/>
                </a:lnTo>
                <a:lnTo>
                  <a:pt x="10667" y="525779"/>
                </a:lnTo>
                <a:lnTo>
                  <a:pt x="12191" y="522732"/>
                </a:lnTo>
                <a:lnTo>
                  <a:pt x="15239" y="519683"/>
                </a:lnTo>
                <a:lnTo>
                  <a:pt x="19811" y="515112"/>
                </a:lnTo>
                <a:lnTo>
                  <a:pt x="22860" y="513587"/>
                </a:lnTo>
                <a:lnTo>
                  <a:pt x="24383" y="512063"/>
                </a:lnTo>
                <a:lnTo>
                  <a:pt x="71627" y="512063"/>
                </a:lnTo>
                <a:lnTo>
                  <a:pt x="74675" y="513587"/>
                </a:lnTo>
                <a:lnTo>
                  <a:pt x="79248" y="513587"/>
                </a:lnTo>
                <a:lnTo>
                  <a:pt x="83819" y="515112"/>
                </a:lnTo>
                <a:lnTo>
                  <a:pt x="86867" y="515112"/>
                </a:lnTo>
                <a:lnTo>
                  <a:pt x="89915" y="516636"/>
                </a:lnTo>
                <a:lnTo>
                  <a:pt x="99060" y="516636"/>
                </a:lnTo>
                <a:lnTo>
                  <a:pt x="100888" y="517550"/>
                </a:lnTo>
                <a:lnTo>
                  <a:pt x="99060" y="518159"/>
                </a:lnTo>
                <a:lnTo>
                  <a:pt x="137160" y="518159"/>
                </a:lnTo>
                <a:lnTo>
                  <a:pt x="128016" y="527304"/>
                </a:lnTo>
                <a:lnTo>
                  <a:pt x="48767" y="527304"/>
                </a:lnTo>
                <a:lnTo>
                  <a:pt x="45719" y="528828"/>
                </a:lnTo>
                <a:lnTo>
                  <a:pt x="32004" y="528828"/>
                </a:lnTo>
                <a:lnTo>
                  <a:pt x="28956" y="530351"/>
                </a:lnTo>
                <a:close/>
              </a:path>
              <a:path w="403859" h="550544">
                <a:moveTo>
                  <a:pt x="137160" y="518159"/>
                </a:moveTo>
                <a:lnTo>
                  <a:pt x="102108" y="518159"/>
                </a:lnTo>
                <a:lnTo>
                  <a:pt x="100888" y="517550"/>
                </a:lnTo>
                <a:lnTo>
                  <a:pt x="103631" y="516636"/>
                </a:lnTo>
                <a:lnTo>
                  <a:pt x="105156" y="516636"/>
                </a:lnTo>
                <a:lnTo>
                  <a:pt x="108204" y="515112"/>
                </a:lnTo>
                <a:lnTo>
                  <a:pt x="111252" y="515112"/>
                </a:lnTo>
                <a:lnTo>
                  <a:pt x="114300" y="513587"/>
                </a:lnTo>
                <a:lnTo>
                  <a:pt x="141731" y="513587"/>
                </a:lnTo>
                <a:lnTo>
                  <a:pt x="137160" y="518159"/>
                </a:lnTo>
                <a:close/>
              </a:path>
              <a:path w="403859" h="550544">
                <a:moveTo>
                  <a:pt x="102108" y="518159"/>
                </a:moveTo>
                <a:lnTo>
                  <a:pt x="99060" y="518159"/>
                </a:lnTo>
                <a:lnTo>
                  <a:pt x="100888" y="517550"/>
                </a:lnTo>
                <a:lnTo>
                  <a:pt x="102108" y="518159"/>
                </a:lnTo>
                <a:close/>
              </a:path>
              <a:path w="403859" h="550544">
                <a:moveTo>
                  <a:pt x="13715" y="521208"/>
                </a:moveTo>
                <a:lnTo>
                  <a:pt x="15239" y="519683"/>
                </a:lnTo>
                <a:lnTo>
                  <a:pt x="13715" y="521208"/>
                </a:lnTo>
                <a:close/>
              </a:path>
              <a:path w="403859" h="550544">
                <a:moveTo>
                  <a:pt x="132587" y="522732"/>
                </a:moveTo>
                <a:lnTo>
                  <a:pt x="134111" y="521208"/>
                </a:lnTo>
                <a:lnTo>
                  <a:pt x="132587" y="522732"/>
                </a:lnTo>
                <a:close/>
              </a:path>
              <a:path w="403859" h="550544">
                <a:moveTo>
                  <a:pt x="118871" y="533400"/>
                </a:moveTo>
                <a:lnTo>
                  <a:pt x="76200" y="533400"/>
                </a:lnTo>
                <a:lnTo>
                  <a:pt x="71627" y="531875"/>
                </a:lnTo>
                <a:lnTo>
                  <a:pt x="67056" y="531875"/>
                </a:lnTo>
                <a:lnTo>
                  <a:pt x="62483" y="530351"/>
                </a:lnTo>
                <a:lnTo>
                  <a:pt x="59435" y="530351"/>
                </a:lnTo>
                <a:lnTo>
                  <a:pt x="56387" y="528828"/>
                </a:lnTo>
                <a:lnTo>
                  <a:pt x="53339" y="528828"/>
                </a:lnTo>
                <a:lnTo>
                  <a:pt x="48767" y="527304"/>
                </a:lnTo>
                <a:lnTo>
                  <a:pt x="128016" y="527304"/>
                </a:lnTo>
                <a:lnTo>
                  <a:pt x="126491" y="528828"/>
                </a:lnTo>
                <a:lnTo>
                  <a:pt x="123443" y="530351"/>
                </a:lnTo>
                <a:lnTo>
                  <a:pt x="121919" y="531875"/>
                </a:lnTo>
                <a:lnTo>
                  <a:pt x="118871" y="533400"/>
                </a:lnTo>
                <a:close/>
              </a:path>
              <a:path w="403859" h="550544">
                <a:moveTo>
                  <a:pt x="4571" y="536447"/>
                </a:moveTo>
                <a:lnTo>
                  <a:pt x="6096" y="533400"/>
                </a:lnTo>
                <a:lnTo>
                  <a:pt x="6096" y="531875"/>
                </a:lnTo>
                <a:lnTo>
                  <a:pt x="7619" y="528828"/>
                </a:lnTo>
                <a:lnTo>
                  <a:pt x="7619" y="530351"/>
                </a:lnTo>
                <a:lnTo>
                  <a:pt x="27431" y="530351"/>
                </a:lnTo>
                <a:lnTo>
                  <a:pt x="24383" y="533400"/>
                </a:lnTo>
                <a:lnTo>
                  <a:pt x="21335" y="534924"/>
                </a:lnTo>
                <a:lnTo>
                  <a:pt x="6096" y="534924"/>
                </a:lnTo>
                <a:lnTo>
                  <a:pt x="4571" y="536447"/>
                </a:lnTo>
                <a:close/>
              </a:path>
              <a:path w="403859" h="550544">
                <a:moveTo>
                  <a:pt x="30479" y="530351"/>
                </a:moveTo>
                <a:lnTo>
                  <a:pt x="32004" y="528828"/>
                </a:lnTo>
                <a:lnTo>
                  <a:pt x="33527" y="528828"/>
                </a:lnTo>
                <a:lnTo>
                  <a:pt x="30479" y="530351"/>
                </a:lnTo>
                <a:close/>
              </a:path>
              <a:path w="403859" h="550544">
                <a:moveTo>
                  <a:pt x="114300" y="534924"/>
                </a:moveTo>
                <a:lnTo>
                  <a:pt x="82296" y="534924"/>
                </a:lnTo>
                <a:lnTo>
                  <a:pt x="79248" y="533400"/>
                </a:lnTo>
                <a:lnTo>
                  <a:pt x="115823" y="533400"/>
                </a:lnTo>
                <a:lnTo>
                  <a:pt x="114300" y="534924"/>
                </a:lnTo>
                <a:close/>
              </a:path>
              <a:path w="403859" h="550544">
                <a:moveTo>
                  <a:pt x="16763" y="539496"/>
                </a:moveTo>
                <a:lnTo>
                  <a:pt x="3048" y="539496"/>
                </a:lnTo>
                <a:lnTo>
                  <a:pt x="6096" y="534924"/>
                </a:lnTo>
                <a:lnTo>
                  <a:pt x="21335" y="534924"/>
                </a:lnTo>
                <a:lnTo>
                  <a:pt x="16763" y="539496"/>
                </a:lnTo>
                <a:close/>
              </a:path>
              <a:path w="403859" h="550544">
                <a:moveTo>
                  <a:pt x="19812" y="536447"/>
                </a:moveTo>
                <a:lnTo>
                  <a:pt x="21335" y="534924"/>
                </a:lnTo>
                <a:lnTo>
                  <a:pt x="22860" y="534924"/>
                </a:lnTo>
                <a:lnTo>
                  <a:pt x="19812" y="536447"/>
                </a:lnTo>
                <a:close/>
              </a:path>
              <a:path w="403859" h="550544">
                <a:moveTo>
                  <a:pt x="105156" y="536447"/>
                </a:moveTo>
                <a:lnTo>
                  <a:pt x="89915" y="536447"/>
                </a:lnTo>
                <a:lnTo>
                  <a:pt x="86867" y="534924"/>
                </a:lnTo>
                <a:lnTo>
                  <a:pt x="109727" y="534924"/>
                </a:lnTo>
                <a:lnTo>
                  <a:pt x="105156" y="536447"/>
                </a:lnTo>
                <a:close/>
              </a:path>
              <a:path w="403859" h="550544">
                <a:moveTo>
                  <a:pt x="19812" y="536447"/>
                </a:moveTo>
                <a:close/>
              </a:path>
              <a:path w="403859" h="550544">
                <a:moveTo>
                  <a:pt x="9143" y="550163"/>
                </a:moveTo>
                <a:lnTo>
                  <a:pt x="4571" y="550163"/>
                </a:lnTo>
                <a:lnTo>
                  <a:pt x="0" y="545591"/>
                </a:lnTo>
                <a:lnTo>
                  <a:pt x="0" y="542544"/>
                </a:lnTo>
                <a:lnTo>
                  <a:pt x="1523" y="541020"/>
                </a:lnTo>
                <a:lnTo>
                  <a:pt x="3048" y="537971"/>
                </a:lnTo>
                <a:lnTo>
                  <a:pt x="3048" y="539496"/>
                </a:lnTo>
                <a:lnTo>
                  <a:pt x="16763" y="539496"/>
                </a:lnTo>
                <a:lnTo>
                  <a:pt x="16001" y="541020"/>
                </a:lnTo>
                <a:lnTo>
                  <a:pt x="15239" y="541020"/>
                </a:lnTo>
                <a:lnTo>
                  <a:pt x="12191" y="545591"/>
                </a:lnTo>
                <a:lnTo>
                  <a:pt x="10667" y="547116"/>
                </a:lnTo>
                <a:lnTo>
                  <a:pt x="9143" y="550163"/>
                </a:lnTo>
                <a:close/>
              </a:path>
              <a:path w="403859" h="550544">
                <a:moveTo>
                  <a:pt x="15239" y="542544"/>
                </a:moveTo>
                <a:lnTo>
                  <a:pt x="15239" y="541020"/>
                </a:lnTo>
                <a:lnTo>
                  <a:pt x="16001" y="541020"/>
                </a:lnTo>
                <a:lnTo>
                  <a:pt x="15239" y="54254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/>
          <p:nvPr/>
        </p:nvSpPr>
        <p:spPr>
          <a:xfrm>
            <a:off x="7037832" y="2552700"/>
            <a:ext cx="1164590" cy="76200"/>
          </a:xfrm>
          <a:custGeom>
            <a:avLst/>
            <a:ahLst/>
            <a:rect l="l" t="t" r="r" b="b"/>
            <a:pathLst>
              <a:path w="1164590" h="76200">
                <a:moveTo>
                  <a:pt x="1141475" y="1524"/>
                </a:moveTo>
                <a:lnTo>
                  <a:pt x="1132332" y="1524"/>
                </a:lnTo>
                <a:lnTo>
                  <a:pt x="1136903" y="0"/>
                </a:lnTo>
                <a:lnTo>
                  <a:pt x="1144523" y="0"/>
                </a:lnTo>
                <a:lnTo>
                  <a:pt x="1141475" y="1524"/>
                </a:lnTo>
                <a:close/>
              </a:path>
              <a:path w="1164590" h="76200">
                <a:moveTo>
                  <a:pt x="1164335" y="16764"/>
                </a:moveTo>
                <a:lnTo>
                  <a:pt x="912875" y="16764"/>
                </a:lnTo>
                <a:lnTo>
                  <a:pt x="917448" y="15240"/>
                </a:lnTo>
                <a:lnTo>
                  <a:pt x="944880" y="15240"/>
                </a:lnTo>
                <a:lnTo>
                  <a:pt x="949451" y="13716"/>
                </a:lnTo>
                <a:lnTo>
                  <a:pt x="1010412" y="13716"/>
                </a:lnTo>
                <a:lnTo>
                  <a:pt x="1016507" y="12065"/>
                </a:lnTo>
                <a:lnTo>
                  <a:pt x="1030223" y="12065"/>
                </a:lnTo>
                <a:lnTo>
                  <a:pt x="1036319" y="10541"/>
                </a:lnTo>
                <a:lnTo>
                  <a:pt x="1042416" y="10541"/>
                </a:lnTo>
                <a:lnTo>
                  <a:pt x="1048512" y="9017"/>
                </a:lnTo>
                <a:lnTo>
                  <a:pt x="1053084" y="9017"/>
                </a:lnTo>
                <a:lnTo>
                  <a:pt x="1059180" y="7493"/>
                </a:lnTo>
                <a:lnTo>
                  <a:pt x="1077467" y="7493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8803" y="3048"/>
                </a:lnTo>
                <a:lnTo>
                  <a:pt x="1120139" y="3048"/>
                </a:lnTo>
                <a:lnTo>
                  <a:pt x="1124712" y="1524"/>
                </a:lnTo>
                <a:lnTo>
                  <a:pt x="1141475" y="1524"/>
                </a:lnTo>
                <a:lnTo>
                  <a:pt x="1144523" y="0"/>
                </a:lnTo>
                <a:lnTo>
                  <a:pt x="1158239" y="0"/>
                </a:lnTo>
                <a:lnTo>
                  <a:pt x="1164335" y="4572"/>
                </a:lnTo>
                <a:lnTo>
                  <a:pt x="1164335" y="16764"/>
                </a:lnTo>
                <a:close/>
              </a:path>
              <a:path w="1164590" h="76200">
                <a:moveTo>
                  <a:pt x="809244" y="6096"/>
                </a:moveTo>
                <a:lnTo>
                  <a:pt x="778764" y="6096"/>
                </a:lnTo>
                <a:lnTo>
                  <a:pt x="781812" y="4572"/>
                </a:lnTo>
                <a:lnTo>
                  <a:pt x="804671" y="4572"/>
                </a:lnTo>
                <a:lnTo>
                  <a:pt x="809244" y="6096"/>
                </a:lnTo>
                <a:close/>
              </a:path>
              <a:path w="1164590" h="76200">
                <a:moveTo>
                  <a:pt x="769619" y="7493"/>
                </a:moveTo>
                <a:lnTo>
                  <a:pt x="768096" y="7493"/>
                </a:lnTo>
                <a:lnTo>
                  <a:pt x="771144" y="6096"/>
                </a:lnTo>
                <a:lnTo>
                  <a:pt x="769619" y="7493"/>
                </a:lnTo>
                <a:close/>
              </a:path>
              <a:path w="1164590" h="76200">
                <a:moveTo>
                  <a:pt x="818387" y="7493"/>
                </a:moveTo>
                <a:lnTo>
                  <a:pt x="769619" y="7493"/>
                </a:lnTo>
                <a:lnTo>
                  <a:pt x="772667" y="6096"/>
                </a:lnTo>
                <a:lnTo>
                  <a:pt x="813816" y="6096"/>
                </a:lnTo>
                <a:lnTo>
                  <a:pt x="818387" y="7493"/>
                </a:lnTo>
                <a:close/>
              </a:path>
              <a:path w="1164590" h="76200">
                <a:moveTo>
                  <a:pt x="1077467" y="7493"/>
                </a:moveTo>
                <a:lnTo>
                  <a:pt x="1066800" y="7493"/>
                </a:lnTo>
                <a:lnTo>
                  <a:pt x="1071371" y="6096"/>
                </a:lnTo>
                <a:lnTo>
                  <a:pt x="1078991" y="6096"/>
                </a:lnTo>
                <a:lnTo>
                  <a:pt x="1077467" y="7493"/>
                </a:lnTo>
                <a:close/>
              </a:path>
              <a:path w="1164590" h="76200">
                <a:moveTo>
                  <a:pt x="833628" y="10541"/>
                </a:moveTo>
                <a:lnTo>
                  <a:pt x="743712" y="10541"/>
                </a:lnTo>
                <a:lnTo>
                  <a:pt x="748283" y="9017"/>
                </a:lnTo>
                <a:lnTo>
                  <a:pt x="754380" y="9017"/>
                </a:lnTo>
                <a:lnTo>
                  <a:pt x="758951" y="7493"/>
                </a:lnTo>
                <a:lnTo>
                  <a:pt x="822960" y="7493"/>
                </a:lnTo>
                <a:lnTo>
                  <a:pt x="827532" y="9017"/>
                </a:lnTo>
                <a:lnTo>
                  <a:pt x="833628" y="10541"/>
                </a:lnTo>
                <a:close/>
              </a:path>
              <a:path w="1164590" h="76200">
                <a:moveTo>
                  <a:pt x="851916" y="12065"/>
                </a:moveTo>
                <a:lnTo>
                  <a:pt x="736091" y="12065"/>
                </a:lnTo>
                <a:lnTo>
                  <a:pt x="739139" y="10541"/>
                </a:lnTo>
                <a:lnTo>
                  <a:pt x="845819" y="10541"/>
                </a:lnTo>
                <a:lnTo>
                  <a:pt x="851916" y="12065"/>
                </a:lnTo>
                <a:close/>
              </a:path>
              <a:path w="1164590" h="76200">
                <a:moveTo>
                  <a:pt x="728471" y="13716"/>
                </a:moveTo>
                <a:lnTo>
                  <a:pt x="719328" y="13716"/>
                </a:lnTo>
                <a:lnTo>
                  <a:pt x="722375" y="12065"/>
                </a:lnTo>
                <a:lnTo>
                  <a:pt x="731519" y="12065"/>
                </a:lnTo>
                <a:lnTo>
                  <a:pt x="728471" y="13716"/>
                </a:lnTo>
                <a:close/>
              </a:path>
              <a:path w="1164590" h="76200">
                <a:moveTo>
                  <a:pt x="861060" y="13716"/>
                </a:moveTo>
                <a:lnTo>
                  <a:pt x="728471" y="13716"/>
                </a:lnTo>
                <a:lnTo>
                  <a:pt x="733044" y="12065"/>
                </a:lnTo>
                <a:lnTo>
                  <a:pt x="856487" y="12065"/>
                </a:lnTo>
                <a:lnTo>
                  <a:pt x="861060" y="13716"/>
                </a:lnTo>
                <a:close/>
              </a:path>
              <a:path w="1164590" h="76200">
                <a:moveTo>
                  <a:pt x="989075" y="13716"/>
                </a:moveTo>
                <a:lnTo>
                  <a:pt x="969264" y="13716"/>
                </a:lnTo>
                <a:lnTo>
                  <a:pt x="975360" y="12065"/>
                </a:lnTo>
                <a:lnTo>
                  <a:pt x="982980" y="12065"/>
                </a:lnTo>
                <a:lnTo>
                  <a:pt x="989753" y="13532"/>
                </a:lnTo>
                <a:lnTo>
                  <a:pt x="989075" y="13716"/>
                </a:lnTo>
                <a:close/>
              </a:path>
              <a:path w="1164590" h="76200">
                <a:moveTo>
                  <a:pt x="1010412" y="13716"/>
                </a:moveTo>
                <a:lnTo>
                  <a:pt x="990600" y="13716"/>
                </a:lnTo>
                <a:lnTo>
                  <a:pt x="989753" y="13532"/>
                </a:lnTo>
                <a:lnTo>
                  <a:pt x="995171" y="12065"/>
                </a:lnTo>
                <a:lnTo>
                  <a:pt x="1002791" y="12065"/>
                </a:lnTo>
                <a:lnTo>
                  <a:pt x="1010412" y="13716"/>
                </a:lnTo>
                <a:close/>
              </a:path>
              <a:path w="1164590" h="76200">
                <a:moveTo>
                  <a:pt x="990600" y="13716"/>
                </a:moveTo>
                <a:lnTo>
                  <a:pt x="989075" y="13716"/>
                </a:lnTo>
                <a:lnTo>
                  <a:pt x="989753" y="13532"/>
                </a:lnTo>
                <a:lnTo>
                  <a:pt x="990600" y="13716"/>
                </a:lnTo>
                <a:close/>
              </a:path>
              <a:path w="1164590" h="76200">
                <a:moveTo>
                  <a:pt x="871728" y="15240"/>
                </a:moveTo>
                <a:lnTo>
                  <a:pt x="697991" y="15240"/>
                </a:lnTo>
                <a:lnTo>
                  <a:pt x="701039" y="13716"/>
                </a:lnTo>
                <a:lnTo>
                  <a:pt x="865632" y="13716"/>
                </a:lnTo>
                <a:lnTo>
                  <a:pt x="871728" y="15240"/>
                </a:lnTo>
                <a:close/>
              </a:path>
              <a:path w="1164590" h="76200">
                <a:moveTo>
                  <a:pt x="1158239" y="24257"/>
                </a:moveTo>
                <a:lnTo>
                  <a:pt x="632460" y="24257"/>
                </a:lnTo>
                <a:lnTo>
                  <a:pt x="637032" y="22733"/>
                </a:lnTo>
                <a:lnTo>
                  <a:pt x="643128" y="22733"/>
                </a:lnTo>
                <a:lnTo>
                  <a:pt x="647700" y="21209"/>
                </a:lnTo>
                <a:lnTo>
                  <a:pt x="656844" y="21209"/>
                </a:lnTo>
                <a:lnTo>
                  <a:pt x="661416" y="19685"/>
                </a:lnTo>
                <a:lnTo>
                  <a:pt x="665987" y="19685"/>
                </a:lnTo>
                <a:lnTo>
                  <a:pt x="667512" y="18288"/>
                </a:lnTo>
                <a:lnTo>
                  <a:pt x="676655" y="18288"/>
                </a:lnTo>
                <a:lnTo>
                  <a:pt x="685800" y="15240"/>
                </a:lnTo>
                <a:lnTo>
                  <a:pt x="885444" y="15240"/>
                </a:lnTo>
                <a:lnTo>
                  <a:pt x="890016" y="16764"/>
                </a:lnTo>
                <a:lnTo>
                  <a:pt x="1164335" y="16764"/>
                </a:lnTo>
                <a:lnTo>
                  <a:pt x="1164335" y="19685"/>
                </a:lnTo>
                <a:lnTo>
                  <a:pt x="1158239" y="24257"/>
                </a:lnTo>
                <a:close/>
              </a:path>
              <a:path w="1164590" h="76200">
                <a:moveTo>
                  <a:pt x="589787" y="25908"/>
                </a:moveTo>
                <a:lnTo>
                  <a:pt x="585216" y="25908"/>
                </a:lnTo>
                <a:lnTo>
                  <a:pt x="586739" y="24257"/>
                </a:lnTo>
                <a:lnTo>
                  <a:pt x="591312" y="24257"/>
                </a:lnTo>
                <a:lnTo>
                  <a:pt x="589787" y="25908"/>
                </a:lnTo>
                <a:close/>
              </a:path>
              <a:path w="1164590" h="76200">
                <a:moveTo>
                  <a:pt x="1147571" y="25908"/>
                </a:moveTo>
                <a:lnTo>
                  <a:pt x="589787" y="25908"/>
                </a:lnTo>
                <a:lnTo>
                  <a:pt x="594360" y="24257"/>
                </a:lnTo>
                <a:lnTo>
                  <a:pt x="1152144" y="24257"/>
                </a:lnTo>
                <a:lnTo>
                  <a:pt x="1147571" y="25908"/>
                </a:lnTo>
                <a:close/>
              </a:path>
              <a:path w="1164590" h="76200">
                <a:moveTo>
                  <a:pt x="1132332" y="27432"/>
                </a:moveTo>
                <a:lnTo>
                  <a:pt x="571500" y="27432"/>
                </a:lnTo>
                <a:lnTo>
                  <a:pt x="576071" y="25908"/>
                </a:lnTo>
                <a:lnTo>
                  <a:pt x="1135380" y="25908"/>
                </a:lnTo>
                <a:lnTo>
                  <a:pt x="1132332" y="27432"/>
                </a:lnTo>
                <a:close/>
              </a:path>
              <a:path w="1164590" h="76200">
                <a:moveTo>
                  <a:pt x="1117091" y="28956"/>
                </a:moveTo>
                <a:lnTo>
                  <a:pt x="563880" y="28956"/>
                </a:lnTo>
                <a:lnTo>
                  <a:pt x="566928" y="27432"/>
                </a:lnTo>
                <a:lnTo>
                  <a:pt x="1121664" y="27432"/>
                </a:lnTo>
                <a:lnTo>
                  <a:pt x="1117091" y="28956"/>
                </a:lnTo>
                <a:close/>
              </a:path>
              <a:path w="1164590" h="76200">
                <a:moveTo>
                  <a:pt x="775716" y="31877"/>
                </a:moveTo>
                <a:lnTo>
                  <a:pt x="550164" y="31877"/>
                </a:lnTo>
                <a:lnTo>
                  <a:pt x="556260" y="30480"/>
                </a:lnTo>
                <a:lnTo>
                  <a:pt x="559307" y="28956"/>
                </a:lnTo>
                <a:lnTo>
                  <a:pt x="1097280" y="28956"/>
                </a:lnTo>
                <a:lnTo>
                  <a:pt x="1092707" y="30480"/>
                </a:lnTo>
                <a:lnTo>
                  <a:pt x="778764" y="30480"/>
                </a:lnTo>
                <a:lnTo>
                  <a:pt x="775716" y="31877"/>
                </a:lnTo>
                <a:close/>
              </a:path>
              <a:path w="1164590" h="76200">
                <a:moveTo>
                  <a:pt x="550164" y="31877"/>
                </a:moveTo>
                <a:lnTo>
                  <a:pt x="547116" y="31877"/>
                </a:lnTo>
                <a:lnTo>
                  <a:pt x="551687" y="30480"/>
                </a:lnTo>
                <a:lnTo>
                  <a:pt x="550164" y="31877"/>
                </a:lnTo>
                <a:close/>
              </a:path>
              <a:path w="1164590" h="76200">
                <a:moveTo>
                  <a:pt x="1086612" y="31877"/>
                </a:moveTo>
                <a:lnTo>
                  <a:pt x="809244" y="31877"/>
                </a:lnTo>
                <a:lnTo>
                  <a:pt x="804671" y="30480"/>
                </a:lnTo>
                <a:lnTo>
                  <a:pt x="1092707" y="30480"/>
                </a:lnTo>
                <a:lnTo>
                  <a:pt x="1086612" y="31877"/>
                </a:lnTo>
                <a:close/>
              </a:path>
              <a:path w="1164590" h="76200">
                <a:moveTo>
                  <a:pt x="348996" y="33401"/>
                </a:moveTo>
                <a:lnTo>
                  <a:pt x="301751" y="33401"/>
                </a:lnTo>
                <a:lnTo>
                  <a:pt x="304800" y="31877"/>
                </a:lnTo>
                <a:lnTo>
                  <a:pt x="344423" y="31877"/>
                </a:lnTo>
                <a:lnTo>
                  <a:pt x="348996" y="33401"/>
                </a:lnTo>
                <a:close/>
              </a:path>
              <a:path w="1164590" h="76200">
                <a:moveTo>
                  <a:pt x="448055" y="33401"/>
                </a:moveTo>
                <a:lnTo>
                  <a:pt x="409955" y="33401"/>
                </a:lnTo>
                <a:lnTo>
                  <a:pt x="414528" y="31877"/>
                </a:lnTo>
                <a:lnTo>
                  <a:pt x="445007" y="31877"/>
                </a:lnTo>
                <a:lnTo>
                  <a:pt x="448055" y="33401"/>
                </a:lnTo>
                <a:close/>
              </a:path>
              <a:path w="1164590" h="76200">
                <a:moveTo>
                  <a:pt x="760475" y="33401"/>
                </a:moveTo>
                <a:lnTo>
                  <a:pt x="539496" y="33401"/>
                </a:lnTo>
                <a:lnTo>
                  <a:pt x="544067" y="31877"/>
                </a:lnTo>
                <a:lnTo>
                  <a:pt x="765048" y="31877"/>
                </a:lnTo>
                <a:lnTo>
                  <a:pt x="760475" y="33401"/>
                </a:lnTo>
                <a:close/>
              </a:path>
              <a:path w="1164590" h="76200">
                <a:moveTo>
                  <a:pt x="1063751" y="33401"/>
                </a:moveTo>
                <a:lnTo>
                  <a:pt x="818387" y="33401"/>
                </a:lnTo>
                <a:lnTo>
                  <a:pt x="813816" y="31877"/>
                </a:lnTo>
                <a:lnTo>
                  <a:pt x="1068323" y="31877"/>
                </a:lnTo>
                <a:lnTo>
                  <a:pt x="1063751" y="33401"/>
                </a:lnTo>
                <a:close/>
              </a:path>
              <a:path w="1164590" h="76200">
                <a:moveTo>
                  <a:pt x="368807" y="34925"/>
                </a:moveTo>
                <a:lnTo>
                  <a:pt x="294132" y="34925"/>
                </a:lnTo>
                <a:lnTo>
                  <a:pt x="298703" y="33401"/>
                </a:lnTo>
                <a:lnTo>
                  <a:pt x="362712" y="33401"/>
                </a:lnTo>
                <a:lnTo>
                  <a:pt x="368807" y="34925"/>
                </a:lnTo>
                <a:close/>
              </a:path>
              <a:path w="1164590" h="76200">
                <a:moveTo>
                  <a:pt x="507491" y="34925"/>
                </a:moveTo>
                <a:lnTo>
                  <a:pt x="382523" y="34925"/>
                </a:lnTo>
                <a:lnTo>
                  <a:pt x="388619" y="33401"/>
                </a:lnTo>
                <a:lnTo>
                  <a:pt x="502919" y="33401"/>
                </a:lnTo>
                <a:lnTo>
                  <a:pt x="507491" y="34925"/>
                </a:lnTo>
                <a:close/>
              </a:path>
              <a:path w="1164590" h="76200">
                <a:moveTo>
                  <a:pt x="510539" y="34925"/>
                </a:moveTo>
                <a:lnTo>
                  <a:pt x="507491" y="34925"/>
                </a:lnTo>
                <a:lnTo>
                  <a:pt x="507491" y="33401"/>
                </a:lnTo>
                <a:lnTo>
                  <a:pt x="512064" y="33401"/>
                </a:lnTo>
                <a:lnTo>
                  <a:pt x="510539" y="34925"/>
                </a:lnTo>
                <a:close/>
              </a:path>
              <a:path w="1164590" h="76200">
                <a:moveTo>
                  <a:pt x="748283" y="34925"/>
                </a:moveTo>
                <a:lnTo>
                  <a:pt x="510539" y="34925"/>
                </a:lnTo>
                <a:lnTo>
                  <a:pt x="515112" y="33401"/>
                </a:lnTo>
                <a:lnTo>
                  <a:pt x="752855" y="33401"/>
                </a:lnTo>
                <a:lnTo>
                  <a:pt x="748283" y="34925"/>
                </a:lnTo>
                <a:close/>
              </a:path>
              <a:path w="1164590" h="76200">
                <a:moveTo>
                  <a:pt x="1051560" y="34925"/>
                </a:moveTo>
                <a:lnTo>
                  <a:pt x="827532" y="34925"/>
                </a:lnTo>
                <a:lnTo>
                  <a:pt x="822960" y="33401"/>
                </a:lnTo>
                <a:lnTo>
                  <a:pt x="1057655" y="33401"/>
                </a:lnTo>
                <a:lnTo>
                  <a:pt x="1051560" y="34925"/>
                </a:lnTo>
                <a:close/>
              </a:path>
              <a:path w="1164590" h="76200">
                <a:moveTo>
                  <a:pt x="734567" y="38100"/>
                </a:moveTo>
                <a:lnTo>
                  <a:pt x="280416" y="38100"/>
                </a:lnTo>
                <a:lnTo>
                  <a:pt x="289560" y="34925"/>
                </a:lnTo>
                <a:lnTo>
                  <a:pt x="745235" y="34925"/>
                </a:lnTo>
                <a:lnTo>
                  <a:pt x="740664" y="36449"/>
                </a:lnTo>
                <a:lnTo>
                  <a:pt x="737616" y="36449"/>
                </a:lnTo>
                <a:lnTo>
                  <a:pt x="734567" y="38100"/>
                </a:lnTo>
                <a:close/>
              </a:path>
              <a:path w="1164590" h="76200">
                <a:moveTo>
                  <a:pt x="1037844" y="36449"/>
                </a:moveTo>
                <a:lnTo>
                  <a:pt x="833628" y="36449"/>
                </a:lnTo>
                <a:lnTo>
                  <a:pt x="829055" y="34925"/>
                </a:lnTo>
                <a:lnTo>
                  <a:pt x="1045464" y="34925"/>
                </a:lnTo>
                <a:lnTo>
                  <a:pt x="1037844" y="36449"/>
                </a:lnTo>
                <a:close/>
              </a:path>
              <a:path w="1164590" h="76200">
                <a:moveTo>
                  <a:pt x="1025651" y="38100"/>
                </a:moveTo>
                <a:lnTo>
                  <a:pt x="851916" y="38100"/>
                </a:lnTo>
                <a:lnTo>
                  <a:pt x="847344" y="36449"/>
                </a:lnTo>
                <a:lnTo>
                  <a:pt x="1031748" y="36449"/>
                </a:lnTo>
                <a:lnTo>
                  <a:pt x="1025651" y="38100"/>
                </a:lnTo>
                <a:close/>
              </a:path>
              <a:path w="1164590" h="76200">
                <a:moveTo>
                  <a:pt x="679703" y="42672"/>
                </a:moveTo>
                <a:lnTo>
                  <a:pt x="263651" y="42672"/>
                </a:lnTo>
                <a:lnTo>
                  <a:pt x="266700" y="41148"/>
                </a:lnTo>
                <a:lnTo>
                  <a:pt x="271271" y="39624"/>
                </a:lnTo>
                <a:lnTo>
                  <a:pt x="272796" y="38100"/>
                </a:lnTo>
                <a:lnTo>
                  <a:pt x="711707" y="38100"/>
                </a:lnTo>
                <a:lnTo>
                  <a:pt x="708660" y="39624"/>
                </a:lnTo>
                <a:lnTo>
                  <a:pt x="690371" y="39624"/>
                </a:lnTo>
                <a:lnTo>
                  <a:pt x="685800" y="41148"/>
                </a:lnTo>
                <a:lnTo>
                  <a:pt x="684275" y="41148"/>
                </a:lnTo>
                <a:lnTo>
                  <a:pt x="679703" y="42672"/>
                </a:lnTo>
                <a:close/>
              </a:path>
              <a:path w="1164590" h="76200">
                <a:moveTo>
                  <a:pt x="949451" y="39624"/>
                </a:moveTo>
                <a:lnTo>
                  <a:pt x="862583" y="39624"/>
                </a:lnTo>
                <a:lnTo>
                  <a:pt x="858012" y="38100"/>
                </a:lnTo>
                <a:lnTo>
                  <a:pt x="955548" y="38100"/>
                </a:lnTo>
                <a:lnTo>
                  <a:pt x="949451" y="39624"/>
                </a:lnTo>
                <a:close/>
              </a:path>
              <a:path w="1164590" h="76200">
                <a:moveTo>
                  <a:pt x="954023" y="39624"/>
                </a:moveTo>
                <a:lnTo>
                  <a:pt x="955548" y="38100"/>
                </a:lnTo>
                <a:lnTo>
                  <a:pt x="958596" y="38100"/>
                </a:lnTo>
                <a:lnTo>
                  <a:pt x="954023" y="39624"/>
                </a:lnTo>
                <a:close/>
              </a:path>
              <a:path w="1164590" h="76200">
                <a:moveTo>
                  <a:pt x="690371" y="41148"/>
                </a:moveTo>
                <a:lnTo>
                  <a:pt x="690371" y="39624"/>
                </a:lnTo>
                <a:lnTo>
                  <a:pt x="694944" y="39624"/>
                </a:lnTo>
                <a:lnTo>
                  <a:pt x="690371" y="41148"/>
                </a:lnTo>
                <a:close/>
              </a:path>
              <a:path w="1164590" h="76200">
                <a:moveTo>
                  <a:pt x="926591" y="41148"/>
                </a:moveTo>
                <a:lnTo>
                  <a:pt x="873251" y="41148"/>
                </a:lnTo>
                <a:lnTo>
                  <a:pt x="868680" y="39624"/>
                </a:lnTo>
                <a:lnTo>
                  <a:pt x="931164" y="39624"/>
                </a:lnTo>
                <a:lnTo>
                  <a:pt x="926591" y="41148"/>
                </a:lnTo>
                <a:close/>
              </a:path>
              <a:path w="1164590" h="76200">
                <a:moveTo>
                  <a:pt x="263651" y="42672"/>
                </a:moveTo>
                <a:lnTo>
                  <a:pt x="260603" y="42672"/>
                </a:lnTo>
                <a:lnTo>
                  <a:pt x="265175" y="41148"/>
                </a:lnTo>
                <a:lnTo>
                  <a:pt x="263651" y="42672"/>
                </a:lnTo>
                <a:close/>
              </a:path>
              <a:path w="1164590" h="76200">
                <a:moveTo>
                  <a:pt x="915923" y="42672"/>
                </a:moveTo>
                <a:lnTo>
                  <a:pt x="890016" y="42672"/>
                </a:lnTo>
                <a:lnTo>
                  <a:pt x="886967" y="41148"/>
                </a:lnTo>
                <a:lnTo>
                  <a:pt x="915923" y="41148"/>
                </a:lnTo>
                <a:lnTo>
                  <a:pt x="915923" y="42672"/>
                </a:lnTo>
                <a:close/>
              </a:path>
              <a:path w="1164590" h="76200">
                <a:moveTo>
                  <a:pt x="673607" y="44196"/>
                </a:moveTo>
                <a:lnTo>
                  <a:pt x="256032" y="44196"/>
                </a:lnTo>
                <a:lnTo>
                  <a:pt x="259080" y="42672"/>
                </a:lnTo>
                <a:lnTo>
                  <a:pt x="675132" y="42672"/>
                </a:lnTo>
                <a:lnTo>
                  <a:pt x="673607" y="44196"/>
                </a:lnTo>
                <a:close/>
              </a:path>
              <a:path w="1164590" h="76200">
                <a:moveTo>
                  <a:pt x="650748" y="47117"/>
                </a:moveTo>
                <a:lnTo>
                  <a:pt x="246887" y="47117"/>
                </a:lnTo>
                <a:lnTo>
                  <a:pt x="251460" y="45593"/>
                </a:lnTo>
                <a:lnTo>
                  <a:pt x="251460" y="44196"/>
                </a:lnTo>
                <a:lnTo>
                  <a:pt x="665987" y="44196"/>
                </a:lnTo>
                <a:lnTo>
                  <a:pt x="661416" y="45593"/>
                </a:lnTo>
                <a:lnTo>
                  <a:pt x="655319" y="45593"/>
                </a:lnTo>
                <a:lnTo>
                  <a:pt x="650748" y="47117"/>
                </a:lnTo>
                <a:close/>
              </a:path>
              <a:path w="1164590" h="76200">
                <a:moveTo>
                  <a:pt x="246887" y="47117"/>
                </a:moveTo>
                <a:lnTo>
                  <a:pt x="245364" y="47117"/>
                </a:lnTo>
                <a:lnTo>
                  <a:pt x="249935" y="45593"/>
                </a:lnTo>
                <a:lnTo>
                  <a:pt x="246887" y="47117"/>
                </a:lnTo>
                <a:close/>
              </a:path>
              <a:path w="1164590" h="76200">
                <a:moveTo>
                  <a:pt x="638555" y="48641"/>
                </a:moveTo>
                <a:lnTo>
                  <a:pt x="239267" y="48641"/>
                </a:lnTo>
                <a:lnTo>
                  <a:pt x="242316" y="47117"/>
                </a:lnTo>
                <a:lnTo>
                  <a:pt x="643128" y="47117"/>
                </a:lnTo>
                <a:lnTo>
                  <a:pt x="638555" y="48641"/>
                </a:lnTo>
                <a:close/>
              </a:path>
              <a:path w="1164590" h="76200">
                <a:moveTo>
                  <a:pt x="126491" y="51816"/>
                </a:moveTo>
                <a:lnTo>
                  <a:pt x="70103" y="51816"/>
                </a:lnTo>
                <a:lnTo>
                  <a:pt x="76200" y="48641"/>
                </a:lnTo>
                <a:lnTo>
                  <a:pt x="111251" y="48641"/>
                </a:lnTo>
                <a:lnTo>
                  <a:pt x="114300" y="50165"/>
                </a:lnTo>
                <a:lnTo>
                  <a:pt x="123444" y="50165"/>
                </a:lnTo>
                <a:lnTo>
                  <a:pt x="126491" y="51816"/>
                </a:lnTo>
                <a:close/>
              </a:path>
              <a:path w="1164590" h="76200">
                <a:moveTo>
                  <a:pt x="234696" y="50165"/>
                </a:moveTo>
                <a:lnTo>
                  <a:pt x="231648" y="50165"/>
                </a:lnTo>
                <a:lnTo>
                  <a:pt x="234696" y="48641"/>
                </a:lnTo>
                <a:lnTo>
                  <a:pt x="234696" y="50165"/>
                </a:lnTo>
                <a:close/>
              </a:path>
              <a:path w="1164590" h="76200">
                <a:moveTo>
                  <a:pt x="592835" y="50165"/>
                </a:moveTo>
                <a:lnTo>
                  <a:pt x="234696" y="50165"/>
                </a:lnTo>
                <a:lnTo>
                  <a:pt x="237744" y="48641"/>
                </a:lnTo>
                <a:lnTo>
                  <a:pt x="595883" y="48641"/>
                </a:lnTo>
                <a:lnTo>
                  <a:pt x="592835" y="50165"/>
                </a:lnTo>
                <a:close/>
              </a:path>
              <a:path w="1164590" h="76200">
                <a:moveTo>
                  <a:pt x="612648" y="50165"/>
                </a:moveTo>
                <a:lnTo>
                  <a:pt x="594360" y="50165"/>
                </a:lnTo>
                <a:lnTo>
                  <a:pt x="595883" y="48641"/>
                </a:lnTo>
                <a:lnTo>
                  <a:pt x="614171" y="48641"/>
                </a:lnTo>
                <a:lnTo>
                  <a:pt x="612648" y="50165"/>
                </a:lnTo>
                <a:close/>
              </a:path>
              <a:path w="1164590" h="76200">
                <a:moveTo>
                  <a:pt x="70103" y="51816"/>
                </a:moveTo>
                <a:lnTo>
                  <a:pt x="68580" y="51816"/>
                </a:lnTo>
                <a:lnTo>
                  <a:pt x="71628" y="50165"/>
                </a:lnTo>
                <a:lnTo>
                  <a:pt x="70103" y="51816"/>
                </a:lnTo>
                <a:close/>
              </a:path>
              <a:path w="1164590" h="76200">
                <a:moveTo>
                  <a:pt x="571500" y="51816"/>
                </a:moveTo>
                <a:lnTo>
                  <a:pt x="219455" y="51816"/>
                </a:lnTo>
                <a:lnTo>
                  <a:pt x="222503" y="50165"/>
                </a:lnTo>
                <a:lnTo>
                  <a:pt x="576071" y="50165"/>
                </a:lnTo>
                <a:lnTo>
                  <a:pt x="571500" y="51816"/>
                </a:lnTo>
                <a:close/>
              </a:path>
              <a:path w="1164590" h="76200">
                <a:moveTo>
                  <a:pt x="574548" y="51816"/>
                </a:moveTo>
                <a:lnTo>
                  <a:pt x="576071" y="50165"/>
                </a:lnTo>
                <a:lnTo>
                  <a:pt x="577596" y="50165"/>
                </a:lnTo>
                <a:lnTo>
                  <a:pt x="574548" y="51816"/>
                </a:lnTo>
                <a:close/>
              </a:path>
              <a:path w="1164590" h="76200">
                <a:moveTo>
                  <a:pt x="141732" y="53340"/>
                </a:moveTo>
                <a:lnTo>
                  <a:pt x="65532" y="53340"/>
                </a:lnTo>
                <a:lnTo>
                  <a:pt x="65532" y="51816"/>
                </a:lnTo>
                <a:lnTo>
                  <a:pt x="138683" y="51816"/>
                </a:lnTo>
                <a:lnTo>
                  <a:pt x="141732" y="53340"/>
                </a:lnTo>
                <a:close/>
              </a:path>
              <a:path w="1164590" h="76200">
                <a:moveTo>
                  <a:pt x="565403" y="53340"/>
                </a:moveTo>
                <a:lnTo>
                  <a:pt x="172212" y="53340"/>
                </a:lnTo>
                <a:lnTo>
                  <a:pt x="176783" y="51816"/>
                </a:lnTo>
                <a:lnTo>
                  <a:pt x="568451" y="51816"/>
                </a:lnTo>
                <a:lnTo>
                  <a:pt x="565403" y="53340"/>
                </a:lnTo>
                <a:close/>
              </a:path>
              <a:path w="1164590" h="76200">
                <a:moveTo>
                  <a:pt x="560832" y="54864"/>
                </a:moveTo>
                <a:lnTo>
                  <a:pt x="59435" y="54864"/>
                </a:lnTo>
                <a:lnTo>
                  <a:pt x="62483" y="53340"/>
                </a:lnTo>
                <a:lnTo>
                  <a:pt x="563880" y="53340"/>
                </a:lnTo>
                <a:lnTo>
                  <a:pt x="560832" y="54864"/>
                </a:lnTo>
                <a:close/>
              </a:path>
              <a:path w="1164590" h="76200">
                <a:moveTo>
                  <a:pt x="53339" y="56388"/>
                </a:moveTo>
                <a:lnTo>
                  <a:pt x="51816" y="56388"/>
                </a:lnTo>
                <a:lnTo>
                  <a:pt x="54864" y="54864"/>
                </a:lnTo>
                <a:lnTo>
                  <a:pt x="53339" y="56388"/>
                </a:lnTo>
                <a:close/>
              </a:path>
              <a:path w="1164590" h="76200">
                <a:moveTo>
                  <a:pt x="310896" y="56388"/>
                </a:moveTo>
                <a:lnTo>
                  <a:pt x="53339" y="56388"/>
                </a:lnTo>
                <a:lnTo>
                  <a:pt x="56387" y="54864"/>
                </a:lnTo>
                <a:lnTo>
                  <a:pt x="315467" y="54864"/>
                </a:lnTo>
                <a:lnTo>
                  <a:pt x="310896" y="56388"/>
                </a:lnTo>
                <a:close/>
              </a:path>
              <a:path w="1164590" h="76200">
                <a:moveTo>
                  <a:pt x="551687" y="56388"/>
                </a:moveTo>
                <a:lnTo>
                  <a:pt x="339851" y="56388"/>
                </a:lnTo>
                <a:lnTo>
                  <a:pt x="335280" y="54864"/>
                </a:lnTo>
                <a:lnTo>
                  <a:pt x="556260" y="54864"/>
                </a:lnTo>
                <a:lnTo>
                  <a:pt x="551687" y="56388"/>
                </a:lnTo>
                <a:close/>
              </a:path>
              <a:path w="1164590" h="76200">
                <a:moveTo>
                  <a:pt x="298703" y="57785"/>
                </a:moveTo>
                <a:lnTo>
                  <a:pt x="36575" y="57785"/>
                </a:lnTo>
                <a:lnTo>
                  <a:pt x="38100" y="56388"/>
                </a:lnTo>
                <a:lnTo>
                  <a:pt x="303275" y="56388"/>
                </a:lnTo>
                <a:lnTo>
                  <a:pt x="298703" y="57785"/>
                </a:lnTo>
                <a:close/>
              </a:path>
              <a:path w="1164590" h="76200">
                <a:moveTo>
                  <a:pt x="408432" y="57785"/>
                </a:moveTo>
                <a:lnTo>
                  <a:pt x="345948" y="57785"/>
                </a:lnTo>
                <a:lnTo>
                  <a:pt x="344423" y="56388"/>
                </a:lnTo>
                <a:lnTo>
                  <a:pt x="413003" y="56388"/>
                </a:lnTo>
                <a:lnTo>
                  <a:pt x="408432" y="57785"/>
                </a:lnTo>
                <a:close/>
              </a:path>
              <a:path w="1164590" h="76200">
                <a:moveTo>
                  <a:pt x="458723" y="57785"/>
                </a:moveTo>
                <a:lnTo>
                  <a:pt x="446532" y="57785"/>
                </a:lnTo>
                <a:lnTo>
                  <a:pt x="443483" y="56388"/>
                </a:lnTo>
                <a:lnTo>
                  <a:pt x="457200" y="56388"/>
                </a:lnTo>
                <a:lnTo>
                  <a:pt x="458723" y="57785"/>
                </a:lnTo>
                <a:close/>
              </a:path>
              <a:path w="1164590" h="76200">
                <a:moveTo>
                  <a:pt x="478535" y="57785"/>
                </a:moveTo>
                <a:lnTo>
                  <a:pt x="461771" y="57785"/>
                </a:lnTo>
                <a:lnTo>
                  <a:pt x="457200" y="56388"/>
                </a:lnTo>
                <a:lnTo>
                  <a:pt x="481583" y="56388"/>
                </a:lnTo>
                <a:lnTo>
                  <a:pt x="478535" y="57785"/>
                </a:lnTo>
                <a:close/>
              </a:path>
              <a:path w="1164590" h="76200">
                <a:moveTo>
                  <a:pt x="484632" y="57785"/>
                </a:moveTo>
                <a:lnTo>
                  <a:pt x="481583" y="57785"/>
                </a:lnTo>
                <a:lnTo>
                  <a:pt x="481583" y="56388"/>
                </a:lnTo>
                <a:lnTo>
                  <a:pt x="483107" y="56388"/>
                </a:lnTo>
                <a:lnTo>
                  <a:pt x="484632" y="57785"/>
                </a:lnTo>
                <a:close/>
              </a:path>
              <a:path w="1164590" h="76200">
                <a:moveTo>
                  <a:pt x="542544" y="57785"/>
                </a:moveTo>
                <a:lnTo>
                  <a:pt x="487680" y="57785"/>
                </a:lnTo>
                <a:lnTo>
                  <a:pt x="483107" y="56388"/>
                </a:lnTo>
                <a:lnTo>
                  <a:pt x="542544" y="56388"/>
                </a:lnTo>
                <a:lnTo>
                  <a:pt x="542544" y="57785"/>
                </a:lnTo>
                <a:close/>
              </a:path>
              <a:path w="1164590" h="76200">
                <a:moveTo>
                  <a:pt x="286512" y="60833"/>
                </a:moveTo>
                <a:lnTo>
                  <a:pt x="22860" y="60833"/>
                </a:lnTo>
                <a:lnTo>
                  <a:pt x="25907" y="59309"/>
                </a:lnTo>
                <a:lnTo>
                  <a:pt x="27432" y="57785"/>
                </a:lnTo>
                <a:lnTo>
                  <a:pt x="300228" y="57785"/>
                </a:lnTo>
                <a:lnTo>
                  <a:pt x="294132" y="59309"/>
                </a:lnTo>
                <a:lnTo>
                  <a:pt x="291083" y="59309"/>
                </a:lnTo>
                <a:lnTo>
                  <a:pt x="286512" y="60833"/>
                </a:lnTo>
                <a:close/>
              </a:path>
              <a:path w="1164590" h="76200">
                <a:moveTo>
                  <a:pt x="512064" y="59309"/>
                </a:moveTo>
                <a:lnTo>
                  <a:pt x="505967" y="59309"/>
                </a:lnTo>
                <a:lnTo>
                  <a:pt x="501396" y="57785"/>
                </a:lnTo>
                <a:lnTo>
                  <a:pt x="513587" y="57785"/>
                </a:lnTo>
                <a:lnTo>
                  <a:pt x="512064" y="59309"/>
                </a:lnTo>
                <a:close/>
              </a:path>
              <a:path w="1164590" h="76200">
                <a:moveTo>
                  <a:pt x="268223" y="65532"/>
                </a:moveTo>
                <a:lnTo>
                  <a:pt x="12191" y="65532"/>
                </a:lnTo>
                <a:lnTo>
                  <a:pt x="13716" y="64008"/>
                </a:lnTo>
                <a:lnTo>
                  <a:pt x="16764" y="64008"/>
                </a:lnTo>
                <a:lnTo>
                  <a:pt x="19812" y="62357"/>
                </a:lnTo>
                <a:lnTo>
                  <a:pt x="18287" y="62357"/>
                </a:lnTo>
                <a:lnTo>
                  <a:pt x="21335" y="60833"/>
                </a:lnTo>
                <a:lnTo>
                  <a:pt x="278891" y="60833"/>
                </a:lnTo>
                <a:lnTo>
                  <a:pt x="269748" y="64008"/>
                </a:lnTo>
                <a:lnTo>
                  <a:pt x="268223" y="65532"/>
                </a:lnTo>
                <a:close/>
              </a:path>
              <a:path w="1164590" h="76200">
                <a:moveTo>
                  <a:pt x="277367" y="62357"/>
                </a:moveTo>
                <a:lnTo>
                  <a:pt x="278891" y="60833"/>
                </a:lnTo>
                <a:lnTo>
                  <a:pt x="281939" y="60833"/>
                </a:lnTo>
                <a:lnTo>
                  <a:pt x="277367" y="62357"/>
                </a:lnTo>
                <a:close/>
              </a:path>
              <a:path w="1164590" h="76200">
                <a:moveTo>
                  <a:pt x="16764" y="64008"/>
                </a:moveTo>
                <a:lnTo>
                  <a:pt x="15239" y="64008"/>
                </a:lnTo>
                <a:lnTo>
                  <a:pt x="18287" y="62357"/>
                </a:lnTo>
                <a:lnTo>
                  <a:pt x="16764" y="64008"/>
                </a:lnTo>
                <a:close/>
              </a:path>
              <a:path w="1164590" h="76200">
                <a:moveTo>
                  <a:pt x="56387" y="76200"/>
                </a:moveTo>
                <a:lnTo>
                  <a:pt x="3048" y="76200"/>
                </a:lnTo>
                <a:lnTo>
                  <a:pt x="0" y="74549"/>
                </a:lnTo>
                <a:lnTo>
                  <a:pt x="0" y="68580"/>
                </a:lnTo>
                <a:lnTo>
                  <a:pt x="3048" y="65532"/>
                </a:lnTo>
                <a:lnTo>
                  <a:pt x="265175" y="65532"/>
                </a:lnTo>
                <a:lnTo>
                  <a:pt x="262128" y="67056"/>
                </a:lnTo>
                <a:lnTo>
                  <a:pt x="259080" y="67056"/>
                </a:lnTo>
                <a:lnTo>
                  <a:pt x="256032" y="68580"/>
                </a:lnTo>
                <a:lnTo>
                  <a:pt x="254507" y="68580"/>
                </a:lnTo>
                <a:lnTo>
                  <a:pt x="251460" y="69977"/>
                </a:lnTo>
                <a:lnTo>
                  <a:pt x="77723" y="69977"/>
                </a:lnTo>
                <a:lnTo>
                  <a:pt x="76200" y="71501"/>
                </a:lnTo>
                <a:lnTo>
                  <a:pt x="71628" y="71501"/>
                </a:lnTo>
                <a:lnTo>
                  <a:pt x="68580" y="73025"/>
                </a:lnTo>
                <a:lnTo>
                  <a:pt x="67055" y="73025"/>
                </a:lnTo>
                <a:lnTo>
                  <a:pt x="64007" y="74549"/>
                </a:lnTo>
                <a:lnTo>
                  <a:pt x="57912" y="74549"/>
                </a:lnTo>
                <a:lnTo>
                  <a:pt x="56387" y="76200"/>
                </a:lnTo>
                <a:close/>
              </a:path>
              <a:path w="1164590" h="76200">
                <a:moveTo>
                  <a:pt x="243839" y="71501"/>
                </a:moveTo>
                <a:lnTo>
                  <a:pt x="109728" y="71501"/>
                </a:lnTo>
                <a:lnTo>
                  <a:pt x="106680" y="69977"/>
                </a:lnTo>
                <a:lnTo>
                  <a:pt x="246887" y="69977"/>
                </a:lnTo>
                <a:lnTo>
                  <a:pt x="243839" y="71501"/>
                </a:lnTo>
                <a:close/>
              </a:path>
              <a:path w="1164590" h="76200">
                <a:moveTo>
                  <a:pt x="120396" y="73025"/>
                </a:moveTo>
                <a:lnTo>
                  <a:pt x="115823" y="73025"/>
                </a:lnTo>
                <a:lnTo>
                  <a:pt x="112775" y="71501"/>
                </a:lnTo>
                <a:lnTo>
                  <a:pt x="118871" y="71501"/>
                </a:lnTo>
                <a:lnTo>
                  <a:pt x="120396" y="73025"/>
                </a:lnTo>
                <a:close/>
              </a:path>
              <a:path w="1164590" h="76200">
                <a:moveTo>
                  <a:pt x="239267" y="73025"/>
                </a:moveTo>
                <a:lnTo>
                  <a:pt x="121919" y="73025"/>
                </a:lnTo>
                <a:lnTo>
                  <a:pt x="118871" y="71501"/>
                </a:lnTo>
                <a:lnTo>
                  <a:pt x="240791" y="71501"/>
                </a:lnTo>
                <a:lnTo>
                  <a:pt x="239267" y="73025"/>
                </a:lnTo>
                <a:close/>
              </a:path>
              <a:path w="1164590" h="76200">
                <a:moveTo>
                  <a:pt x="228600" y="74549"/>
                </a:moveTo>
                <a:lnTo>
                  <a:pt x="129539" y="74549"/>
                </a:lnTo>
                <a:lnTo>
                  <a:pt x="126491" y="73025"/>
                </a:lnTo>
                <a:lnTo>
                  <a:pt x="231648" y="73025"/>
                </a:lnTo>
                <a:lnTo>
                  <a:pt x="228600" y="74549"/>
                </a:lnTo>
                <a:close/>
              </a:path>
              <a:path w="1164590" h="76200">
                <a:moveTo>
                  <a:pt x="150875" y="76200"/>
                </a:moveTo>
                <a:lnTo>
                  <a:pt x="144780" y="76200"/>
                </a:lnTo>
                <a:lnTo>
                  <a:pt x="141732" y="74549"/>
                </a:lnTo>
                <a:lnTo>
                  <a:pt x="153923" y="74549"/>
                </a:lnTo>
                <a:lnTo>
                  <a:pt x="150875" y="76200"/>
                </a:lnTo>
                <a:close/>
              </a:path>
              <a:path w="1164590" h="76200">
                <a:moveTo>
                  <a:pt x="156971" y="76200"/>
                </a:moveTo>
                <a:lnTo>
                  <a:pt x="153923" y="74549"/>
                </a:lnTo>
                <a:lnTo>
                  <a:pt x="155448" y="74549"/>
                </a:lnTo>
                <a:lnTo>
                  <a:pt x="156971" y="76200"/>
                </a:lnTo>
                <a:close/>
              </a:path>
              <a:path w="1164590" h="76200">
                <a:moveTo>
                  <a:pt x="172212" y="76200"/>
                </a:moveTo>
                <a:lnTo>
                  <a:pt x="160019" y="76200"/>
                </a:lnTo>
                <a:lnTo>
                  <a:pt x="155448" y="74549"/>
                </a:lnTo>
                <a:lnTo>
                  <a:pt x="175260" y="74549"/>
                </a:lnTo>
                <a:lnTo>
                  <a:pt x="172212" y="76200"/>
                </a:lnTo>
                <a:close/>
              </a:path>
              <a:path w="1164590" h="76200">
                <a:moveTo>
                  <a:pt x="173735" y="76200"/>
                </a:moveTo>
                <a:lnTo>
                  <a:pt x="175260" y="74549"/>
                </a:lnTo>
                <a:lnTo>
                  <a:pt x="178307" y="74549"/>
                </a:lnTo>
                <a:lnTo>
                  <a:pt x="17373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1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9151" y="2947416"/>
            <a:ext cx="1152144" cy="79247"/>
          </a:xfrm>
          <a:prstGeom prst="rect"/>
        </p:spPr>
      </p:pic>
      <p:pic>
        <p:nvPicPr>
          <p:cNvPr id="2097220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232148" y="2941319"/>
            <a:ext cx="1333500" cy="80772"/>
          </a:xfrm>
          <a:prstGeom prst="rect"/>
        </p:spPr>
      </p:pic>
      <p:sp>
        <p:nvSpPr>
          <p:cNvPr id="1048678" name="object 9"/>
          <p:cNvSpPr/>
          <p:nvPr/>
        </p:nvSpPr>
        <p:spPr>
          <a:xfrm>
            <a:off x="1065263" y="2924568"/>
            <a:ext cx="1001394" cy="478790"/>
          </a:xfrm>
          <a:custGeom>
            <a:avLst/>
            <a:ahLst/>
            <a:rect l="l" t="t" r="r" b="b"/>
            <a:pathLst>
              <a:path w="1001394" h="478789">
                <a:moveTo>
                  <a:pt x="376440" y="97536"/>
                </a:moveTo>
                <a:lnTo>
                  <a:pt x="374916" y="91440"/>
                </a:lnTo>
                <a:lnTo>
                  <a:pt x="370332" y="86868"/>
                </a:lnTo>
                <a:lnTo>
                  <a:pt x="367284" y="82296"/>
                </a:lnTo>
                <a:lnTo>
                  <a:pt x="359664" y="82296"/>
                </a:lnTo>
                <a:lnTo>
                  <a:pt x="356628" y="86868"/>
                </a:lnTo>
                <a:lnTo>
                  <a:pt x="341388" y="103632"/>
                </a:lnTo>
                <a:lnTo>
                  <a:pt x="339864" y="103632"/>
                </a:lnTo>
                <a:lnTo>
                  <a:pt x="326136" y="118872"/>
                </a:lnTo>
                <a:lnTo>
                  <a:pt x="310896" y="137160"/>
                </a:lnTo>
                <a:lnTo>
                  <a:pt x="297180" y="155448"/>
                </a:lnTo>
                <a:lnTo>
                  <a:pt x="283464" y="175260"/>
                </a:lnTo>
                <a:lnTo>
                  <a:pt x="284988" y="173736"/>
                </a:lnTo>
                <a:lnTo>
                  <a:pt x="269760" y="192024"/>
                </a:lnTo>
                <a:lnTo>
                  <a:pt x="271284" y="192024"/>
                </a:lnTo>
                <a:lnTo>
                  <a:pt x="256032" y="210312"/>
                </a:lnTo>
                <a:lnTo>
                  <a:pt x="243840" y="227076"/>
                </a:lnTo>
                <a:lnTo>
                  <a:pt x="242316" y="227076"/>
                </a:lnTo>
                <a:lnTo>
                  <a:pt x="230136" y="245364"/>
                </a:lnTo>
                <a:lnTo>
                  <a:pt x="217932" y="262128"/>
                </a:lnTo>
                <a:lnTo>
                  <a:pt x="216408" y="262128"/>
                </a:lnTo>
                <a:lnTo>
                  <a:pt x="205740" y="278892"/>
                </a:lnTo>
                <a:lnTo>
                  <a:pt x="204216" y="278892"/>
                </a:lnTo>
                <a:lnTo>
                  <a:pt x="193560" y="295656"/>
                </a:lnTo>
                <a:lnTo>
                  <a:pt x="184404" y="312420"/>
                </a:lnTo>
                <a:lnTo>
                  <a:pt x="173748" y="326136"/>
                </a:lnTo>
                <a:lnTo>
                  <a:pt x="164592" y="339852"/>
                </a:lnTo>
                <a:lnTo>
                  <a:pt x="164592" y="341376"/>
                </a:lnTo>
                <a:lnTo>
                  <a:pt x="155448" y="355092"/>
                </a:lnTo>
                <a:lnTo>
                  <a:pt x="147828" y="368808"/>
                </a:lnTo>
                <a:lnTo>
                  <a:pt x="140208" y="381000"/>
                </a:lnTo>
                <a:lnTo>
                  <a:pt x="138684" y="381000"/>
                </a:lnTo>
                <a:lnTo>
                  <a:pt x="132588" y="391668"/>
                </a:lnTo>
                <a:lnTo>
                  <a:pt x="124968" y="402336"/>
                </a:lnTo>
                <a:lnTo>
                  <a:pt x="124968" y="403860"/>
                </a:lnTo>
                <a:lnTo>
                  <a:pt x="118872" y="414528"/>
                </a:lnTo>
                <a:lnTo>
                  <a:pt x="118872" y="413004"/>
                </a:lnTo>
                <a:lnTo>
                  <a:pt x="112776" y="423672"/>
                </a:lnTo>
                <a:lnTo>
                  <a:pt x="112776" y="422148"/>
                </a:lnTo>
                <a:lnTo>
                  <a:pt x="106680" y="431292"/>
                </a:lnTo>
                <a:lnTo>
                  <a:pt x="102108" y="435864"/>
                </a:lnTo>
                <a:lnTo>
                  <a:pt x="97536" y="441960"/>
                </a:lnTo>
                <a:lnTo>
                  <a:pt x="92964" y="446532"/>
                </a:lnTo>
                <a:lnTo>
                  <a:pt x="91440" y="446532"/>
                </a:lnTo>
                <a:lnTo>
                  <a:pt x="86563" y="453847"/>
                </a:lnTo>
                <a:lnTo>
                  <a:pt x="83820" y="455676"/>
                </a:lnTo>
                <a:lnTo>
                  <a:pt x="85344" y="455676"/>
                </a:lnTo>
                <a:lnTo>
                  <a:pt x="80772" y="457200"/>
                </a:lnTo>
                <a:lnTo>
                  <a:pt x="74676" y="457200"/>
                </a:lnTo>
                <a:lnTo>
                  <a:pt x="71628" y="455676"/>
                </a:lnTo>
                <a:lnTo>
                  <a:pt x="73152" y="455676"/>
                </a:lnTo>
                <a:lnTo>
                  <a:pt x="68580" y="454152"/>
                </a:lnTo>
                <a:lnTo>
                  <a:pt x="65532" y="452628"/>
                </a:lnTo>
                <a:lnTo>
                  <a:pt x="64008" y="451104"/>
                </a:lnTo>
                <a:lnTo>
                  <a:pt x="60960" y="449580"/>
                </a:lnTo>
                <a:lnTo>
                  <a:pt x="56388" y="446532"/>
                </a:lnTo>
                <a:lnTo>
                  <a:pt x="53340" y="445008"/>
                </a:lnTo>
                <a:lnTo>
                  <a:pt x="44196" y="441960"/>
                </a:lnTo>
                <a:lnTo>
                  <a:pt x="42672" y="440436"/>
                </a:lnTo>
                <a:lnTo>
                  <a:pt x="35052" y="440436"/>
                </a:lnTo>
                <a:lnTo>
                  <a:pt x="32004" y="438912"/>
                </a:lnTo>
                <a:lnTo>
                  <a:pt x="28956" y="438912"/>
                </a:lnTo>
                <a:lnTo>
                  <a:pt x="27432" y="437388"/>
                </a:lnTo>
                <a:lnTo>
                  <a:pt x="7620" y="437388"/>
                </a:lnTo>
                <a:lnTo>
                  <a:pt x="3048" y="438912"/>
                </a:lnTo>
                <a:lnTo>
                  <a:pt x="0" y="443484"/>
                </a:lnTo>
                <a:lnTo>
                  <a:pt x="0" y="454152"/>
                </a:lnTo>
                <a:lnTo>
                  <a:pt x="4572" y="457200"/>
                </a:lnTo>
                <a:lnTo>
                  <a:pt x="19812" y="457200"/>
                </a:lnTo>
                <a:lnTo>
                  <a:pt x="24384" y="458724"/>
                </a:lnTo>
                <a:lnTo>
                  <a:pt x="27432" y="458724"/>
                </a:lnTo>
                <a:lnTo>
                  <a:pt x="30480" y="460248"/>
                </a:lnTo>
                <a:lnTo>
                  <a:pt x="35052" y="460248"/>
                </a:lnTo>
                <a:lnTo>
                  <a:pt x="38100" y="461772"/>
                </a:lnTo>
                <a:lnTo>
                  <a:pt x="36576" y="460248"/>
                </a:lnTo>
                <a:lnTo>
                  <a:pt x="41148" y="461772"/>
                </a:lnTo>
                <a:lnTo>
                  <a:pt x="39624" y="461772"/>
                </a:lnTo>
                <a:lnTo>
                  <a:pt x="44196" y="463296"/>
                </a:lnTo>
                <a:lnTo>
                  <a:pt x="47244" y="464820"/>
                </a:lnTo>
                <a:lnTo>
                  <a:pt x="50292" y="467868"/>
                </a:lnTo>
                <a:lnTo>
                  <a:pt x="50292" y="466344"/>
                </a:lnTo>
                <a:lnTo>
                  <a:pt x="53340" y="467868"/>
                </a:lnTo>
                <a:lnTo>
                  <a:pt x="51816" y="467868"/>
                </a:lnTo>
                <a:lnTo>
                  <a:pt x="54864" y="469392"/>
                </a:lnTo>
                <a:lnTo>
                  <a:pt x="56388" y="470916"/>
                </a:lnTo>
                <a:lnTo>
                  <a:pt x="62484" y="473964"/>
                </a:lnTo>
                <a:lnTo>
                  <a:pt x="67056" y="475488"/>
                </a:lnTo>
                <a:lnTo>
                  <a:pt x="68580" y="477012"/>
                </a:lnTo>
                <a:lnTo>
                  <a:pt x="73152" y="477012"/>
                </a:lnTo>
                <a:lnTo>
                  <a:pt x="76200" y="478536"/>
                </a:lnTo>
                <a:lnTo>
                  <a:pt x="79248" y="478536"/>
                </a:lnTo>
                <a:lnTo>
                  <a:pt x="82296" y="477012"/>
                </a:lnTo>
                <a:lnTo>
                  <a:pt x="86868" y="477012"/>
                </a:lnTo>
                <a:lnTo>
                  <a:pt x="89916" y="475488"/>
                </a:lnTo>
                <a:lnTo>
                  <a:pt x="91440" y="475488"/>
                </a:lnTo>
                <a:lnTo>
                  <a:pt x="94488" y="473964"/>
                </a:lnTo>
                <a:lnTo>
                  <a:pt x="96012" y="473964"/>
                </a:lnTo>
                <a:lnTo>
                  <a:pt x="99060" y="470916"/>
                </a:lnTo>
                <a:lnTo>
                  <a:pt x="102108" y="469392"/>
                </a:lnTo>
                <a:lnTo>
                  <a:pt x="104140" y="466344"/>
                </a:lnTo>
                <a:lnTo>
                  <a:pt x="105156" y="464820"/>
                </a:lnTo>
                <a:lnTo>
                  <a:pt x="112776" y="457200"/>
                </a:lnTo>
                <a:lnTo>
                  <a:pt x="118872" y="452628"/>
                </a:lnTo>
                <a:lnTo>
                  <a:pt x="118872" y="451104"/>
                </a:lnTo>
                <a:lnTo>
                  <a:pt x="124968" y="445008"/>
                </a:lnTo>
                <a:lnTo>
                  <a:pt x="131064" y="437388"/>
                </a:lnTo>
                <a:lnTo>
                  <a:pt x="132588" y="435864"/>
                </a:lnTo>
                <a:lnTo>
                  <a:pt x="136652" y="429768"/>
                </a:lnTo>
                <a:lnTo>
                  <a:pt x="138684" y="426720"/>
                </a:lnTo>
                <a:lnTo>
                  <a:pt x="138684" y="425196"/>
                </a:lnTo>
                <a:lnTo>
                  <a:pt x="139560" y="423672"/>
                </a:lnTo>
                <a:lnTo>
                  <a:pt x="144780" y="414528"/>
                </a:lnTo>
                <a:lnTo>
                  <a:pt x="144780" y="416052"/>
                </a:lnTo>
                <a:lnTo>
                  <a:pt x="152400" y="405384"/>
                </a:lnTo>
                <a:lnTo>
                  <a:pt x="152400" y="403860"/>
                </a:lnTo>
                <a:lnTo>
                  <a:pt x="160020" y="393192"/>
                </a:lnTo>
                <a:lnTo>
                  <a:pt x="167640" y="381000"/>
                </a:lnTo>
                <a:lnTo>
                  <a:pt x="175272" y="367284"/>
                </a:lnTo>
                <a:lnTo>
                  <a:pt x="193560" y="339852"/>
                </a:lnTo>
                <a:lnTo>
                  <a:pt x="204216" y="326136"/>
                </a:lnTo>
                <a:lnTo>
                  <a:pt x="204216" y="324612"/>
                </a:lnTo>
                <a:lnTo>
                  <a:pt x="214896" y="309372"/>
                </a:lnTo>
                <a:lnTo>
                  <a:pt x="225552" y="292608"/>
                </a:lnTo>
                <a:lnTo>
                  <a:pt x="225552" y="294132"/>
                </a:lnTo>
                <a:lnTo>
                  <a:pt x="226529" y="292608"/>
                </a:lnTo>
                <a:lnTo>
                  <a:pt x="236220" y="277368"/>
                </a:lnTo>
                <a:lnTo>
                  <a:pt x="249948" y="260604"/>
                </a:lnTo>
                <a:lnTo>
                  <a:pt x="262128" y="242316"/>
                </a:lnTo>
                <a:lnTo>
                  <a:pt x="275844" y="225552"/>
                </a:lnTo>
                <a:lnTo>
                  <a:pt x="303276" y="188976"/>
                </a:lnTo>
                <a:lnTo>
                  <a:pt x="304800" y="188976"/>
                </a:lnTo>
                <a:lnTo>
                  <a:pt x="314185" y="173736"/>
                </a:lnTo>
                <a:lnTo>
                  <a:pt x="316992" y="169164"/>
                </a:lnTo>
                <a:lnTo>
                  <a:pt x="330708" y="152400"/>
                </a:lnTo>
                <a:lnTo>
                  <a:pt x="344436" y="134112"/>
                </a:lnTo>
                <a:lnTo>
                  <a:pt x="358152" y="118872"/>
                </a:lnTo>
                <a:lnTo>
                  <a:pt x="371856" y="102108"/>
                </a:lnTo>
                <a:lnTo>
                  <a:pt x="376440" y="97536"/>
                </a:lnTo>
                <a:close/>
              </a:path>
              <a:path w="1001394" h="478789">
                <a:moveTo>
                  <a:pt x="562292" y="31877"/>
                </a:moveTo>
                <a:lnTo>
                  <a:pt x="553224" y="27432"/>
                </a:lnTo>
                <a:lnTo>
                  <a:pt x="554748" y="28829"/>
                </a:lnTo>
                <a:lnTo>
                  <a:pt x="551700" y="27432"/>
                </a:lnTo>
                <a:lnTo>
                  <a:pt x="551700" y="25908"/>
                </a:lnTo>
                <a:lnTo>
                  <a:pt x="548652" y="24257"/>
                </a:lnTo>
                <a:lnTo>
                  <a:pt x="547128" y="24257"/>
                </a:lnTo>
                <a:lnTo>
                  <a:pt x="545604" y="22733"/>
                </a:lnTo>
                <a:lnTo>
                  <a:pt x="544080" y="21209"/>
                </a:lnTo>
                <a:lnTo>
                  <a:pt x="544080" y="22733"/>
                </a:lnTo>
                <a:lnTo>
                  <a:pt x="541032" y="19685"/>
                </a:lnTo>
                <a:lnTo>
                  <a:pt x="539508" y="19685"/>
                </a:lnTo>
                <a:lnTo>
                  <a:pt x="536460" y="18161"/>
                </a:lnTo>
                <a:lnTo>
                  <a:pt x="537984" y="18161"/>
                </a:lnTo>
                <a:lnTo>
                  <a:pt x="534936" y="16637"/>
                </a:lnTo>
                <a:lnTo>
                  <a:pt x="530364" y="15240"/>
                </a:lnTo>
                <a:lnTo>
                  <a:pt x="528840" y="13716"/>
                </a:lnTo>
                <a:lnTo>
                  <a:pt x="522744" y="10541"/>
                </a:lnTo>
                <a:lnTo>
                  <a:pt x="519684" y="10541"/>
                </a:lnTo>
                <a:lnTo>
                  <a:pt x="516648" y="9017"/>
                </a:lnTo>
                <a:lnTo>
                  <a:pt x="504456" y="9017"/>
                </a:lnTo>
                <a:lnTo>
                  <a:pt x="501408" y="7493"/>
                </a:lnTo>
                <a:lnTo>
                  <a:pt x="498360" y="7493"/>
                </a:lnTo>
                <a:lnTo>
                  <a:pt x="496836" y="9017"/>
                </a:lnTo>
                <a:lnTo>
                  <a:pt x="489216" y="9017"/>
                </a:lnTo>
                <a:lnTo>
                  <a:pt x="487680" y="10541"/>
                </a:lnTo>
                <a:lnTo>
                  <a:pt x="484644" y="10541"/>
                </a:lnTo>
                <a:lnTo>
                  <a:pt x="480072" y="12065"/>
                </a:lnTo>
                <a:lnTo>
                  <a:pt x="478548" y="13716"/>
                </a:lnTo>
                <a:lnTo>
                  <a:pt x="472452" y="13716"/>
                </a:lnTo>
                <a:lnTo>
                  <a:pt x="469392" y="15240"/>
                </a:lnTo>
                <a:lnTo>
                  <a:pt x="467880" y="15240"/>
                </a:lnTo>
                <a:lnTo>
                  <a:pt x="466356" y="16637"/>
                </a:lnTo>
                <a:lnTo>
                  <a:pt x="464832" y="16637"/>
                </a:lnTo>
                <a:lnTo>
                  <a:pt x="458736" y="19685"/>
                </a:lnTo>
                <a:lnTo>
                  <a:pt x="455676" y="22733"/>
                </a:lnTo>
                <a:lnTo>
                  <a:pt x="455676" y="21209"/>
                </a:lnTo>
                <a:lnTo>
                  <a:pt x="452640" y="24257"/>
                </a:lnTo>
                <a:lnTo>
                  <a:pt x="451116" y="24257"/>
                </a:lnTo>
                <a:lnTo>
                  <a:pt x="448068" y="27432"/>
                </a:lnTo>
                <a:lnTo>
                  <a:pt x="449580" y="27432"/>
                </a:lnTo>
                <a:lnTo>
                  <a:pt x="445020" y="30353"/>
                </a:lnTo>
                <a:lnTo>
                  <a:pt x="437388" y="38100"/>
                </a:lnTo>
                <a:lnTo>
                  <a:pt x="437388" y="39624"/>
                </a:lnTo>
                <a:lnTo>
                  <a:pt x="434352" y="44069"/>
                </a:lnTo>
                <a:lnTo>
                  <a:pt x="431292" y="47117"/>
                </a:lnTo>
                <a:lnTo>
                  <a:pt x="429780" y="50165"/>
                </a:lnTo>
                <a:lnTo>
                  <a:pt x="428256" y="50165"/>
                </a:lnTo>
                <a:lnTo>
                  <a:pt x="425208" y="56261"/>
                </a:lnTo>
                <a:lnTo>
                  <a:pt x="422160" y="60833"/>
                </a:lnTo>
                <a:lnTo>
                  <a:pt x="420636" y="64008"/>
                </a:lnTo>
                <a:lnTo>
                  <a:pt x="417576" y="66929"/>
                </a:lnTo>
                <a:lnTo>
                  <a:pt x="414540" y="68453"/>
                </a:lnTo>
                <a:lnTo>
                  <a:pt x="414540" y="69977"/>
                </a:lnTo>
                <a:lnTo>
                  <a:pt x="411480" y="73025"/>
                </a:lnTo>
                <a:lnTo>
                  <a:pt x="411480" y="74549"/>
                </a:lnTo>
                <a:lnTo>
                  <a:pt x="414540" y="77724"/>
                </a:lnTo>
                <a:lnTo>
                  <a:pt x="416064" y="77724"/>
                </a:lnTo>
                <a:lnTo>
                  <a:pt x="417576" y="76200"/>
                </a:lnTo>
                <a:lnTo>
                  <a:pt x="419112" y="73025"/>
                </a:lnTo>
                <a:lnTo>
                  <a:pt x="425208" y="66929"/>
                </a:lnTo>
                <a:lnTo>
                  <a:pt x="426732" y="64008"/>
                </a:lnTo>
                <a:lnTo>
                  <a:pt x="428256" y="64008"/>
                </a:lnTo>
                <a:lnTo>
                  <a:pt x="429285" y="60833"/>
                </a:lnTo>
                <a:lnTo>
                  <a:pt x="429399" y="60439"/>
                </a:lnTo>
                <a:lnTo>
                  <a:pt x="432828" y="59309"/>
                </a:lnTo>
                <a:lnTo>
                  <a:pt x="431292" y="59309"/>
                </a:lnTo>
                <a:lnTo>
                  <a:pt x="434352" y="57785"/>
                </a:lnTo>
                <a:lnTo>
                  <a:pt x="438924" y="56261"/>
                </a:lnTo>
                <a:lnTo>
                  <a:pt x="443484" y="53340"/>
                </a:lnTo>
                <a:lnTo>
                  <a:pt x="454164" y="42545"/>
                </a:lnTo>
                <a:lnTo>
                  <a:pt x="456539" y="41021"/>
                </a:lnTo>
                <a:lnTo>
                  <a:pt x="458736" y="39624"/>
                </a:lnTo>
                <a:lnTo>
                  <a:pt x="461784" y="36449"/>
                </a:lnTo>
                <a:lnTo>
                  <a:pt x="460260" y="38100"/>
                </a:lnTo>
                <a:lnTo>
                  <a:pt x="462635" y="36449"/>
                </a:lnTo>
                <a:lnTo>
                  <a:pt x="464832" y="34925"/>
                </a:lnTo>
                <a:lnTo>
                  <a:pt x="467880" y="33401"/>
                </a:lnTo>
                <a:lnTo>
                  <a:pt x="466356" y="33401"/>
                </a:lnTo>
                <a:lnTo>
                  <a:pt x="472452" y="30353"/>
                </a:lnTo>
                <a:lnTo>
                  <a:pt x="470928" y="31877"/>
                </a:lnTo>
                <a:lnTo>
                  <a:pt x="473976" y="30353"/>
                </a:lnTo>
                <a:lnTo>
                  <a:pt x="480072" y="30353"/>
                </a:lnTo>
                <a:lnTo>
                  <a:pt x="483120" y="28829"/>
                </a:lnTo>
                <a:lnTo>
                  <a:pt x="487680" y="28829"/>
                </a:lnTo>
                <a:lnTo>
                  <a:pt x="490740" y="27432"/>
                </a:lnTo>
                <a:lnTo>
                  <a:pt x="499884" y="27432"/>
                </a:lnTo>
                <a:lnTo>
                  <a:pt x="502932" y="28829"/>
                </a:lnTo>
                <a:lnTo>
                  <a:pt x="512076" y="28829"/>
                </a:lnTo>
                <a:lnTo>
                  <a:pt x="515124" y="30353"/>
                </a:lnTo>
                <a:lnTo>
                  <a:pt x="513588" y="28829"/>
                </a:lnTo>
                <a:lnTo>
                  <a:pt x="516648" y="30353"/>
                </a:lnTo>
                <a:lnTo>
                  <a:pt x="518172" y="31877"/>
                </a:lnTo>
                <a:lnTo>
                  <a:pt x="519684" y="31877"/>
                </a:lnTo>
                <a:lnTo>
                  <a:pt x="562292" y="31877"/>
                </a:lnTo>
                <a:close/>
              </a:path>
              <a:path w="1001394" h="478789">
                <a:moveTo>
                  <a:pt x="1001280" y="7493"/>
                </a:moveTo>
                <a:lnTo>
                  <a:pt x="996708" y="2921"/>
                </a:lnTo>
                <a:lnTo>
                  <a:pt x="987564" y="0"/>
                </a:lnTo>
                <a:lnTo>
                  <a:pt x="970800" y="0"/>
                </a:lnTo>
                <a:lnTo>
                  <a:pt x="967752" y="1524"/>
                </a:lnTo>
                <a:lnTo>
                  <a:pt x="964704" y="1524"/>
                </a:lnTo>
                <a:lnTo>
                  <a:pt x="963180" y="2921"/>
                </a:lnTo>
                <a:lnTo>
                  <a:pt x="961656" y="2921"/>
                </a:lnTo>
                <a:lnTo>
                  <a:pt x="957084" y="4445"/>
                </a:lnTo>
                <a:lnTo>
                  <a:pt x="955560" y="4445"/>
                </a:lnTo>
                <a:lnTo>
                  <a:pt x="952512" y="5969"/>
                </a:lnTo>
                <a:lnTo>
                  <a:pt x="955560" y="5969"/>
                </a:lnTo>
                <a:lnTo>
                  <a:pt x="950976" y="7493"/>
                </a:lnTo>
                <a:lnTo>
                  <a:pt x="947940" y="7493"/>
                </a:lnTo>
                <a:lnTo>
                  <a:pt x="947940" y="9017"/>
                </a:lnTo>
                <a:lnTo>
                  <a:pt x="944880" y="10541"/>
                </a:lnTo>
                <a:lnTo>
                  <a:pt x="944880" y="9017"/>
                </a:lnTo>
                <a:lnTo>
                  <a:pt x="941844" y="10541"/>
                </a:lnTo>
                <a:lnTo>
                  <a:pt x="940320" y="10541"/>
                </a:lnTo>
                <a:lnTo>
                  <a:pt x="931176" y="15240"/>
                </a:lnTo>
                <a:lnTo>
                  <a:pt x="932700" y="13716"/>
                </a:lnTo>
                <a:lnTo>
                  <a:pt x="928128" y="15240"/>
                </a:lnTo>
                <a:lnTo>
                  <a:pt x="925080" y="15240"/>
                </a:lnTo>
                <a:lnTo>
                  <a:pt x="922032" y="16637"/>
                </a:lnTo>
                <a:lnTo>
                  <a:pt x="920508" y="16637"/>
                </a:lnTo>
                <a:lnTo>
                  <a:pt x="917460" y="18161"/>
                </a:lnTo>
                <a:lnTo>
                  <a:pt x="914412" y="18161"/>
                </a:lnTo>
                <a:lnTo>
                  <a:pt x="909840" y="19685"/>
                </a:lnTo>
                <a:lnTo>
                  <a:pt x="903744" y="22733"/>
                </a:lnTo>
                <a:lnTo>
                  <a:pt x="903744" y="21209"/>
                </a:lnTo>
                <a:lnTo>
                  <a:pt x="900696" y="22733"/>
                </a:lnTo>
                <a:lnTo>
                  <a:pt x="899172" y="22733"/>
                </a:lnTo>
                <a:lnTo>
                  <a:pt x="896124" y="24257"/>
                </a:lnTo>
                <a:lnTo>
                  <a:pt x="891552" y="25908"/>
                </a:lnTo>
                <a:lnTo>
                  <a:pt x="879360" y="31877"/>
                </a:lnTo>
                <a:lnTo>
                  <a:pt x="879360" y="30353"/>
                </a:lnTo>
                <a:lnTo>
                  <a:pt x="870216" y="34925"/>
                </a:lnTo>
                <a:lnTo>
                  <a:pt x="871740" y="34925"/>
                </a:lnTo>
                <a:lnTo>
                  <a:pt x="868680" y="36449"/>
                </a:lnTo>
                <a:lnTo>
                  <a:pt x="867168" y="38100"/>
                </a:lnTo>
                <a:lnTo>
                  <a:pt x="864120" y="39624"/>
                </a:lnTo>
                <a:lnTo>
                  <a:pt x="858024" y="39624"/>
                </a:lnTo>
                <a:lnTo>
                  <a:pt x="858024" y="41021"/>
                </a:lnTo>
                <a:lnTo>
                  <a:pt x="851928" y="41021"/>
                </a:lnTo>
                <a:lnTo>
                  <a:pt x="850404" y="42545"/>
                </a:lnTo>
                <a:lnTo>
                  <a:pt x="845832" y="44069"/>
                </a:lnTo>
                <a:lnTo>
                  <a:pt x="838212" y="44069"/>
                </a:lnTo>
                <a:lnTo>
                  <a:pt x="833640" y="45593"/>
                </a:lnTo>
                <a:lnTo>
                  <a:pt x="827544" y="45593"/>
                </a:lnTo>
                <a:lnTo>
                  <a:pt x="821448" y="47117"/>
                </a:lnTo>
                <a:lnTo>
                  <a:pt x="810780" y="47117"/>
                </a:lnTo>
                <a:lnTo>
                  <a:pt x="804684" y="48641"/>
                </a:lnTo>
                <a:lnTo>
                  <a:pt x="797064" y="48641"/>
                </a:lnTo>
                <a:lnTo>
                  <a:pt x="784872" y="51816"/>
                </a:lnTo>
                <a:lnTo>
                  <a:pt x="777252" y="51816"/>
                </a:lnTo>
                <a:lnTo>
                  <a:pt x="769632" y="53340"/>
                </a:lnTo>
                <a:lnTo>
                  <a:pt x="760476" y="53340"/>
                </a:lnTo>
                <a:lnTo>
                  <a:pt x="752868" y="54737"/>
                </a:lnTo>
                <a:lnTo>
                  <a:pt x="737628" y="54737"/>
                </a:lnTo>
                <a:lnTo>
                  <a:pt x="737628" y="56261"/>
                </a:lnTo>
                <a:lnTo>
                  <a:pt x="728484" y="56261"/>
                </a:lnTo>
                <a:lnTo>
                  <a:pt x="716280" y="59309"/>
                </a:lnTo>
                <a:lnTo>
                  <a:pt x="681240" y="59309"/>
                </a:lnTo>
                <a:lnTo>
                  <a:pt x="676668" y="57785"/>
                </a:lnTo>
                <a:lnTo>
                  <a:pt x="678180" y="59309"/>
                </a:lnTo>
                <a:lnTo>
                  <a:pt x="672084" y="57785"/>
                </a:lnTo>
                <a:lnTo>
                  <a:pt x="667524" y="56261"/>
                </a:lnTo>
                <a:lnTo>
                  <a:pt x="662952" y="56261"/>
                </a:lnTo>
                <a:lnTo>
                  <a:pt x="656856" y="54737"/>
                </a:lnTo>
                <a:lnTo>
                  <a:pt x="658380" y="54737"/>
                </a:lnTo>
                <a:lnTo>
                  <a:pt x="649236" y="51816"/>
                </a:lnTo>
                <a:lnTo>
                  <a:pt x="647712" y="51816"/>
                </a:lnTo>
                <a:lnTo>
                  <a:pt x="643140" y="50165"/>
                </a:lnTo>
                <a:lnTo>
                  <a:pt x="633984" y="50165"/>
                </a:lnTo>
                <a:lnTo>
                  <a:pt x="630948" y="48641"/>
                </a:lnTo>
                <a:lnTo>
                  <a:pt x="627900" y="48641"/>
                </a:lnTo>
                <a:lnTo>
                  <a:pt x="623328" y="47117"/>
                </a:lnTo>
                <a:lnTo>
                  <a:pt x="618756" y="47117"/>
                </a:lnTo>
                <a:lnTo>
                  <a:pt x="612660" y="45593"/>
                </a:lnTo>
                <a:lnTo>
                  <a:pt x="608076" y="44069"/>
                </a:lnTo>
                <a:lnTo>
                  <a:pt x="600468" y="44069"/>
                </a:lnTo>
                <a:lnTo>
                  <a:pt x="595884" y="42545"/>
                </a:lnTo>
                <a:lnTo>
                  <a:pt x="597420" y="42545"/>
                </a:lnTo>
                <a:lnTo>
                  <a:pt x="592848" y="41021"/>
                </a:lnTo>
                <a:lnTo>
                  <a:pt x="589800" y="39624"/>
                </a:lnTo>
                <a:lnTo>
                  <a:pt x="589800" y="41021"/>
                </a:lnTo>
                <a:lnTo>
                  <a:pt x="585228" y="38100"/>
                </a:lnTo>
                <a:lnTo>
                  <a:pt x="580656" y="36449"/>
                </a:lnTo>
                <a:lnTo>
                  <a:pt x="574560" y="36449"/>
                </a:lnTo>
                <a:lnTo>
                  <a:pt x="571512" y="34925"/>
                </a:lnTo>
                <a:lnTo>
                  <a:pt x="573036" y="36449"/>
                </a:lnTo>
                <a:lnTo>
                  <a:pt x="569976" y="34925"/>
                </a:lnTo>
                <a:lnTo>
                  <a:pt x="565416" y="33401"/>
                </a:lnTo>
                <a:lnTo>
                  <a:pt x="564375" y="32893"/>
                </a:lnTo>
                <a:lnTo>
                  <a:pt x="521716" y="32893"/>
                </a:lnTo>
                <a:lnTo>
                  <a:pt x="521208" y="32893"/>
                </a:lnTo>
                <a:lnTo>
                  <a:pt x="524268" y="34925"/>
                </a:lnTo>
                <a:lnTo>
                  <a:pt x="527316" y="36449"/>
                </a:lnTo>
                <a:lnTo>
                  <a:pt x="531876" y="38100"/>
                </a:lnTo>
                <a:lnTo>
                  <a:pt x="530364" y="38100"/>
                </a:lnTo>
                <a:lnTo>
                  <a:pt x="533412" y="39624"/>
                </a:lnTo>
                <a:lnTo>
                  <a:pt x="534936" y="39624"/>
                </a:lnTo>
                <a:lnTo>
                  <a:pt x="536384" y="41021"/>
                </a:lnTo>
                <a:lnTo>
                  <a:pt x="537972" y="42532"/>
                </a:lnTo>
                <a:lnTo>
                  <a:pt x="539508" y="44069"/>
                </a:lnTo>
                <a:lnTo>
                  <a:pt x="539508" y="42545"/>
                </a:lnTo>
                <a:lnTo>
                  <a:pt x="542556" y="45593"/>
                </a:lnTo>
                <a:lnTo>
                  <a:pt x="548652" y="48641"/>
                </a:lnTo>
                <a:lnTo>
                  <a:pt x="547128" y="47117"/>
                </a:lnTo>
                <a:lnTo>
                  <a:pt x="551700" y="48641"/>
                </a:lnTo>
                <a:lnTo>
                  <a:pt x="557784" y="51816"/>
                </a:lnTo>
                <a:lnTo>
                  <a:pt x="559320" y="51816"/>
                </a:lnTo>
                <a:lnTo>
                  <a:pt x="562368" y="53340"/>
                </a:lnTo>
                <a:lnTo>
                  <a:pt x="566940" y="54737"/>
                </a:lnTo>
                <a:lnTo>
                  <a:pt x="568464" y="56261"/>
                </a:lnTo>
                <a:lnTo>
                  <a:pt x="574560" y="56261"/>
                </a:lnTo>
                <a:lnTo>
                  <a:pt x="577608" y="57785"/>
                </a:lnTo>
                <a:lnTo>
                  <a:pt x="595884" y="64008"/>
                </a:lnTo>
                <a:lnTo>
                  <a:pt x="600468" y="64008"/>
                </a:lnTo>
                <a:lnTo>
                  <a:pt x="603516" y="65532"/>
                </a:lnTo>
                <a:lnTo>
                  <a:pt x="608076" y="65532"/>
                </a:lnTo>
                <a:lnTo>
                  <a:pt x="612660" y="66929"/>
                </a:lnTo>
                <a:lnTo>
                  <a:pt x="614184" y="66929"/>
                </a:lnTo>
                <a:lnTo>
                  <a:pt x="618756" y="68453"/>
                </a:lnTo>
                <a:lnTo>
                  <a:pt x="621804" y="69977"/>
                </a:lnTo>
                <a:lnTo>
                  <a:pt x="632472" y="69977"/>
                </a:lnTo>
                <a:lnTo>
                  <a:pt x="637044" y="71501"/>
                </a:lnTo>
                <a:lnTo>
                  <a:pt x="640080" y="71501"/>
                </a:lnTo>
                <a:lnTo>
                  <a:pt x="643140" y="73025"/>
                </a:lnTo>
                <a:lnTo>
                  <a:pt x="641616" y="71501"/>
                </a:lnTo>
                <a:lnTo>
                  <a:pt x="650760" y="74549"/>
                </a:lnTo>
                <a:lnTo>
                  <a:pt x="652284" y="76200"/>
                </a:lnTo>
                <a:lnTo>
                  <a:pt x="658380" y="76200"/>
                </a:lnTo>
                <a:lnTo>
                  <a:pt x="662952" y="77724"/>
                </a:lnTo>
                <a:lnTo>
                  <a:pt x="664476" y="77724"/>
                </a:lnTo>
                <a:lnTo>
                  <a:pt x="669048" y="79121"/>
                </a:lnTo>
                <a:lnTo>
                  <a:pt x="675144" y="79121"/>
                </a:lnTo>
                <a:lnTo>
                  <a:pt x="681240" y="80645"/>
                </a:lnTo>
                <a:lnTo>
                  <a:pt x="720864" y="80645"/>
                </a:lnTo>
                <a:lnTo>
                  <a:pt x="733056" y="77724"/>
                </a:lnTo>
                <a:lnTo>
                  <a:pt x="739152" y="77724"/>
                </a:lnTo>
                <a:lnTo>
                  <a:pt x="746772" y="76200"/>
                </a:lnTo>
                <a:lnTo>
                  <a:pt x="755916" y="76200"/>
                </a:lnTo>
                <a:lnTo>
                  <a:pt x="765060" y="74549"/>
                </a:lnTo>
                <a:lnTo>
                  <a:pt x="771156" y="74549"/>
                </a:lnTo>
                <a:lnTo>
                  <a:pt x="778776" y="73025"/>
                </a:lnTo>
                <a:lnTo>
                  <a:pt x="786384" y="73025"/>
                </a:lnTo>
                <a:lnTo>
                  <a:pt x="794016" y="71501"/>
                </a:lnTo>
                <a:lnTo>
                  <a:pt x="800112" y="71501"/>
                </a:lnTo>
                <a:lnTo>
                  <a:pt x="807732" y="69977"/>
                </a:lnTo>
                <a:lnTo>
                  <a:pt x="806208" y="69977"/>
                </a:lnTo>
                <a:lnTo>
                  <a:pt x="812304" y="68453"/>
                </a:lnTo>
                <a:lnTo>
                  <a:pt x="826020" y="68453"/>
                </a:lnTo>
                <a:lnTo>
                  <a:pt x="832116" y="66929"/>
                </a:lnTo>
                <a:lnTo>
                  <a:pt x="839736" y="66929"/>
                </a:lnTo>
                <a:lnTo>
                  <a:pt x="845832" y="65532"/>
                </a:lnTo>
                <a:lnTo>
                  <a:pt x="854976" y="65532"/>
                </a:lnTo>
                <a:lnTo>
                  <a:pt x="856500" y="64008"/>
                </a:lnTo>
                <a:lnTo>
                  <a:pt x="861072" y="62357"/>
                </a:lnTo>
                <a:lnTo>
                  <a:pt x="858024" y="64008"/>
                </a:lnTo>
                <a:lnTo>
                  <a:pt x="862596" y="62357"/>
                </a:lnTo>
                <a:lnTo>
                  <a:pt x="870216" y="62357"/>
                </a:lnTo>
                <a:lnTo>
                  <a:pt x="873264" y="60833"/>
                </a:lnTo>
                <a:lnTo>
                  <a:pt x="877836" y="59309"/>
                </a:lnTo>
                <a:lnTo>
                  <a:pt x="880884" y="57785"/>
                </a:lnTo>
                <a:lnTo>
                  <a:pt x="882408" y="57785"/>
                </a:lnTo>
                <a:lnTo>
                  <a:pt x="883932" y="56261"/>
                </a:lnTo>
                <a:lnTo>
                  <a:pt x="886980" y="54737"/>
                </a:lnTo>
                <a:lnTo>
                  <a:pt x="888504" y="54737"/>
                </a:lnTo>
                <a:lnTo>
                  <a:pt x="891552" y="53340"/>
                </a:lnTo>
                <a:lnTo>
                  <a:pt x="896124" y="51816"/>
                </a:lnTo>
                <a:lnTo>
                  <a:pt x="894600" y="51816"/>
                </a:lnTo>
                <a:lnTo>
                  <a:pt x="897648" y="50165"/>
                </a:lnTo>
                <a:lnTo>
                  <a:pt x="900696" y="50165"/>
                </a:lnTo>
                <a:lnTo>
                  <a:pt x="906780" y="47117"/>
                </a:lnTo>
                <a:lnTo>
                  <a:pt x="911364" y="47117"/>
                </a:lnTo>
                <a:lnTo>
                  <a:pt x="911364" y="45593"/>
                </a:lnTo>
                <a:lnTo>
                  <a:pt x="915936" y="44069"/>
                </a:lnTo>
                <a:lnTo>
                  <a:pt x="918984" y="44069"/>
                </a:lnTo>
                <a:lnTo>
                  <a:pt x="922032" y="42545"/>
                </a:lnTo>
                <a:lnTo>
                  <a:pt x="925080" y="42545"/>
                </a:lnTo>
                <a:lnTo>
                  <a:pt x="928128" y="41021"/>
                </a:lnTo>
                <a:lnTo>
                  <a:pt x="929652" y="41021"/>
                </a:lnTo>
                <a:lnTo>
                  <a:pt x="934224" y="39624"/>
                </a:lnTo>
                <a:lnTo>
                  <a:pt x="937272" y="39624"/>
                </a:lnTo>
                <a:lnTo>
                  <a:pt x="938796" y="38100"/>
                </a:lnTo>
                <a:lnTo>
                  <a:pt x="943368" y="38100"/>
                </a:lnTo>
                <a:lnTo>
                  <a:pt x="952512" y="33401"/>
                </a:lnTo>
                <a:lnTo>
                  <a:pt x="954036" y="33401"/>
                </a:lnTo>
                <a:lnTo>
                  <a:pt x="957084" y="31877"/>
                </a:lnTo>
                <a:lnTo>
                  <a:pt x="960132" y="30353"/>
                </a:lnTo>
                <a:lnTo>
                  <a:pt x="963180" y="30353"/>
                </a:lnTo>
                <a:lnTo>
                  <a:pt x="964704" y="28829"/>
                </a:lnTo>
                <a:lnTo>
                  <a:pt x="967752" y="27432"/>
                </a:lnTo>
                <a:lnTo>
                  <a:pt x="966228" y="28829"/>
                </a:lnTo>
                <a:lnTo>
                  <a:pt x="969137" y="27432"/>
                </a:lnTo>
                <a:lnTo>
                  <a:pt x="972324" y="25908"/>
                </a:lnTo>
                <a:lnTo>
                  <a:pt x="970800" y="27432"/>
                </a:lnTo>
                <a:lnTo>
                  <a:pt x="973848" y="25908"/>
                </a:lnTo>
                <a:lnTo>
                  <a:pt x="975372" y="25908"/>
                </a:lnTo>
                <a:lnTo>
                  <a:pt x="978420" y="24257"/>
                </a:lnTo>
                <a:lnTo>
                  <a:pt x="976896" y="25908"/>
                </a:lnTo>
                <a:lnTo>
                  <a:pt x="979944" y="24257"/>
                </a:lnTo>
                <a:lnTo>
                  <a:pt x="993660" y="24257"/>
                </a:lnTo>
                <a:lnTo>
                  <a:pt x="999756" y="18161"/>
                </a:lnTo>
                <a:lnTo>
                  <a:pt x="999756" y="13716"/>
                </a:lnTo>
                <a:lnTo>
                  <a:pt x="1001280" y="7493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79" name="object 10"/>
          <p:cNvSpPr/>
          <p:nvPr/>
        </p:nvSpPr>
        <p:spPr>
          <a:xfrm>
            <a:off x="1037844" y="3776472"/>
            <a:ext cx="268605" cy="356870"/>
          </a:xfrm>
          <a:custGeom>
            <a:avLst/>
            <a:ahLst/>
            <a:rect l="l" t="t" r="r" b="b"/>
            <a:pathLst>
              <a:path w="268605" h="356870">
                <a:moveTo>
                  <a:pt x="246380" y="56388"/>
                </a:moveTo>
                <a:lnTo>
                  <a:pt x="219456" y="56388"/>
                </a:lnTo>
                <a:lnTo>
                  <a:pt x="230124" y="38100"/>
                </a:lnTo>
                <a:lnTo>
                  <a:pt x="230124" y="36576"/>
                </a:lnTo>
                <a:lnTo>
                  <a:pt x="242316" y="19812"/>
                </a:lnTo>
                <a:lnTo>
                  <a:pt x="257556" y="3047"/>
                </a:lnTo>
                <a:lnTo>
                  <a:pt x="259080" y="0"/>
                </a:lnTo>
                <a:lnTo>
                  <a:pt x="262128" y="0"/>
                </a:lnTo>
                <a:lnTo>
                  <a:pt x="268224" y="3047"/>
                </a:lnTo>
                <a:lnTo>
                  <a:pt x="268224" y="9143"/>
                </a:lnTo>
                <a:lnTo>
                  <a:pt x="259080" y="30480"/>
                </a:lnTo>
                <a:lnTo>
                  <a:pt x="249936" y="48768"/>
                </a:lnTo>
                <a:lnTo>
                  <a:pt x="249936" y="50292"/>
                </a:lnTo>
                <a:lnTo>
                  <a:pt x="246380" y="56388"/>
                </a:lnTo>
                <a:close/>
              </a:path>
              <a:path w="268605" h="356870">
                <a:moveTo>
                  <a:pt x="135636" y="198120"/>
                </a:moveTo>
                <a:lnTo>
                  <a:pt x="144780" y="184404"/>
                </a:lnTo>
                <a:lnTo>
                  <a:pt x="152400" y="170688"/>
                </a:lnTo>
                <a:lnTo>
                  <a:pt x="161544" y="155447"/>
                </a:lnTo>
                <a:lnTo>
                  <a:pt x="161544" y="153924"/>
                </a:lnTo>
                <a:lnTo>
                  <a:pt x="179832" y="123444"/>
                </a:lnTo>
                <a:lnTo>
                  <a:pt x="178308" y="123444"/>
                </a:lnTo>
                <a:lnTo>
                  <a:pt x="187451" y="106680"/>
                </a:lnTo>
                <a:lnTo>
                  <a:pt x="208787" y="73152"/>
                </a:lnTo>
                <a:lnTo>
                  <a:pt x="219456" y="54864"/>
                </a:lnTo>
                <a:lnTo>
                  <a:pt x="219456" y="56388"/>
                </a:lnTo>
                <a:lnTo>
                  <a:pt x="246380" y="56388"/>
                </a:lnTo>
                <a:lnTo>
                  <a:pt x="239268" y="68580"/>
                </a:lnTo>
                <a:lnTo>
                  <a:pt x="228599" y="85344"/>
                </a:lnTo>
                <a:lnTo>
                  <a:pt x="219456" y="102108"/>
                </a:lnTo>
                <a:lnTo>
                  <a:pt x="208787" y="118871"/>
                </a:lnTo>
                <a:lnTo>
                  <a:pt x="199644" y="135635"/>
                </a:lnTo>
                <a:lnTo>
                  <a:pt x="181356" y="166116"/>
                </a:lnTo>
                <a:lnTo>
                  <a:pt x="182880" y="166116"/>
                </a:lnTo>
                <a:lnTo>
                  <a:pt x="164592" y="196596"/>
                </a:lnTo>
                <a:lnTo>
                  <a:pt x="137160" y="196596"/>
                </a:lnTo>
                <a:lnTo>
                  <a:pt x="135636" y="198120"/>
                </a:lnTo>
                <a:close/>
              </a:path>
              <a:path w="268605" h="356870">
                <a:moveTo>
                  <a:pt x="96316" y="297180"/>
                </a:moveTo>
                <a:lnTo>
                  <a:pt x="71628" y="297180"/>
                </a:lnTo>
                <a:lnTo>
                  <a:pt x="74676" y="289560"/>
                </a:lnTo>
                <a:lnTo>
                  <a:pt x="79248" y="281940"/>
                </a:lnTo>
                <a:lnTo>
                  <a:pt x="79248" y="280416"/>
                </a:lnTo>
                <a:lnTo>
                  <a:pt x="83820" y="272796"/>
                </a:lnTo>
                <a:lnTo>
                  <a:pt x="89916" y="265176"/>
                </a:lnTo>
                <a:lnTo>
                  <a:pt x="89916" y="263652"/>
                </a:lnTo>
                <a:lnTo>
                  <a:pt x="96012" y="254508"/>
                </a:lnTo>
                <a:lnTo>
                  <a:pt x="103632" y="245364"/>
                </a:lnTo>
                <a:lnTo>
                  <a:pt x="109728" y="234696"/>
                </a:lnTo>
                <a:lnTo>
                  <a:pt x="117348" y="222504"/>
                </a:lnTo>
                <a:lnTo>
                  <a:pt x="126492" y="210312"/>
                </a:lnTo>
                <a:lnTo>
                  <a:pt x="137160" y="196596"/>
                </a:lnTo>
                <a:lnTo>
                  <a:pt x="164592" y="196596"/>
                </a:lnTo>
                <a:lnTo>
                  <a:pt x="155448" y="210312"/>
                </a:lnTo>
                <a:lnTo>
                  <a:pt x="155448" y="211836"/>
                </a:lnTo>
                <a:lnTo>
                  <a:pt x="138303" y="234696"/>
                </a:lnTo>
                <a:lnTo>
                  <a:pt x="137160" y="234696"/>
                </a:lnTo>
                <a:lnTo>
                  <a:pt x="129540" y="246888"/>
                </a:lnTo>
                <a:lnTo>
                  <a:pt x="121920" y="257556"/>
                </a:lnTo>
                <a:lnTo>
                  <a:pt x="121920" y="259080"/>
                </a:lnTo>
                <a:lnTo>
                  <a:pt x="115824" y="268224"/>
                </a:lnTo>
                <a:lnTo>
                  <a:pt x="108204" y="277368"/>
                </a:lnTo>
                <a:lnTo>
                  <a:pt x="96316" y="297180"/>
                </a:lnTo>
                <a:close/>
              </a:path>
              <a:path w="268605" h="356870">
                <a:moveTo>
                  <a:pt x="137160" y="236220"/>
                </a:moveTo>
                <a:lnTo>
                  <a:pt x="137160" y="234696"/>
                </a:lnTo>
                <a:lnTo>
                  <a:pt x="138303" y="234696"/>
                </a:lnTo>
                <a:lnTo>
                  <a:pt x="137160" y="236220"/>
                </a:lnTo>
                <a:close/>
              </a:path>
              <a:path w="268605" h="356870">
                <a:moveTo>
                  <a:pt x="93268" y="303276"/>
                </a:moveTo>
                <a:lnTo>
                  <a:pt x="68580" y="303276"/>
                </a:lnTo>
                <a:lnTo>
                  <a:pt x="71628" y="295656"/>
                </a:lnTo>
                <a:lnTo>
                  <a:pt x="71628" y="297180"/>
                </a:lnTo>
                <a:lnTo>
                  <a:pt x="96316" y="297180"/>
                </a:lnTo>
                <a:lnTo>
                  <a:pt x="94488" y="300228"/>
                </a:lnTo>
                <a:lnTo>
                  <a:pt x="95097" y="300228"/>
                </a:lnTo>
                <a:lnTo>
                  <a:pt x="93268" y="303276"/>
                </a:lnTo>
                <a:close/>
              </a:path>
              <a:path w="268605" h="356870">
                <a:moveTo>
                  <a:pt x="95097" y="300228"/>
                </a:moveTo>
                <a:lnTo>
                  <a:pt x="94488" y="300228"/>
                </a:lnTo>
                <a:lnTo>
                  <a:pt x="96012" y="298704"/>
                </a:lnTo>
                <a:lnTo>
                  <a:pt x="95097" y="300228"/>
                </a:lnTo>
                <a:close/>
              </a:path>
              <a:path w="268605" h="356870">
                <a:moveTo>
                  <a:pt x="80264" y="326136"/>
                </a:moveTo>
                <a:lnTo>
                  <a:pt x="56388" y="326136"/>
                </a:lnTo>
                <a:lnTo>
                  <a:pt x="57912" y="323088"/>
                </a:lnTo>
                <a:lnTo>
                  <a:pt x="57912" y="321564"/>
                </a:lnTo>
                <a:lnTo>
                  <a:pt x="60960" y="318516"/>
                </a:lnTo>
                <a:lnTo>
                  <a:pt x="59436" y="318516"/>
                </a:lnTo>
                <a:lnTo>
                  <a:pt x="62484" y="313944"/>
                </a:lnTo>
                <a:lnTo>
                  <a:pt x="62484" y="312420"/>
                </a:lnTo>
                <a:lnTo>
                  <a:pt x="65532" y="307848"/>
                </a:lnTo>
                <a:lnTo>
                  <a:pt x="68580" y="301752"/>
                </a:lnTo>
                <a:lnTo>
                  <a:pt x="68580" y="303276"/>
                </a:lnTo>
                <a:lnTo>
                  <a:pt x="93268" y="303276"/>
                </a:lnTo>
                <a:lnTo>
                  <a:pt x="91440" y="306324"/>
                </a:lnTo>
                <a:lnTo>
                  <a:pt x="88392" y="312420"/>
                </a:lnTo>
                <a:lnTo>
                  <a:pt x="88392" y="313944"/>
                </a:lnTo>
                <a:lnTo>
                  <a:pt x="85344" y="318516"/>
                </a:lnTo>
                <a:lnTo>
                  <a:pt x="83058" y="323088"/>
                </a:lnTo>
                <a:lnTo>
                  <a:pt x="82296" y="323088"/>
                </a:lnTo>
                <a:lnTo>
                  <a:pt x="80264" y="326136"/>
                </a:lnTo>
                <a:close/>
              </a:path>
              <a:path w="268605" h="356870">
                <a:moveTo>
                  <a:pt x="15240" y="342900"/>
                </a:moveTo>
                <a:lnTo>
                  <a:pt x="12192" y="339852"/>
                </a:lnTo>
                <a:lnTo>
                  <a:pt x="6096" y="339852"/>
                </a:lnTo>
                <a:lnTo>
                  <a:pt x="1524" y="336804"/>
                </a:lnTo>
                <a:lnTo>
                  <a:pt x="1524" y="332232"/>
                </a:lnTo>
                <a:lnTo>
                  <a:pt x="0" y="327660"/>
                </a:lnTo>
                <a:lnTo>
                  <a:pt x="4572" y="323088"/>
                </a:lnTo>
                <a:lnTo>
                  <a:pt x="9144" y="321564"/>
                </a:lnTo>
                <a:lnTo>
                  <a:pt x="19812" y="321564"/>
                </a:lnTo>
                <a:lnTo>
                  <a:pt x="21336" y="323088"/>
                </a:lnTo>
                <a:lnTo>
                  <a:pt x="25908" y="324612"/>
                </a:lnTo>
                <a:lnTo>
                  <a:pt x="28956" y="326136"/>
                </a:lnTo>
                <a:lnTo>
                  <a:pt x="32004" y="329184"/>
                </a:lnTo>
                <a:lnTo>
                  <a:pt x="35052" y="330708"/>
                </a:lnTo>
                <a:lnTo>
                  <a:pt x="36576" y="332232"/>
                </a:lnTo>
                <a:lnTo>
                  <a:pt x="42672" y="335280"/>
                </a:lnTo>
                <a:lnTo>
                  <a:pt x="75692" y="335280"/>
                </a:lnTo>
                <a:lnTo>
                  <a:pt x="74676" y="336804"/>
                </a:lnTo>
                <a:lnTo>
                  <a:pt x="73152" y="339852"/>
                </a:lnTo>
                <a:lnTo>
                  <a:pt x="71628" y="341376"/>
                </a:lnTo>
                <a:lnTo>
                  <a:pt x="15240" y="341376"/>
                </a:lnTo>
                <a:lnTo>
                  <a:pt x="15240" y="342900"/>
                </a:lnTo>
                <a:close/>
              </a:path>
              <a:path w="268605" h="356870">
                <a:moveTo>
                  <a:pt x="82296" y="324612"/>
                </a:moveTo>
                <a:lnTo>
                  <a:pt x="82296" y="323088"/>
                </a:lnTo>
                <a:lnTo>
                  <a:pt x="83058" y="323088"/>
                </a:lnTo>
                <a:lnTo>
                  <a:pt x="82296" y="324612"/>
                </a:lnTo>
                <a:close/>
              </a:path>
              <a:path w="268605" h="356870">
                <a:moveTo>
                  <a:pt x="79248" y="329184"/>
                </a:moveTo>
                <a:lnTo>
                  <a:pt x="54864" y="329184"/>
                </a:lnTo>
                <a:lnTo>
                  <a:pt x="56388" y="324612"/>
                </a:lnTo>
                <a:lnTo>
                  <a:pt x="56388" y="326136"/>
                </a:lnTo>
                <a:lnTo>
                  <a:pt x="80264" y="326136"/>
                </a:lnTo>
                <a:lnTo>
                  <a:pt x="79248" y="327660"/>
                </a:lnTo>
                <a:lnTo>
                  <a:pt x="79248" y="329184"/>
                </a:lnTo>
                <a:close/>
              </a:path>
              <a:path w="268605" h="356870">
                <a:moveTo>
                  <a:pt x="49276" y="334264"/>
                </a:moveTo>
                <a:lnTo>
                  <a:pt x="49784" y="333248"/>
                </a:lnTo>
                <a:lnTo>
                  <a:pt x="51816" y="332232"/>
                </a:lnTo>
                <a:lnTo>
                  <a:pt x="50292" y="332232"/>
                </a:lnTo>
                <a:lnTo>
                  <a:pt x="54864" y="327660"/>
                </a:lnTo>
                <a:lnTo>
                  <a:pt x="54864" y="329184"/>
                </a:lnTo>
                <a:lnTo>
                  <a:pt x="79248" y="329184"/>
                </a:lnTo>
                <a:lnTo>
                  <a:pt x="76200" y="333756"/>
                </a:lnTo>
                <a:lnTo>
                  <a:pt x="50292" y="333756"/>
                </a:lnTo>
                <a:lnTo>
                  <a:pt x="49276" y="334264"/>
                </a:lnTo>
                <a:close/>
              </a:path>
              <a:path w="268605" h="356870">
                <a:moveTo>
                  <a:pt x="48768" y="333756"/>
                </a:moveTo>
                <a:lnTo>
                  <a:pt x="50292" y="332232"/>
                </a:lnTo>
                <a:lnTo>
                  <a:pt x="49784" y="333248"/>
                </a:lnTo>
                <a:lnTo>
                  <a:pt x="48768" y="333756"/>
                </a:lnTo>
                <a:close/>
              </a:path>
              <a:path w="268605" h="356870">
                <a:moveTo>
                  <a:pt x="75692" y="335280"/>
                </a:moveTo>
                <a:lnTo>
                  <a:pt x="48768" y="335280"/>
                </a:lnTo>
                <a:lnTo>
                  <a:pt x="50292" y="333756"/>
                </a:lnTo>
                <a:lnTo>
                  <a:pt x="76200" y="333756"/>
                </a:lnTo>
                <a:lnTo>
                  <a:pt x="77724" y="332232"/>
                </a:lnTo>
                <a:lnTo>
                  <a:pt x="75692" y="335280"/>
                </a:lnTo>
                <a:close/>
              </a:path>
              <a:path w="268605" h="356870">
                <a:moveTo>
                  <a:pt x="42672" y="335280"/>
                </a:moveTo>
                <a:lnTo>
                  <a:pt x="41148" y="333756"/>
                </a:lnTo>
                <a:lnTo>
                  <a:pt x="44196" y="334772"/>
                </a:lnTo>
                <a:lnTo>
                  <a:pt x="42672" y="335280"/>
                </a:lnTo>
                <a:close/>
              </a:path>
              <a:path w="268605" h="356870">
                <a:moveTo>
                  <a:pt x="47244" y="335280"/>
                </a:moveTo>
                <a:lnTo>
                  <a:pt x="45720" y="335280"/>
                </a:lnTo>
                <a:lnTo>
                  <a:pt x="44196" y="334772"/>
                </a:lnTo>
                <a:lnTo>
                  <a:pt x="47244" y="333756"/>
                </a:lnTo>
                <a:lnTo>
                  <a:pt x="47244" y="335280"/>
                </a:lnTo>
                <a:close/>
              </a:path>
              <a:path w="268605" h="356870">
                <a:moveTo>
                  <a:pt x="48768" y="335280"/>
                </a:moveTo>
                <a:lnTo>
                  <a:pt x="49276" y="334264"/>
                </a:lnTo>
                <a:lnTo>
                  <a:pt x="50292" y="333756"/>
                </a:lnTo>
                <a:lnTo>
                  <a:pt x="48768" y="335280"/>
                </a:lnTo>
                <a:close/>
              </a:path>
              <a:path w="268605" h="356870">
                <a:moveTo>
                  <a:pt x="48768" y="335280"/>
                </a:moveTo>
                <a:lnTo>
                  <a:pt x="47244" y="335280"/>
                </a:lnTo>
                <a:lnTo>
                  <a:pt x="49276" y="334264"/>
                </a:lnTo>
                <a:lnTo>
                  <a:pt x="48768" y="335280"/>
                </a:lnTo>
                <a:close/>
              </a:path>
              <a:path w="268605" h="356870">
                <a:moveTo>
                  <a:pt x="45720" y="335280"/>
                </a:moveTo>
                <a:lnTo>
                  <a:pt x="42672" y="335280"/>
                </a:lnTo>
                <a:lnTo>
                  <a:pt x="44196" y="334772"/>
                </a:lnTo>
                <a:lnTo>
                  <a:pt x="45720" y="335280"/>
                </a:lnTo>
                <a:close/>
              </a:path>
              <a:path w="268605" h="356870">
                <a:moveTo>
                  <a:pt x="13716" y="341376"/>
                </a:moveTo>
                <a:lnTo>
                  <a:pt x="10668" y="339852"/>
                </a:lnTo>
                <a:lnTo>
                  <a:pt x="12192" y="339852"/>
                </a:lnTo>
                <a:lnTo>
                  <a:pt x="13716" y="341376"/>
                </a:lnTo>
                <a:close/>
              </a:path>
              <a:path w="268605" h="356870">
                <a:moveTo>
                  <a:pt x="48768" y="356616"/>
                </a:moveTo>
                <a:lnTo>
                  <a:pt x="41148" y="356616"/>
                </a:lnTo>
                <a:lnTo>
                  <a:pt x="39624" y="355092"/>
                </a:lnTo>
                <a:lnTo>
                  <a:pt x="35052" y="355092"/>
                </a:lnTo>
                <a:lnTo>
                  <a:pt x="35052" y="353568"/>
                </a:lnTo>
                <a:lnTo>
                  <a:pt x="30480" y="352044"/>
                </a:lnTo>
                <a:lnTo>
                  <a:pt x="27432" y="350520"/>
                </a:lnTo>
                <a:lnTo>
                  <a:pt x="25908" y="350520"/>
                </a:lnTo>
                <a:lnTo>
                  <a:pt x="22860" y="348996"/>
                </a:lnTo>
                <a:lnTo>
                  <a:pt x="22860" y="347472"/>
                </a:lnTo>
                <a:lnTo>
                  <a:pt x="19812" y="345948"/>
                </a:lnTo>
                <a:lnTo>
                  <a:pt x="15240" y="341376"/>
                </a:lnTo>
                <a:lnTo>
                  <a:pt x="71628" y="341376"/>
                </a:lnTo>
                <a:lnTo>
                  <a:pt x="70104" y="344424"/>
                </a:lnTo>
                <a:lnTo>
                  <a:pt x="67056" y="347472"/>
                </a:lnTo>
                <a:lnTo>
                  <a:pt x="64008" y="348996"/>
                </a:lnTo>
                <a:lnTo>
                  <a:pt x="59436" y="353568"/>
                </a:lnTo>
                <a:lnTo>
                  <a:pt x="56388" y="353568"/>
                </a:lnTo>
                <a:lnTo>
                  <a:pt x="53340" y="355092"/>
                </a:lnTo>
                <a:lnTo>
                  <a:pt x="48768" y="35661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1" name="object 1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527048" y="5407152"/>
            <a:ext cx="995171" cy="190500"/>
          </a:xfrm>
          <a:prstGeom prst="rect"/>
        </p:spPr>
      </p:pic>
      <p:sp>
        <p:nvSpPr>
          <p:cNvPr id="1048680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/>
          <p:nvPr/>
        </p:nvSpPr>
        <p:spPr>
          <a:xfrm>
            <a:off x="1108927" y="1830677"/>
            <a:ext cx="7091680" cy="2219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50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There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various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ways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supplied 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release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electron:</a:t>
            </a:r>
            <a:endParaRPr sz="1600">
              <a:latin typeface="Microsoft Sans Serif"/>
              <a:cs typeface="Microsoft Sans Serif"/>
            </a:endParaRPr>
          </a:p>
          <a:p>
            <a:pPr indent="-349250" lvl="1" marL="74993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49935"/>
                <a:tab algn="l" pos="750570"/>
              </a:tabLst>
            </a:pP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due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ion</a:t>
            </a:r>
            <a:endParaRPr sz="1600">
              <a:latin typeface="Microsoft Sans Serif"/>
              <a:cs typeface="Microsoft Sans Serif"/>
            </a:endParaRPr>
          </a:p>
          <a:p>
            <a:pPr indent="-349250" lvl="1" marL="74993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49935"/>
                <a:tab algn="l" pos="750570"/>
              </a:tabLst>
            </a:pP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due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excited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bombardment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photons</a:t>
            </a:r>
            <a:endParaRPr sz="1600">
              <a:latin typeface="Microsoft Sans Serif"/>
              <a:cs typeface="Microsoft Sans Serif"/>
            </a:endParaRPr>
          </a:p>
          <a:p>
            <a:pPr indent="-349250" lvl="1" marL="74993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49935"/>
                <a:tab algn="l" pos="75057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Thermionic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endParaRPr sz="1600">
              <a:latin typeface="Microsoft Sans Serif"/>
              <a:cs typeface="Microsoft Sans Serif"/>
            </a:endParaRPr>
          </a:p>
          <a:p>
            <a:pPr indent="-349250" lvl="1" marL="74993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49935"/>
                <a:tab algn="l" pos="750570"/>
              </a:tabLst>
            </a:pPr>
            <a:r>
              <a:rPr dirty="0" sz="1600" spc="-5">
                <a:latin typeface="Microsoft Sans Serif"/>
                <a:cs typeface="Microsoft Sans Serif"/>
              </a:rPr>
              <a:t>Field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2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6970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Secondary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Ionization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Processes</a:t>
            </a:r>
            <a:endParaRPr sz="2400"/>
          </a:p>
        </p:txBody>
      </p:sp>
      <p:sp>
        <p:nvSpPr>
          <p:cNvPr id="1048683" name="object 4"/>
          <p:cNvSpPr/>
          <p:nvPr/>
        </p:nvSpPr>
        <p:spPr>
          <a:xfrm>
            <a:off x="1007364" y="1641348"/>
            <a:ext cx="513715" cy="654050"/>
          </a:xfrm>
          <a:custGeom>
            <a:avLst/>
            <a:ahLst/>
            <a:rect l="l" t="t" r="r" b="b"/>
            <a:pathLst>
              <a:path w="513715" h="654050">
                <a:moveTo>
                  <a:pt x="367188" y="225551"/>
                </a:moveTo>
                <a:lnTo>
                  <a:pt x="341376" y="225551"/>
                </a:lnTo>
                <a:lnTo>
                  <a:pt x="353568" y="201167"/>
                </a:lnTo>
                <a:lnTo>
                  <a:pt x="368807" y="176783"/>
                </a:lnTo>
                <a:lnTo>
                  <a:pt x="368807" y="175259"/>
                </a:lnTo>
                <a:lnTo>
                  <a:pt x="382523" y="152400"/>
                </a:lnTo>
                <a:lnTo>
                  <a:pt x="399287" y="129539"/>
                </a:lnTo>
                <a:lnTo>
                  <a:pt x="414527" y="105155"/>
                </a:lnTo>
                <a:lnTo>
                  <a:pt x="428244" y="82296"/>
                </a:lnTo>
                <a:lnTo>
                  <a:pt x="429768" y="82296"/>
                </a:lnTo>
                <a:lnTo>
                  <a:pt x="446531" y="60959"/>
                </a:lnTo>
                <a:lnTo>
                  <a:pt x="464819" y="38100"/>
                </a:lnTo>
                <a:lnTo>
                  <a:pt x="484631" y="19811"/>
                </a:lnTo>
                <a:lnTo>
                  <a:pt x="502919" y="1523"/>
                </a:lnTo>
                <a:lnTo>
                  <a:pt x="505968" y="0"/>
                </a:lnTo>
                <a:lnTo>
                  <a:pt x="509015" y="0"/>
                </a:lnTo>
                <a:lnTo>
                  <a:pt x="512064" y="1523"/>
                </a:lnTo>
                <a:lnTo>
                  <a:pt x="513587" y="3047"/>
                </a:lnTo>
                <a:lnTo>
                  <a:pt x="513587" y="7619"/>
                </a:lnTo>
                <a:lnTo>
                  <a:pt x="512064" y="9143"/>
                </a:lnTo>
                <a:lnTo>
                  <a:pt x="498348" y="30479"/>
                </a:lnTo>
                <a:lnTo>
                  <a:pt x="483107" y="53339"/>
                </a:lnTo>
                <a:lnTo>
                  <a:pt x="464819" y="74675"/>
                </a:lnTo>
                <a:lnTo>
                  <a:pt x="448056" y="96011"/>
                </a:lnTo>
                <a:lnTo>
                  <a:pt x="402335" y="164591"/>
                </a:lnTo>
                <a:lnTo>
                  <a:pt x="389477" y="187451"/>
                </a:lnTo>
                <a:lnTo>
                  <a:pt x="388619" y="187451"/>
                </a:lnTo>
                <a:lnTo>
                  <a:pt x="367188" y="225551"/>
                </a:lnTo>
                <a:close/>
              </a:path>
              <a:path w="513715" h="654050">
                <a:moveTo>
                  <a:pt x="388619" y="188975"/>
                </a:moveTo>
                <a:lnTo>
                  <a:pt x="388619" y="187451"/>
                </a:lnTo>
                <a:lnTo>
                  <a:pt x="389477" y="187451"/>
                </a:lnTo>
                <a:lnTo>
                  <a:pt x="388619" y="188975"/>
                </a:lnTo>
                <a:close/>
              </a:path>
              <a:path w="513715" h="654050">
                <a:moveTo>
                  <a:pt x="213359" y="492251"/>
                </a:moveTo>
                <a:lnTo>
                  <a:pt x="188975" y="492251"/>
                </a:lnTo>
                <a:lnTo>
                  <a:pt x="198119" y="473963"/>
                </a:lnTo>
                <a:lnTo>
                  <a:pt x="210311" y="452627"/>
                </a:lnTo>
                <a:lnTo>
                  <a:pt x="220980" y="432815"/>
                </a:lnTo>
                <a:lnTo>
                  <a:pt x="231648" y="411479"/>
                </a:lnTo>
                <a:lnTo>
                  <a:pt x="243839" y="388619"/>
                </a:lnTo>
                <a:lnTo>
                  <a:pt x="256031" y="367283"/>
                </a:lnTo>
                <a:lnTo>
                  <a:pt x="268223" y="344423"/>
                </a:lnTo>
                <a:lnTo>
                  <a:pt x="280415" y="320039"/>
                </a:lnTo>
                <a:lnTo>
                  <a:pt x="295656" y="297179"/>
                </a:lnTo>
                <a:lnTo>
                  <a:pt x="341376" y="224027"/>
                </a:lnTo>
                <a:lnTo>
                  <a:pt x="341376" y="225551"/>
                </a:lnTo>
                <a:lnTo>
                  <a:pt x="367188" y="225551"/>
                </a:lnTo>
                <a:lnTo>
                  <a:pt x="361187" y="236219"/>
                </a:lnTo>
                <a:lnTo>
                  <a:pt x="315468" y="309371"/>
                </a:lnTo>
                <a:lnTo>
                  <a:pt x="300227" y="332231"/>
                </a:lnTo>
                <a:lnTo>
                  <a:pt x="288035" y="355092"/>
                </a:lnTo>
                <a:lnTo>
                  <a:pt x="274319" y="377951"/>
                </a:lnTo>
                <a:lnTo>
                  <a:pt x="263652" y="399287"/>
                </a:lnTo>
                <a:lnTo>
                  <a:pt x="252272" y="420623"/>
                </a:lnTo>
                <a:lnTo>
                  <a:pt x="251460" y="420623"/>
                </a:lnTo>
                <a:lnTo>
                  <a:pt x="240791" y="441959"/>
                </a:lnTo>
                <a:lnTo>
                  <a:pt x="228599" y="463296"/>
                </a:lnTo>
                <a:lnTo>
                  <a:pt x="217931" y="483107"/>
                </a:lnTo>
                <a:lnTo>
                  <a:pt x="213359" y="492251"/>
                </a:lnTo>
                <a:close/>
              </a:path>
              <a:path w="513715" h="654050">
                <a:moveTo>
                  <a:pt x="251460" y="422147"/>
                </a:moveTo>
                <a:lnTo>
                  <a:pt x="251460" y="420623"/>
                </a:lnTo>
                <a:lnTo>
                  <a:pt x="252272" y="420623"/>
                </a:lnTo>
                <a:lnTo>
                  <a:pt x="251460" y="422147"/>
                </a:lnTo>
                <a:close/>
              </a:path>
              <a:path w="513715" h="654050">
                <a:moveTo>
                  <a:pt x="170179" y="568451"/>
                </a:moveTo>
                <a:lnTo>
                  <a:pt x="144779" y="568451"/>
                </a:lnTo>
                <a:lnTo>
                  <a:pt x="152400" y="553211"/>
                </a:lnTo>
                <a:lnTo>
                  <a:pt x="161543" y="539496"/>
                </a:lnTo>
                <a:lnTo>
                  <a:pt x="170687" y="524255"/>
                </a:lnTo>
                <a:lnTo>
                  <a:pt x="188975" y="490727"/>
                </a:lnTo>
                <a:lnTo>
                  <a:pt x="188975" y="492251"/>
                </a:lnTo>
                <a:lnTo>
                  <a:pt x="213359" y="492251"/>
                </a:lnTo>
                <a:lnTo>
                  <a:pt x="208787" y="501396"/>
                </a:lnTo>
                <a:lnTo>
                  <a:pt x="208787" y="502919"/>
                </a:lnTo>
                <a:lnTo>
                  <a:pt x="199643" y="518159"/>
                </a:lnTo>
                <a:lnTo>
                  <a:pt x="190500" y="534923"/>
                </a:lnTo>
                <a:lnTo>
                  <a:pt x="172211" y="565403"/>
                </a:lnTo>
                <a:lnTo>
                  <a:pt x="170179" y="568451"/>
                </a:lnTo>
                <a:close/>
              </a:path>
              <a:path w="513715" h="654050">
                <a:moveTo>
                  <a:pt x="132587" y="620267"/>
                </a:moveTo>
                <a:lnTo>
                  <a:pt x="105156" y="620267"/>
                </a:lnTo>
                <a:lnTo>
                  <a:pt x="109727" y="614171"/>
                </a:lnTo>
                <a:lnTo>
                  <a:pt x="109727" y="612647"/>
                </a:lnTo>
                <a:lnTo>
                  <a:pt x="115823" y="606551"/>
                </a:lnTo>
                <a:lnTo>
                  <a:pt x="114300" y="606551"/>
                </a:lnTo>
                <a:lnTo>
                  <a:pt x="120396" y="598931"/>
                </a:lnTo>
                <a:lnTo>
                  <a:pt x="128015" y="589787"/>
                </a:lnTo>
                <a:lnTo>
                  <a:pt x="135635" y="579119"/>
                </a:lnTo>
                <a:lnTo>
                  <a:pt x="144779" y="566927"/>
                </a:lnTo>
                <a:lnTo>
                  <a:pt x="144779" y="568451"/>
                </a:lnTo>
                <a:lnTo>
                  <a:pt x="170179" y="568451"/>
                </a:lnTo>
                <a:lnTo>
                  <a:pt x="163067" y="579119"/>
                </a:lnTo>
                <a:lnTo>
                  <a:pt x="163067" y="580643"/>
                </a:lnTo>
                <a:lnTo>
                  <a:pt x="153923" y="592835"/>
                </a:lnTo>
                <a:lnTo>
                  <a:pt x="144779" y="603503"/>
                </a:lnTo>
                <a:lnTo>
                  <a:pt x="138683" y="612647"/>
                </a:lnTo>
                <a:lnTo>
                  <a:pt x="132587" y="620267"/>
                </a:lnTo>
                <a:close/>
              </a:path>
              <a:path w="513715" h="654050">
                <a:moveTo>
                  <a:pt x="57911" y="620267"/>
                </a:moveTo>
                <a:lnTo>
                  <a:pt x="28956" y="620267"/>
                </a:lnTo>
                <a:lnTo>
                  <a:pt x="19811" y="615696"/>
                </a:lnTo>
                <a:lnTo>
                  <a:pt x="18287" y="615696"/>
                </a:lnTo>
                <a:lnTo>
                  <a:pt x="15239" y="612647"/>
                </a:lnTo>
                <a:lnTo>
                  <a:pt x="13715" y="612647"/>
                </a:lnTo>
                <a:lnTo>
                  <a:pt x="10667" y="611123"/>
                </a:lnTo>
                <a:lnTo>
                  <a:pt x="7619" y="611123"/>
                </a:lnTo>
                <a:lnTo>
                  <a:pt x="4571" y="609600"/>
                </a:lnTo>
                <a:lnTo>
                  <a:pt x="1523" y="606551"/>
                </a:lnTo>
                <a:lnTo>
                  <a:pt x="1523" y="603503"/>
                </a:lnTo>
                <a:lnTo>
                  <a:pt x="0" y="600455"/>
                </a:lnTo>
                <a:lnTo>
                  <a:pt x="1523" y="595883"/>
                </a:lnTo>
                <a:lnTo>
                  <a:pt x="4571" y="594359"/>
                </a:lnTo>
                <a:lnTo>
                  <a:pt x="6096" y="591311"/>
                </a:lnTo>
                <a:lnTo>
                  <a:pt x="13715" y="591311"/>
                </a:lnTo>
                <a:lnTo>
                  <a:pt x="19811" y="594359"/>
                </a:lnTo>
                <a:lnTo>
                  <a:pt x="21335" y="594359"/>
                </a:lnTo>
                <a:lnTo>
                  <a:pt x="22860" y="595883"/>
                </a:lnTo>
                <a:lnTo>
                  <a:pt x="24383" y="595883"/>
                </a:lnTo>
                <a:lnTo>
                  <a:pt x="28956" y="597407"/>
                </a:lnTo>
                <a:lnTo>
                  <a:pt x="27431" y="597407"/>
                </a:lnTo>
                <a:lnTo>
                  <a:pt x="30479" y="598931"/>
                </a:lnTo>
                <a:lnTo>
                  <a:pt x="32004" y="598931"/>
                </a:lnTo>
                <a:lnTo>
                  <a:pt x="36575" y="601979"/>
                </a:lnTo>
                <a:lnTo>
                  <a:pt x="35052" y="601979"/>
                </a:lnTo>
                <a:lnTo>
                  <a:pt x="38100" y="603503"/>
                </a:lnTo>
                <a:lnTo>
                  <a:pt x="39623" y="603503"/>
                </a:lnTo>
                <a:lnTo>
                  <a:pt x="42671" y="606551"/>
                </a:lnTo>
                <a:lnTo>
                  <a:pt x="45719" y="608075"/>
                </a:lnTo>
                <a:lnTo>
                  <a:pt x="45719" y="609600"/>
                </a:lnTo>
                <a:lnTo>
                  <a:pt x="48767" y="611123"/>
                </a:lnTo>
                <a:lnTo>
                  <a:pt x="50291" y="612647"/>
                </a:lnTo>
                <a:lnTo>
                  <a:pt x="15239" y="612647"/>
                </a:lnTo>
                <a:lnTo>
                  <a:pt x="15239" y="614171"/>
                </a:lnTo>
                <a:lnTo>
                  <a:pt x="51815" y="614171"/>
                </a:lnTo>
                <a:lnTo>
                  <a:pt x="57911" y="620267"/>
                </a:lnTo>
                <a:close/>
              </a:path>
              <a:path w="513715" h="654050">
                <a:moveTo>
                  <a:pt x="94487" y="653796"/>
                </a:moveTo>
                <a:lnTo>
                  <a:pt x="76200" y="653796"/>
                </a:lnTo>
                <a:lnTo>
                  <a:pt x="74675" y="652271"/>
                </a:lnTo>
                <a:lnTo>
                  <a:pt x="71627" y="650747"/>
                </a:lnTo>
                <a:lnTo>
                  <a:pt x="70104" y="650747"/>
                </a:lnTo>
                <a:lnTo>
                  <a:pt x="65531" y="649223"/>
                </a:lnTo>
                <a:lnTo>
                  <a:pt x="67056" y="649223"/>
                </a:lnTo>
                <a:lnTo>
                  <a:pt x="64008" y="647700"/>
                </a:lnTo>
                <a:lnTo>
                  <a:pt x="62483" y="646175"/>
                </a:lnTo>
                <a:lnTo>
                  <a:pt x="57911" y="644651"/>
                </a:lnTo>
                <a:lnTo>
                  <a:pt x="57911" y="643127"/>
                </a:lnTo>
                <a:lnTo>
                  <a:pt x="51815" y="640079"/>
                </a:lnTo>
                <a:lnTo>
                  <a:pt x="48767" y="637031"/>
                </a:lnTo>
                <a:lnTo>
                  <a:pt x="44196" y="635507"/>
                </a:lnTo>
                <a:lnTo>
                  <a:pt x="39623" y="630935"/>
                </a:lnTo>
                <a:lnTo>
                  <a:pt x="38100" y="627887"/>
                </a:lnTo>
                <a:lnTo>
                  <a:pt x="35052" y="626363"/>
                </a:lnTo>
                <a:lnTo>
                  <a:pt x="33527" y="623315"/>
                </a:lnTo>
                <a:lnTo>
                  <a:pt x="27431" y="620267"/>
                </a:lnTo>
                <a:lnTo>
                  <a:pt x="57911" y="620267"/>
                </a:lnTo>
                <a:lnTo>
                  <a:pt x="56387" y="618743"/>
                </a:lnTo>
                <a:lnTo>
                  <a:pt x="59435" y="621792"/>
                </a:lnTo>
                <a:lnTo>
                  <a:pt x="62483" y="623315"/>
                </a:lnTo>
                <a:lnTo>
                  <a:pt x="65531" y="626363"/>
                </a:lnTo>
                <a:lnTo>
                  <a:pt x="67056" y="626363"/>
                </a:lnTo>
                <a:lnTo>
                  <a:pt x="68579" y="627887"/>
                </a:lnTo>
                <a:lnTo>
                  <a:pt x="73152" y="629411"/>
                </a:lnTo>
                <a:lnTo>
                  <a:pt x="70104" y="629411"/>
                </a:lnTo>
                <a:lnTo>
                  <a:pt x="79248" y="632459"/>
                </a:lnTo>
                <a:lnTo>
                  <a:pt x="82296" y="633983"/>
                </a:lnTo>
                <a:lnTo>
                  <a:pt x="120395" y="633983"/>
                </a:lnTo>
                <a:lnTo>
                  <a:pt x="111252" y="643127"/>
                </a:lnTo>
                <a:lnTo>
                  <a:pt x="109727" y="643127"/>
                </a:lnTo>
                <a:lnTo>
                  <a:pt x="106679" y="647700"/>
                </a:lnTo>
                <a:lnTo>
                  <a:pt x="103631" y="649223"/>
                </a:lnTo>
                <a:lnTo>
                  <a:pt x="99060" y="650747"/>
                </a:lnTo>
                <a:lnTo>
                  <a:pt x="97535" y="652271"/>
                </a:lnTo>
                <a:lnTo>
                  <a:pt x="94487" y="653796"/>
                </a:lnTo>
                <a:close/>
              </a:path>
              <a:path w="513715" h="654050">
                <a:moveTo>
                  <a:pt x="120395" y="633983"/>
                </a:moveTo>
                <a:lnTo>
                  <a:pt x="86867" y="633983"/>
                </a:lnTo>
                <a:lnTo>
                  <a:pt x="91439" y="632459"/>
                </a:lnTo>
                <a:lnTo>
                  <a:pt x="89915" y="632459"/>
                </a:lnTo>
                <a:lnTo>
                  <a:pt x="94487" y="630935"/>
                </a:lnTo>
                <a:lnTo>
                  <a:pt x="92963" y="630935"/>
                </a:lnTo>
                <a:lnTo>
                  <a:pt x="105156" y="618743"/>
                </a:lnTo>
                <a:lnTo>
                  <a:pt x="105156" y="620267"/>
                </a:lnTo>
                <a:lnTo>
                  <a:pt x="132587" y="620267"/>
                </a:lnTo>
                <a:lnTo>
                  <a:pt x="127711" y="626363"/>
                </a:lnTo>
                <a:lnTo>
                  <a:pt x="126491" y="626363"/>
                </a:lnTo>
                <a:lnTo>
                  <a:pt x="121919" y="632459"/>
                </a:lnTo>
                <a:lnTo>
                  <a:pt x="120395" y="633983"/>
                </a:lnTo>
                <a:close/>
              </a:path>
              <a:path w="513715" h="654050">
                <a:moveTo>
                  <a:pt x="126491" y="627887"/>
                </a:moveTo>
                <a:lnTo>
                  <a:pt x="126491" y="626363"/>
                </a:lnTo>
                <a:lnTo>
                  <a:pt x="127711" y="626363"/>
                </a:lnTo>
                <a:lnTo>
                  <a:pt x="126491" y="62788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2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8740" y="2514600"/>
            <a:ext cx="408431" cy="1556003"/>
          </a:xfrm>
          <a:prstGeom prst="rect"/>
        </p:spPr>
      </p:pic>
      <p:sp>
        <p:nvSpPr>
          <p:cNvPr id="1048684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560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Electron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>
                <a:solidFill>
                  <a:srgbClr val="0064BC"/>
                </a:solidFill>
              </a:rPr>
              <a:t>Emission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due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5">
                <a:solidFill>
                  <a:srgbClr val="0064BC"/>
                </a:solidFill>
              </a:rPr>
              <a:t>to</a:t>
            </a:r>
            <a:r>
              <a:rPr dirty="0" sz="2400" spc="-1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Positive</a:t>
            </a:r>
            <a:r>
              <a:rPr dirty="0" sz="2400">
                <a:solidFill>
                  <a:srgbClr val="0064BC"/>
                </a:solidFill>
              </a:rPr>
              <a:t> Ion</a:t>
            </a:r>
            <a:endParaRPr sz="2400"/>
          </a:p>
        </p:txBody>
      </p:sp>
      <p:sp>
        <p:nvSpPr>
          <p:cNvPr id="1048686" name="object 3"/>
          <p:cNvSpPr txBox="1"/>
          <p:nvPr/>
        </p:nvSpPr>
        <p:spPr>
          <a:xfrm>
            <a:off x="1017479" y="2049242"/>
            <a:ext cx="7844790" cy="35102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7980" marL="36004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Positive ions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formed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due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</a:t>
            </a:r>
            <a:r>
              <a:rPr dirty="0" sz="1600">
                <a:latin typeface="Microsoft Sans Serif"/>
                <a:cs typeface="Microsoft Sans Serif"/>
              </a:rPr>
              <a:t> 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collision</a:t>
            </a:r>
            <a:r>
              <a:rPr dirty="0" sz="1600">
                <a:latin typeface="Microsoft Sans Serif"/>
                <a:cs typeface="Microsoft Sans Serif"/>
              </a:rPr>
              <a:t> 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photo-ionisation,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  <a:spcBef>
                <a:spcPts val="1345"/>
              </a:spcBef>
            </a:pPr>
            <a:r>
              <a:rPr dirty="0" sz="1600" spc="-5">
                <a:latin typeface="Microsoft Sans Serif"/>
                <a:cs typeface="Microsoft Sans Serif"/>
              </a:rPr>
              <a:t>being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positively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charged,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they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travel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towards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7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>
                <a:latin typeface="Microsoft Sans Serif"/>
                <a:cs typeface="Microsoft Sans Serif"/>
              </a:rPr>
              <a:t> ion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approaching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metallic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cause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giving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its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kinetic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impact.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142240">
              <a:lnSpc>
                <a:spcPct val="17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total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ion,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namely,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sum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kinetic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 </a:t>
            </a:r>
            <a:r>
              <a:rPr dirty="0" sz="1600" spc="-25">
                <a:latin typeface="Microsoft Sans Serif"/>
                <a:cs typeface="Microsoft Sans Serif"/>
              </a:rPr>
              <a:t>energy,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greater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twice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work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function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one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will</a:t>
            </a:r>
            <a:r>
              <a:rPr dirty="0" sz="1600">
                <a:latin typeface="Microsoft Sans Serif"/>
                <a:cs typeface="Microsoft Sans Serif"/>
              </a:rPr>
              <a:t> be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ejected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will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neutralise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478155">
              <a:lnSpc>
                <a:spcPct val="17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principal secondary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Townsend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spark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mechanism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7" name="object 4"/>
          <p:cNvSpPr/>
          <p:nvPr/>
        </p:nvSpPr>
        <p:spPr>
          <a:xfrm>
            <a:off x="772668" y="859536"/>
            <a:ext cx="264160" cy="590550"/>
          </a:xfrm>
          <a:custGeom>
            <a:avLst/>
            <a:ahLst/>
            <a:rect l="l" t="t" r="r" b="b"/>
            <a:pathLst>
              <a:path w="264159" h="590550">
                <a:moveTo>
                  <a:pt x="249766" y="60960"/>
                </a:moveTo>
                <a:lnTo>
                  <a:pt x="225552" y="60960"/>
                </a:lnTo>
                <a:lnTo>
                  <a:pt x="230123" y="48260"/>
                </a:lnTo>
                <a:lnTo>
                  <a:pt x="236219" y="22860"/>
                </a:lnTo>
                <a:lnTo>
                  <a:pt x="240791" y="10160"/>
                </a:lnTo>
                <a:lnTo>
                  <a:pt x="242315" y="3810"/>
                </a:lnTo>
                <a:lnTo>
                  <a:pt x="248411" y="0"/>
                </a:lnTo>
                <a:lnTo>
                  <a:pt x="254507" y="1270"/>
                </a:lnTo>
                <a:lnTo>
                  <a:pt x="260604" y="3810"/>
                </a:lnTo>
                <a:lnTo>
                  <a:pt x="263652" y="10160"/>
                </a:lnTo>
                <a:lnTo>
                  <a:pt x="259079" y="27940"/>
                </a:lnTo>
                <a:lnTo>
                  <a:pt x="256031" y="41910"/>
                </a:lnTo>
                <a:lnTo>
                  <a:pt x="251459" y="54610"/>
                </a:lnTo>
                <a:lnTo>
                  <a:pt x="249766" y="60960"/>
                </a:lnTo>
                <a:close/>
              </a:path>
              <a:path w="264159" h="590550">
                <a:moveTo>
                  <a:pt x="196426" y="223520"/>
                </a:moveTo>
                <a:lnTo>
                  <a:pt x="172211" y="223520"/>
                </a:lnTo>
                <a:lnTo>
                  <a:pt x="175259" y="210820"/>
                </a:lnTo>
                <a:lnTo>
                  <a:pt x="178307" y="200660"/>
                </a:lnTo>
                <a:lnTo>
                  <a:pt x="181356" y="187960"/>
                </a:lnTo>
                <a:lnTo>
                  <a:pt x="182879" y="187960"/>
                </a:lnTo>
                <a:lnTo>
                  <a:pt x="185927" y="176530"/>
                </a:lnTo>
                <a:lnTo>
                  <a:pt x="195071" y="152400"/>
                </a:lnTo>
                <a:lnTo>
                  <a:pt x="198119" y="139700"/>
                </a:lnTo>
                <a:lnTo>
                  <a:pt x="207263" y="116840"/>
                </a:lnTo>
                <a:lnTo>
                  <a:pt x="210311" y="106680"/>
                </a:lnTo>
                <a:lnTo>
                  <a:pt x="210311" y="104140"/>
                </a:lnTo>
                <a:lnTo>
                  <a:pt x="214883" y="93980"/>
                </a:lnTo>
                <a:lnTo>
                  <a:pt x="217931" y="81280"/>
                </a:lnTo>
                <a:lnTo>
                  <a:pt x="222504" y="71120"/>
                </a:lnTo>
                <a:lnTo>
                  <a:pt x="225552" y="58420"/>
                </a:lnTo>
                <a:lnTo>
                  <a:pt x="225552" y="60960"/>
                </a:lnTo>
                <a:lnTo>
                  <a:pt x="249766" y="60960"/>
                </a:lnTo>
                <a:lnTo>
                  <a:pt x="248411" y="66040"/>
                </a:lnTo>
                <a:lnTo>
                  <a:pt x="243839" y="78740"/>
                </a:lnTo>
                <a:lnTo>
                  <a:pt x="240791" y="88900"/>
                </a:lnTo>
                <a:lnTo>
                  <a:pt x="236219" y="101600"/>
                </a:lnTo>
                <a:lnTo>
                  <a:pt x="233171" y="111760"/>
                </a:lnTo>
                <a:lnTo>
                  <a:pt x="228600" y="124460"/>
                </a:lnTo>
                <a:lnTo>
                  <a:pt x="225552" y="137160"/>
                </a:lnTo>
                <a:lnTo>
                  <a:pt x="220979" y="147320"/>
                </a:lnTo>
                <a:lnTo>
                  <a:pt x="211835" y="171450"/>
                </a:lnTo>
                <a:lnTo>
                  <a:pt x="213359" y="171450"/>
                </a:lnTo>
                <a:lnTo>
                  <a:pt x="204697" y="194310"/>
                </a:lnTo>
                <a:lnTo>
                  <a:pt x="204215" y="194310"/>
                </a:lnTo>
                <a:lnTo>
                  <a:pt x="198440" y="217170"/>
                </a:lnTo>
                <a:lnTo>
                  <a:pt x="198119" y="217170"/>
                </a:lnTo>
                <a:lnTo>
                  <a:pt x="196426" y="223520"/>
                </a:lnTo>
                <a:close/>
              </a:path>
              <a:path w="264159" h="590550">
                <a:moveTo>
                  <a:pt x="204215" y="195580"/>
                </a:moveTo>
                <a:lnTo>
                  <a:pt x="204215" y="194310"/>
                </a:lnTo>
                <a:lnTo>
                  <a:pt x="204697" y="194310"/>
                </a:lnTo>
                <a:lnTo>
                  <a:pt x="204215" y="195580"/>
                </a:lnTo>
                <a:close/>
              </a:path>
              <a:path w="264159" h="590550">
                <a:moveTo>
                  <a:pt x="198119" y="218440"/>
                </a:moveTo>
                <a:lnTo>
                  <a:pt x="198119" y="217170"/>
                </a:lnTo>
                <a:lnTo>
                  <a:pt x="198440" y="217170"/>
                </a:lnTo>
                <a:lnTo>
                  <a:pt x="198119" y="218440"/>
                </a:lnTo>
                <a:close/>
              </a:path>
              <a:path w="264159" h="590550">
                <a:moveTo>
                  <a:pt x="165861" y="323850"/>
                </a:moveTo>
                <a:lnTo>
                  <a:pt x="141731" y="323850"/>
                </a:lnTo>
                <a:lnTo>
                  <a:pt x="143256" y="316230"/>
                </a:lnTo>
                <a:lnTo>
                  <a:pt x="143256" y="314960"/>
                </a:lnTo>
                <a:lnTo>
                  <a:pt x="146304" y="307340"/>
                </a:lnTo>
                <a:lnTo>
                  <a:pt x="149352" y="298450"/>
                </a:lnTo>
                <a:lnTo>
                  <a:pt x="150875" y="289560"/>
                </a:lnTo>
                <a:lnTo>
                  <a:pt x="150875" y="287020"/>
                </a:lnTo>
                <a:lnTo>
                  <a:pt x="155447" y="276860"/>
                </a:lnTo>
                <a:lnTo>
                  <a:pt x="161543" y="255270"/>
                </a:lnTo>
                <a:lnTo>
                  <a:pt x="164591" y="242570"/>
                </a:lnTo>
                <a:lnTo>
                  <a:pt x="169163" y="232410"/>
                </a:lnTo>
                <a:lnTo>
                  <a:pt x="172211" y="222250"/>
                </a:lnTo>
                <a:lnTo>
                  <a:pt x="172211" y="223520"/>
                </a:lnTo>
                <a:lnTo>
                  <a:pt x="196426" y="223520"/>
                </a:lnTo>
                <a:lnTo>
                  <a:pt x="195071" y="228600"/>
                </a:lnTo>
                <a:lnTo>
                  <a:pt x="195071" y="229870"/>
                </a:lnTo>
                <a:lnTo>
                  <a:pt x="192023" y="240030"/>
                </a:lnTo>
                <a:lnTo>
                  <a:pt x="190500" y="240030"/>
                </a:lnTo>
                <a:lnTo>
                  <a:pt x="187756" y="251460"/>
                </a:lnTo>
                <a:lnTo>
                  <a:pt x="187452" y="251460"/>
                </a:lnTo>
                <a:lnTo>
                  <a:pt x="182879" y="261620"/>
                </a:lnTo>
                <a:lnTo>
                  <a:pt x="179831" y="271780"/>
                </a:lnTo>
                <a:lnTo>
                  <a:pt x="176783" y="284480"/>
                </a:lnTo>
                <a:lnTo>
                  <a:pt x="174116" y="293370"/>
                </a:lnTo>
                <a:lnTo>
                  <a:pt x="173735" y="293370"/>
                </a:lnTo>
                <a:lnTo>
                  <a:pt x="172211" y="304800"/>
                </a:lnTo>
                <a:lnTo>
                  <a:pt x="169163" y="313690"/>
                </a:lnTo>
                <a:lnTo>
                  <a:pt x="169163" y="314960"/>
                </a:lnTo>
                <a:lnTo>
                  <a:pt x="166115" y="322580"/>
                </a:lnTo>
                <a:lnTo>
                  <a:pt x="165861" y="323850"/>
                </a:lnTo>
                <a:close/>
              </a:path>
              <a:path w="264159" h="590550">
                <a:moveTo>
                  <a:pt x="187452" y="252730"/>
                </a:moveTo>
                <a:lnTo>
                  <a:pt x="187452" y="251460"/>
                </a:lnTo>
                <a:lnTo>
                  <a:pt x="187756" y="251460"/>
                </a:lnTo>
                <a:lnTo>
                  <a:pt x="187452" y="252730"/>
                </a:lnTo>
                <a:close/>
              </a:path>
              <a:path w="264159" h="590550">
                <a:moveTo>
                  <a:pt x="173735" y="294640"/>
                </a:moveTo>
                <a:lnTo>
                  <a:pt x="173735" y="293370"/>
                </a:lnTo>
                <a:lnTo>
                  <a:pt x="174116" y="293370"/>
                </a:lnTo>
                <a:lnTo>
                  <a:pt x="173735" y="294640"/>
                </a:lnTo>
                <a:close/>
              </a:path>
              <a:path w="264159" h="590550">
                <a:moveTo>
                  <a:pt x="158495" y="345440"/>
                </a:moveTo>
                <a:lnTo>
                  <a:pt x="134111" y="345440"/>
                </a:lnTo>
                <a:lnTo>
                  <a:pt x="135635" y="339090"/>
                </a:lnTo>
                <a:lnTo>
                  <a:pt x="135635" y="337820"/>
                </a:lnTo>
                <a:lnTo>
                  <a:pt x="141731" y="322580"/>
                </a:lnTo>
                <a:lnTo>
                  <a:pt x="141731" y="323850"/>
                </a:lnTo>
                <a:lnTo>
                  <a:pt x="165861" y="323850"/>
                </a:lnTo>
                <a:lnTo>
                  <a:pt x="164591" y="330200"/>
                </a:lnTo>
                <a:lnTo>
                  <a:pt x="163067" y="331470"/>
                </a:lnTo>
                <a:lnTo>
                  <a:pt x="160527" y="337820"/>
                </a:lnTo>
                <a:lnTo>
                  <a:pt x="160019" y="337820"/>
                </a:lnTo>
                <a:lnTo>
                  <a:pt x="158495" y="345440"/>
                </a:lnTo>
                <a:close/>
              </a:path>
              <a:path w="264159" h="590550">
                <a:moveTo>
                  <a:pt x="160019" y="339090"/>
                </a:moveTo>
                <a:lnTo>
                  <a:pt x="160019" y="337820"/>
                </a:lnTo>
                <a:lnTo>
                  <a:pt x="160527" y="337820"/>
                </a:lnTo>
                <a:lnTo>
                  <a:pt x="160019" y="339090"/>
                </a:lnTo>
                <a:close/>
              </a:path>
              <a:path w="264159" h="590550">
                <a:moveTo>
                  <a:pt x="120395" y="381000"/>
                </a:moveTo>
                <a:lnTo>
                  <a:pt x="121919" y="375920"/>
                </a:lnTo>
                <a:lnTo>
                  <a:pt x="121919" y="374650"/>
                </a:lnTo>
                <a:lnTo>
                  <a:pt x="123443" y="368300"/>
                </a:lnTo>
                <a:lnTo>
                  <a:pt x="124967" y="367030"/>
                </a:lnTo>
                <a:lnTo>
                  <a:pt x="126491" y="361950"/>
                </a:lnTo>
                <a:lnTo>
                  <a:pt x="129539" y="356870"/>
                </a:lnTo>
                <a:lnTo>
                  <a:pt x="131063" y="351790"/>
                </a:lnTo>
                <a:lnTo>
                  <a:pt x="131063" y="350520"/>
                </a:lnTo>
                <a:lnTo>
                  <a:pt x="134111" y="344170"/>
                </a:lnTo>
                <a:lnTo>
                  <a:pt x="134111" y="345440"/>
                </a:lnTo>
                <a:lnTo>
                  <a:pt x="158495" y="345440"/>
                </a:lnTo>
                <a:lnTo>
                  <a:pt x="156971" y="351790"/>
                </a:lnTo>
                <a:lnTo>
                  <a:pt x="155447" y="353060"/>
                </a:lnTo>
                <a:lnTo>
                  <a:pt x="152400" y="359410"/>
                </a:lnTo>
                <a:lnTo>
                  <a:pt x="153923" y="359410"/>
                </a:lnTo>
                <a:lnTo>
                  <a:pt x="150875" y="365760"/>
                </a:lnTo>
                <a:lnTo>
                  <a:pt x="150875" y="367030"/>
                </a:lnTo>
                <a:lnTo>
                  <a:pt x="147827" y="370840"/>
                </a:lnTo>
                <a:lnTo>
                  <a:pt x="147827" y="373380"/>
                </a:lnTo>
                <a:lnTo>
                  <a:pt x="144779" y="377190"/>
                </a:lnTo>
                <a:lnTo>
                  <a:pt x="145999" y="377190"/>
                </a:lnTo>
                <a:lnTo>
                  <a:pt x="145694" y="378460"/>
                </a:lnTo>
                <a:lnTo>
                  <a:pt x="121919" y="378460"/>
                </a:lnTo>
                <a:lnTo>
                  <a:pt x="120395" y="381000"/>
                </a:lnTo>
                <a:close/>
              </a:path>
              <a:path w="264159" h="590550">
                <a:moveTo>
                  <a:pt x="145999" y="377190"/>
                </a:moveTo>
                <a:lnTo>
                  <a:pt x="144779" y="377190"/>
                </a:lnTo>
                <a:lnTo>
                  <a:pt x="146304" y="375920"/>
                </a:lnTo>
                <a:lnTo>
                  <a:pt x="145999" y="377190"/>
                </a:lnTo>
                <a:close/>
              </a:path>
              <a:path w="264159" h="590550">
                <a:moveTo>
                  <a:pt x="139598" y="394970"/>
                </a:moveTo>
                <a:lnTo>
                  <a:pt x="114300" y="394970"/>
                </a:lnTo>
                <a:lnTo>
                  <a:pt x="115823" y="389890"/>
                </a:lnTo>
                <a:lnTo>
                  <a:pt x="118871" y="384810"/>
                </a:lnTo>
                <a:lnTo>
                  <a:pt x="121919" y="378460"/>
                </a:lnTo>
                <a:lnTo>
                  <a:pt x="145694" y="378460"/>
                </a:lnTo>
                <a:lnTo>
                  <a:pt x="145084" y="381000"/>
                </a:lnTo>
                <a:lnTo>
                  <a:pt x="144779" y="381000"/>
                </a:lnTo>
                <a:lnTo>
                  <a:pt x="143256" y="384810"/>
                </a:lnTo>
                <a:lnTo>
                  <a:pt x="143256" y="387350"/>
                </a:lnTo>
                <a:lnTo>
                  <a:pt x="139598" y="394970"/>
                </a:lnTo>
                <a:close/>
              </a:path>
              <a:path w="264159" h="590550">
                <a:moveTo>
                  <a:pt x="144779" y="382270"/>
                </a:moveTo>
                <a:lnTo>
                  <a:pt x="144779" y="381000"/>
                </a:lnTo>
                <a:lnTo>
                  <a:pt x="145084" y="381000"/>
                </a:lnTo>
                <a:lnTo>
                  <a:pt x="144779" y="382270"/>
                </a:lnTo>
                <a:close/>
              </a:path>
              <a:path w="264159" h="590550">
                <a:moveTo>
                  <a:pt x="133603" y="407670"/>
                </a:moveTo>
                <a:lnTo>
                  <a:pt x="109727" y="407670"/>
                </a:lnTo>
                <a:lnTo>
                  <a:pt x="111252" y="401320"/>
                </a:lnTo>
                <a:lnTo>
                  <a:pt x="111252" y="400050"/>
                </a:lnTo>
                <a:lnTo>
                  <a:pt x="114300" y="393700"/>
                </a:lnTo>
                <a:lnTo>
                  <a:pt x="114300" y="394970"/>
                </a:lnTo>
                <a:lnTo>
                  <a:pt x="139598" y="394970"/>
                </a:lnTo>
                <a:lnTo>
                  <a:pt x="137769" y="398780"/>
                </a:lnTo>
                <a:lnTo>
                  <a:pt x="137159" y="398780"/>
                </a:lnTo>
                <a:lnTo>
                  <a:pt x="135635" y="405130"/>
                </a:lnTo>
                <a:lnTo>
                  <a:pt x="133603" y="407670"/>
                </a:lnTo>
                <a:close/>
              </a:path>
              <a:path w="264159" h="590550">
                <a:moveTo>
                  <a:pt x="137159" y="400050"/>
                </a:moveTo>
                <a:lnTo>
                  <a:pt x="137159" y="398780"/>
                </a:lnTo>
                <a:lnTo>
                  <a:pt x="137769" y="398780"/>
                </a:lnTo>
                <a:lnTo>
                  <a:pt x="137159" y="400050"/>
                </a:lnTo>
                <a:close/>
              </a:path>
              <a:path w="264159" h="590550">
                <a:moveTo>
                  <a:pt x="105156" y="419099"/>
                </a:moveTo>
                <a:lnTo>
                  <a:pt x="108204" y="412750"/>
                </a:lnTo>
                <a:lnTo>
                  <a:pt x="108204" y="411480"/>
                </a:lnTo>
                <a:lnTo>
                  <a:pt x="109727" y="406400"/>
                </a:lnTo>
                <a:lnTo>
                  <a:pt x="109727" y="407670"/>
                </a:lnTo>
                <a:lnTo>
                  <a:pt x="133603" y="407670"/>
                </a:lnTo>
                <a:lnTo>
                  <a:pt x="132587" y="408940"/>
                </a:lnTo>
                <a:lnTo>
                  <a:pt x="133807" y="408940"/>
                </a:lnTo>
                <a:lnTo>
                  <a:pt x="132587" y="414020"/>
                </a:lnTo>
                <a:lnTo>
                  <a:pt x="131063" y="415290"/>
                </a:lnTo>
                <a:lnTo>
                  <a:pt x="130682" y="416560"/>
                </a:lnTo>
                <a:lnTo>
                  <a:pt x="106679" y="416560"/>
                </a:lnTo>
                <a:lnTo>
                  <a:pt x="105156" y="419099"/>
                </a:lnTo>
                <a:close/>
              </a:path>
              <a:path w="264159" h="590550">
                <a:moveTo>
                  <a:pt x="133807" y="408940"/>
                </a:moveTo>
                <a:lnTo>
                  <a:pt x="132587" y="408940"/>
                </a:lnTo>
                <a:lnTo>
                  <a:pt x="134111" y="407670"/>
                </a:lnTo>
                <a:lnTo>
                  <a:pt x="133807" y="408940"/>
                </a:lnTo>
                <a:close/>
              </a:path>
              <a:path w="264159" h="590550">
                <a:moveTo>
                  <a:pt x="129539" y="420370"/>
                </a:moveTo>
                <a:lnTo>
                  <a:pt x="129539" y="419100"/>
                </a:lnTo>
                <a:lnTo>
                  <a:pt x="105156" y="419100"/>
                </a:lnTo>
                <a:lnTo>
                  <a:pt x="106679" y="416560"/>
                </a:lnTo>
                <a:lnTo>
                  <a:pt x="130682" y="416560"/>
                </a:lnTo>
                <a:lnTo>
                  <a:pt x="129539" y="420370"/>
                </a:lnTo>
                <a:close/>
              </a:path>
              <a:path w="264159" h="590550">
                <a:moveTo>
                  <a:pt x="120395" y="447040"/>
                </a:moveTo>
                <a:lnTo>
                  <a:pt x="97535" y="447040"/>
                </a:lnTo>
                <a:lnTo>
                  <a:pt x="97535" y="443230"/>
                </a:lnTo>
                <a:lnTo>
                  <a:pt x="99059" y="441960"/>
                </a:lnTo>
                <a:lnTo>
                  <a:pt x="99059" y="436880"/>
                </a:lnTo>
                <a:lnTo>
                  <a:pt x="103631" y="422910"/>
                </a:lnTo>
                <a:lnTo>
                  <a:pt x="103631" y="421640"/>
                </a:lnTo>
                <a:lnTo>
                  <a:pt x="105156" y="419099"/>
                </a:lnTo>
                <a:lnTo>
                  <a:pt x="129539" y="419100"/>
                </a:lnTo>
                <a:lnTo>
                  <a:pt x="128015" y="424180"/>
                </a:lnTo>
                <a:lnTo>
                  <a:pt x="128015" y="425450"/>
                </a:lnTo>
                <a:lnTo>
                  <a:pt x="126872" y="429260"/>
                </a:lnTo>
                <a:lnTo>
                  <a:pt x="126491" y="429260"/>
                </a:lnTo>
                <a:lnTo>
                  <a:pt x="120395" y="447040"/>
                </a:lnTo>
                <a:close/>
              </a:path>
              <a:path w="264159" h="590550">
                <a:moveTo>
                  <a:pt x="126491" y="430530"/>
                </a:moveTo>
                <a:lnTo>
                  <a:pt x="126491" y="429260"/>
                </a:lnTo>
                <a:lnTo>
                  <a:pt x="126872" y="429260"/>
                </a:lnTo>
                <a:lnTo>
                  <a:pt x="126491" y="430530"/>
                </a:lnTo>
                <a:close/>
              </a:path>
              <a:path w="264159" h="590550">
                <a:moveTo>
                  <a:pt x="92963" y="463550"/>
                </a:moveTo>
                <a:lnTo>
                  <a:pt x="92963" y="459740"/>
                </a:lnTo>
                <a:lnTo>
                  <a:pt x="94487" y="459740"/>
                </a:lnTo>
                <a:lnTo>
                  <a:pt x="94487" y="454660"/>
                </a:lnTo>
                <a:lnTo>
                  <a:pt x="96011" y="450850"/>
                </a:lnTo>
                <a:lnTo>
                  <a:pt x="96011" y="449580"/>
                </a:lnTo>
                <a:lnTo>
                  <a:pt x="97535" y="445770"/>
                </a:lnTo>
                <a:lnTo>
                  <a:pt x="97535" y="447040"/>
                </a:lnTo>
                <a:lnTo>
                  <a:pt x="121538" y="447040"/>
                </a:lnTo>
                <a:lnTo>
                  <a:pt x="120395" y="450850"/>
                </a:lnTo>
                <a:lnTo>
                  <a:pt x="120395" y="452120"/>
                </a:lnTo>
                <a:lnTo>
                  <a:pt x="117486" y="461010"/>
                </a:lnTo>
                <a:lnTo>
                  <a:pt x="94487" y="461010"/>
                </a:lnTo>
                <a:lnTo>
                  <a:pt x="92963" y="463550"/>
                </a:lnTo>
                <a:close/>
              </a:path>
              <a:path w="264159" h="590550">
                <a:moveTo>
                  <a:pt x="121538" y="447040"/>
                </a:moveTo>
                <a:lnTo>
                  <a:pt x="120395" y="447040"/>
                </a:lnTo>
                <a:lnTo>
                  <a:pt x="121919" y="445770"/>
                </a:lnTo>
                <a:lnTo>
                  <a:pt x="121538" y="447040"/>
                </a:lnTo>
                <a:close/>
              </a:path>
              <a:path w="264159" h="590550">
                <a:moveTo>
                  <a:pt x="103631" y="547370"/>
                </a:moveTo>
                <a:lnTo>
                  <a:pt x="82295" y="547370"/>
                </a:lnTo>
                <a:lnTo>
                  <a:pt x="80771" y="544830"/>
                </a:lnTo>
                <a:lnTo>
                  <a:pt x="80771" y="539750"/>
                </a:lnTo>
                <a:lnTo>
                  <a:pt x="79247" y="537210"/>
                </a:lnTo>
                <a:lnTo>
                  <a:pt x="79247" y="513080"/>
                </a:lnTo>
                <a:lnTo>
                  <a:pt x="82295" y="505460"/>
                </a:lnTo>
                <a:lnTo>
                  <a:pt x="80771" y="505460"/>
                </a:lnTo>
                <a:lnTo>
                  <a:pt x="82295" y="501650"/>
                </a:lnTo>
                <a:lnTo>
                  <a:pt x="82295" y="499110"/>
                </a:lnTo>
                <a:lnTo>
                  <a:pt x="83819" y="496570"/>
                </a:lnTo>
                <a:lnTo>
                  <a:pt x="83819" y="491490"/>
                </a:lnTo>
                <a:lnTo>
                  <a:pt x="85343" y="491490"/>
                </a:lnTo>
                <a:lnTo>
                  <a:pt x="85343" y="488950"/>
                </a:lnTo>
                <a:lnTo>
                  <a:pt x="86867" y="485140"/>
                </a:lnTo>
                <a:lnTo>
                  <a:pt x="86867" y="480060"/>
                </a:lnTo>
                <a:lnTo>
                  <a:pt x="88391" y="474980"/>
                </a:lnTo>
                <a:lnTo>
                  <a:pt x="89915" y="471170"/>
                </a:lnTo>
                <a:lnTo>
                  <a:pt x="89915" y="469900"/>
                </a:lnTo>
                <a:lnTo>
                  <a:pt x="91439" y="467360"/>
                </a:lnTo>
                <a:lnTo>
                  <a:pt x="91439" y="466090"/>
                </a:lnTo>
                <a:lnTo>
                  <a:pt x="94487" y="461010"/>
                </a:lnTo>
                <a:lnTo>
                  <a:pt x="117486" y="461010"/>
                </a:lnTo>
                <a:lnTo>
                  <a:pt x="116655" y="463550"/>
                </a:lnTo>
                <a:lnTo>
                  <a:pt x="115823" y="463550"/>
                </a:lnTo>
                <a:lnTo>
                  <a:pt x="115823" y="468630"/>
                </a:lnTo>
                <a:lnTo>
                  <a:pt x="114300" y="469900"/>
                </a:lnTo>
                <a:lnTo>
                  <a:pt x="114300" y="473710"/>
                </a:lnTo>
                <a:lnTo>
                  <a:pt x="112471" y="477520"/>
                </a:lnTo>
                <a:lnTo>
                  <a:pt x="111252" y="477520"/>
                </a:lnTo>
                <a:lnTo>
                  <a:pt x="111252" y="481330"/>
                </a:lnTo>
                <a:lnTo>
                  <a:pt x="109727" y="483870"/>
                </a:lnTo>
                <a:lnTo>
                  <a:pt x="109727" y="487680"/>
                </a:lnTo>
                <a:lnTo>
                  <a:pt x="108204" y="490220"/>
                </a:lnTo>
                <a:lnTo>
                  <a:pt x="108204" y="495300"/>
                </a:lnTo>
                <a:lnTo>
                  <a:pt x="107441" y="496570"/>
                </a:lnTo>
                <a:lnTo>
                  <a:pt x="106679" y="496570"/>
                </a:lnTo>
                <a:lnTo>
                  <a:pt x="106679" y="500380"/>
                </a:lnTo>
                <a:lnTo>
                  <a:pt x="105156" y="504190"/>
                </a:lnTo>
                <a:lnTo>
                  <a:pt x="105156" y="506730"/>
                </a:lnTo>
                <a:lnTo>
                  <a:pt x="103631" y="509270"/>
                </a:lnTo>
                <a:lnTo>
                  <a:pt x="103631" y="514350"/>
                </a:lnTo>
                <a:lnTo>
                  <a:pt x="102107" y="518160"/>
                </a:lnTo>
                <a:lnTo>
                  <a:pt x="102107" y="538480"/>
                </a:lnTo>
                <a:lnTo>
                  <a:pt x="103631" y="542290"/>
                </a:lnTo>
                <a:lnTo>
                  <a:pt x="103631" y="547370"/>
                </a:lnTo>
                <a:close/>
              </a:path>
              <a:path w="264159" h="590550">
                <a:moveTo>
                  <a:pt x="115823" y="466090"/>
                </a:moveTo>
                <a:lnTo>
                  <a:pt x="115823" y="463550"/>
                </a:lnTo>
                <a:lnTo>
                  <a:pt x="116655" y="463550"/>
                </a:lnTo>
                <a:lnTo>
                  <a:pt x="115823" y="466090"/>
                </a:lnTo>
                <a:close/>
              </a:path>
              <a:path w="264159" h="590550">
                <a:moveTo>
                  <a:pt x="111252" y="480060"/>
                </a:moveTo>
                <a:lnTo>
                  <a:pt x="111252" y="477520"/>
                </a:lnTo>
                <a:lnTo>
                  <a:pt x="112471" y="477520"/>
                </a:lnTo>
                <a:lnTo>
                  <a:pt x="111252" y="480060"/>
                </a:lnTo>
                <a:close/>
              </a:path>
              <a:path w="264159" h="590550">
                <a:moveTo>
                  <a:pt x="106679" y="497840"/>
                </a:moveTo>
                <a:lnTo>
                  <a:pt x="106679" y="496570"/>
                </a:lnTo>
                <a:lnTo>
                  <a:pt x="107441" y="496570"/>
                </a:lnTo>
                <a:lnTo>
                  <a:pt x="106679" y="497840"/>
                </a:lnTo>
                <a:close/>
              </a:path>
              <a:path w="264159" h="590550">
                <a:moveTo>
                  <a:pt x="22097" y="519430"/>
                </a:moveTo>
                <a:lnTo>
                  <a:pt x="4571" y="519430"/>
                </a:lnTo>
                <a:lnTo>
                  <a:pt x="6095" y="514350"/>
                </a:lnTo>
                <a:lnTo>
                  <a:pt x="7619" y="511810"/>
                </a:lnTo>
                <a:lnTo>
                  <a:pt x="12191" y="508000"/>
                </a:lnTo>
                <a:lnTo>
                  <a:pt x="16763" y="509270"/>
                </a:lnTo>
                <a:lnTo>
                  <a:pt x="19811" y="511810"/>
                </a:lnTo>
                <a:lnTo>
                  <a:pt x="22859" y="518160"/>
                </a:lnTo>
                <a:lnTo>
                  <a:pt x="22097" y="519430"/>
                </a:lnTo>
                <a:close/>
              </a:path>
              <a:path w="264159" h="590550">
                <a:moveTo>
                  <a:pt x="19811" y="538480"/>
                </a:moveTo>
                <a:lnTo>
                  <a:pt x="0" y="538480"/>
                </a:lnTo>
                <a:lnTo>
                  <a:pt x="0" y="529590"/>
                </a:lnTo>
                <a:lnTo>
                  <a:pt x="1523" y="528320"/>
                </a:lnTo>
                <a:lnTo>
                  <a:pt x="1523" y="525780"/>
                </a:lnTo>
                <a:lnTo>
                  <a:pt x="3047" y="521970"/>
                </a:lnTo>
                <a:lnTo>
                  <a:pt x="3047" y="520700"/>
                </a:lnTo>
                <a:lnTo>
                  <a:pt x="4571" y="518160"/>
                </a:lnTo>
                <a:lnTo>
                  <a:pt x="4571" y="519430"/>
                </a:lnTo>
                <a:lnTo>
                  <a:pt x="22097" y="519430"/>
                </a:lnTo>
                <a:lnTo>
                  <a:pt x="21335" y="520700"/>
                </a:lnTo>
                <a:lnTo>
                  <a:pt x="20573" y="523240"/>
                </a:lnTo>
                <a:lnTo>
                  <a:pt x="19811" y="523240"/>
                </a:lnTo>
                <a:lnTo>
                  <a:pt x="19811" y="527050"/>
                </a:lnTo>
                <a:lnTo>
                  <a:pt x="19049" y="528320"/>
                </a:lnTo>
                <a:lnTo>
                  <a:pt x="18287" y="528320"/>
                </a:lnTo>
                <a:lnTo>
                  <a:pt x="18287" y="534670"/>
                </a:lnTo>
                <a:lnTo>
                  <a:pt x="19049" y="534670"/>
                </a:lnTo>
                <a:lnTo>
                  <a:pt x="19811" y="535940"/>
                </a:lnTo>
                <a:lnTo>
                  <a:pt x="19811" y="538480"/>
                </a:lnTo>
                <a:close/>
              </a:path>
              <a:path w="264159" h="590550">
                <a:moveTo>
                  <a:pt x="19811" y="525780"/>
                </a:moveTo>
                <a:lnTo>
                  <a:pt x="19811" y="523240"/>
                </a:lnTo>
                <a:lnTo>
                  <a:pt x="20573" y="523240"/>
                </a:lnTo>
                <a:lnTo>
                  <a:pt x="19811" y="525780"/>
                </a:lnTo>
                <a:close/>
              </a:path>
              <a:path w="264159" h="590550">
                <a:moveTo>
                  <a:pt x="18287" y="529590"/>
                </a:moveTo>
                <a:lnTo>
                  <a:pt x="18287" y="528320"/>
                </a:lnTo>
                <a:lnTo>
                  <a:pt x="19049" y="528320"/>
                </a:lnTo>
                <a:lnTo>
                  <a:pt x="18287" y="529590"/>
                </a:lnTo>
                <a:close/>
              </a:path>
              <a:path w="264159" h="590550">
                <a:moveTo>
                  <a:pt x="19049" y="534670"/>
                </a:moveTo>
                <a:lnTo>
                  <a:pt x="18287" y="534670"/>
                </a:lnTo>
                <a:lnTo>
                  <a:pt x="18287" y="533400"/>
                </a:lnTo>
                <a:lnTo>
                  <a:pt x="19049" y="534670"/>
                </a:lnTo>
                <a:close/>
              </a:path>
              <a:path w="264159" h="590550">
                <a:moveTo>
                  <a:pt x="74675" y="589280"/>
                </a:moveTo>
                <a:lnTo>
                  <a:pt x="53339" y="589280"/>
                </a:lnTo>
                <a:lnTo>
                  <a:pt x="44195" y="584200"/>
                </a:lnTo>
                <a:lnTo>
                  <a:pt x="42671" y="582930"/>
                </a:lnTo>
                <a:lnTo>
                  <a:pt x="41147" y="582930"/>
                </a:lnTo>
                <a:lnTo>
                  <a:pt x="35052" y="580390"/>
                </a:lnTo>
                <a:lnTo>
                  <a:pt x="33527" y="580390"/>
                </a:lnTo>
                <a:lnTo>
                  <a:pt x="27431" y="576580"/>
                </a:lnTo>
                <a:lnTo>
                  <a:pt x="22859" y="572770"/>
                </a:lnTo>
                <a:lnTo>
                  <a:pt x="19811" y="571500"/>
                </a:lnTo>
                <a:lnTo>
                  <a:pt x="7619" y="558800"/>
                </a:lnTo>
                <a:lnTo>
                  <a:pt x="7619" y="557530"/>
                </a:lnTo>
                <a:lnTo>
                  <a:pt x="6095" y="553720"/>
                </a:lnTo>
                <a:lnTo>
                  <a:pt x="3047" y="549910"/>
                </a:lnTo>
                <a:lnTo>
                  <a:pt x="3047" y="547370"/>
                </a:lnTo>
                <a:lnTo>
                  <a:pt x="1523" y="544830"/>
                </a:lnTo>
                <a:lnTo>
                  <a:pt x="1523" y="538480"/>
                </a:lnTo>
                <a:lnTo>
                  <a:pt x="19811" y="538480"/>
                </a:lnTo>
                <a:lnTo>
                  <a:pt x="19811" y="537210"/>
                </a:lnTo>
                <a:lnTo>
                  <a:pt x="21335" y="542290"/>
                </a:lnTo>
                <a:lnTo>
                  <a:pt x="22097" y="542290"/>
                </a:lnTo>
                <a:lnTo>
                  <a:pt x="22859" y="544830"/>
                </a:lnTo>
                <a:lnTo>
                  <a:pt x="24383" y="547370"/>
                </a:lnTo>
                <a:lnTo>
                  <a:pt x="24764" y="547370"/>
                </a:lnTo>
                <a:lnTo>
                  <a:pt x="25907" y="551180"/>
                </a:lnTo>
                <a:lnTo>
                  <a:pt x="27431" y="551180"/>
                </a:lnTo>
                <a:lnTo>
                  <a:pt x="39623" y="561340"/>
                </a:lnTo>
                <a:lnTo>
                  <a:pt x="41147" y="561340"/>
                </a:lnTo>
                <a:lnTo>
                  <a:pt x="47243" y="565150"/>
                </a:lnTo>
                <a:lnTo>
                  <a:pt x="48767" y="565150"/>
                </a:lnTo>
                <a:lnTo>
                  <a:pt x="51815" y="566420"/>
                </a:lnTo>
                <a:lnTo>
                  <a:pt x="50291" y="566420"/>
                </a:lnTo>
                <a:lnTo>
                  <a:pt x="59435" y="571500"/>
                </a:lnTo>
                <a:lnTo>
                  <a:pt x="99059" y="571500"/>
                </a:lnTo>
                <a:lnTo>
                  <a:pt x="99059" y="572770"/>
                </a:lnTo>
                <a:lnTo>
                  <a:pt x="94487" y="576580"/>
                </a:lnTo>
                <a:lnTo>
                  <a:pt x="92963" y="580390"/>
                </a:lnTo>
                <a:lnTo>
                  <a:pt x="89915" y="581660"/>
                </a:lnTo>
                <a:lnTo>
                  <a:pt x="88391" y="582930"/>
                </a:lnTo>
                <a:lnTo>
                  <a:pt x="82295" y="585470"/>
                </a:lnTo>
                <a:lnTo>
                  <a:pt x="80771" y="585470"/>
                </a:lnTo>
                <a:lnTo>
                  <a:pt x="77723" y="588010"/>
                </a:lnTo>
                <a:lnTo>
                  <a:pt x="74675" y="589280"/>
                </a:lnTo>
                <a:close/>
              </a:path>
              <a:path w="264159" h="590550">
                <a:moveTo>
                  <a:pt x="103631" y="539750"/>
                </a:moveTo>
                <a:lnTo>
                  <a:pt x="102107" y="538480"/>
                </a:lnTo>
                <a:lnTo>
                  <a:pt x="102107" y="537210"/>
                </a:lnTo>
                <a:lnTo>
                  <a:pt x="103631" y="539750"/>
                </a:lnTo>
                <a:close/>
              </a:path>
              <a:path w="264159" h="590550">
                <a:moveTo>
                  <a:pt x="22097" y="542290"/>
                </a:moveTo>
                <a:lnTo>
                  <a:pt x="21335" y="542290"/>
                </a:lnTo>
                <a:lnTo>
                  <a:pt x="21335" y="539750"/>
                </a:lnTo>
                <a:lnTo>
                  <a:pt x="22097" y="542290"/>
                </a:lnTo>
                <a:close/>
              </a:path>
              <a:path w="264159" h="590550">
                <a:moveTo>
                  <a:pt x="103631" y="557530"/>
                </a:moveTo>
                <a:lnTo>
                  <a:pt x="82295" y="557530"/>
                </a:lnTo>
                <a:lnTo>
                  <a:pt x="82295" y="552450"/>
                </a:lnTo>
                <a:lnTo>
                  <a:pt x="80771" y="551180"/>
                </a:lnTo>
                <a:lnTo>
                  <a:pt x="80771" y="544830"/>
                </a:lnTo>
                <a:lnTo>
                  <a:pt x="82295" y="547370"/>
                </a:lnTo>
                <a:lnTo>
                  <a:pt x="103631" y="547370"/>
                </a:lnTo>
                <a:lnTo>
                  <a:pt x="103631" y="557530"/>
                </a:lnTo>
                <a:close/>
              </a:path>
              <a:path w="264159" h="590550">
                <a:moveTo>
                  <a:pt x="24764" y="547370"/>
                </a:moveTo>
                <a:lnTo>
                  <a:pt x="24383" y="547370"/>
                </a:lnTo>
                <a:lnTo>
                  <a:pt x="24383" y="546100"/>
                </a:lnTo>
                <a:lnTo>
                  <a:pt x="24764" y="547370"/>
                </a:lnTo>
                <a:close/>
              </a:path>
              <a:path w="264159" h="590550">
                <a:moveTo>
                  <a:pt x="27431" y="551180"/>
                </a:moveTo>
                <a:lnTo>
                  <a:pt x="25907" y="551180"/>
                </a:lnTo>
                <a:lnTo>
                  <a:pt x="25907" y="549910"/>
                </a:lnTo>
                <a:lnTo>
                  <a:pt x="27431" y="551180"/>
                </a:lnTo>
                <a:close/>
              </a:path>
              <a:path w="264159" h="590550">
                <a:moveTo>
                  <a:pt x="99059" y="571500"/>
                </a:moveTo>
                <a:lnTo>
                  <a:pt x="59435" y="571500"/>
                </a:lnTo>
                <a:lnTo>
                  <a:pt x="56387" y="568960"/>
                </a:lnTo>
                <a:lnTo>
                  <a:pt x="65531" y="568960"/>
                </a:lnTo>
                <a:lnTo>
                  <a:pt x="68579" y="567690"/>
                </a:lnTo>
                <a:lnTo>
                  <a:pt x="71627" y="567690"/>
                </a:lnTo>
                <a:lnTo>
                  <a:pt x="73152" y="566420"/>
                </a:lnTo>
                <a:lnTo>
                  <a:pt x="76200" y="566420"/>
                </a:lnTo>
                <a:lnTo>
                  <a:pt x="79247" y="563880"/>
                </a:lnTo>
                <a:lnTo>
                  <a:pt x="80771" y="560070"/>
                </a:lnTo>
                <a:lnTo>
                  <a:pt x="80771" y="557530"/>
                </a:lnTo>
                <a:lnTo>
                  <a:pt x="82295" y="553720"/>
                </a:lnTo>
                <a:lnTo>
                  <a:pt x="82295" y="557530"/>
                </a:lnTo>
                <a:lnTo>
                  <a:pt x="103631" y="557530"/>
                </a:lnTo>
                <a:lnTo>
                  <a:pt x="103631" y="558800"/>
                </a:lnTo>
                <a:lnTo>
                  <a:pt x="102107" y="561340"/>
                </a:lnTo>
                <a:lnTo>
                  <a:pt x="102107" y="563880"/>
                </a:lnTo>
                <a:lnTo>
                  <a:pt x="100583" y="565150"/>
                </a:lnTo>
                <a:lnTo>
                  <a:pt x="102107" y="565150"/>
                </a:lnTo>
                <a:lnTo>
                  <a:pt x="100583" y="567690"/>
                </a:lnTo>
                <a:lnTo>
                  <a:pt x="99059" y="568960"/>
                </a:lnTo>
                <a:lnTo>
                  <a:pt x="99059" y="571500"/>
                </a:lnTo>
                <a:close/>
              </a:path>
              <a:path w="264159" h="590550">
                <a:moveTo>
                  <a:pt x="42671" y="561340"/>
                </a:moveTo>
                <a:lnTo>
                  <a:pt x="39623" y="561340"/>
                </a:lnTo>
                <a:lnTo>
                  <a:pt x="39623" y="560070"/>
                </a:lnTo>
                <a:lnTo>
                  <a:pt x="42671" y="561340"/>
                </a:lnTo>
                <a:close/>
              </a:path>
              <a:path w="264159" h="590550">
                <a:moveTo>
                  <a:pt x="76200" y="566420"/>
                </a:moveTo>
                <a:lnTo>
                  <a:pt x="77723" y="565150"/>
                </a:lnTo>
                <a:lnTo>
                  <a:pt x="79247" y="561340"/>
                </a:lnTo>
                <a:lnTo>
                  <a:pt x="80771" y="560070"/>
                </a:lnTo>
                <a:lnTo>
                  <a:pt x="79247" y="563880"/>
                </a:lnTo>
                <a:lnTo>
                  <a:pt x="76200" y="566420"/>
                </a:lnTo>
                <a:close/>
              </a:path>
              <a:path w="264159" h="590550">
                <a:moveTo>
                  <a:pt x="94487" y="576580"/>
                </a:moveTo>
                <a:lnTo>
                  <a:pt x="96011" y="575310"/>
                </a:lnTo>
                <a:lnTo>
                  <a:pt x="94487" y="576580"/>
                </a:lnTo>
                <a:close/>
              </a:path>
              <a:path w="264159" h="590550">
                <a:moveTo>
                  <a:pt x="68579" y="590550"/>
                </a:moveTo>
                <a:lnTo>
                  <a:pt x="62483" y="590550"/>
                </a:lnTo>
                <a:lnTo>
                  <a:pt x="59435" y="589280"/>
                </a:lnTo>
                <a:lnTo>
                  <a:pt x="71627" y="589280"/>
                </a:lnTo>
                <a:lnTo>
                  <a:pt x="68579" y="59055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296156" y="2289048"/>
            <a:ext cx="1670304" cy="106553"/>
          </a:xfrm>
          <a:prstGeom prst="rect"/>
        </p:spPr>
      </p:pic>
      <p:sp>
        <p:nvSpPr>
          <p:cNvPr id="1048688" name="object 6"/>
          <p:cNvSpPr/>
          <p:nvPr/>
        </p:nvSpPr>
        <p:spPr>
          <a:xfrm>
            <a:off x="1034796" y="1866900"/>
            <a:ext cx="228600" cy="429895"/>
          </a:xfrm>
          <a:custGeom>
            <a:avLst/>
            <a:ahLst/>
            <a:rect l="l" t="t" r="r" b="b"/>
            <a:pathLst>
              <a:path w="228600" h="429894">
                <a:moveTo>
                  <a:pt x="32004" y="367284"/>
                </a:moveTo>
                <a:lnTo>
                  <a:pt x="35052" y="359664"/>
                </a:lnTo>
                <a:lnTo>
                  <a:pt x="36576" y="348996"/>
                </a:lnTo>
                <a:lnTo>
                  <a:pt x="41148" y="338328"/>
                </a:lnTo>
                <a:lnTo>
                  <a:pt x="44196" y="327660"/>
                </a:lnTo>
                <a:lnTo>
                  <a:pt x="48768" y="315468"/>
                </a:lnTo>
                <a:lnTo>
                  <a:pt x="57912" y="288036"/>
                </a:lnTo>
                <a:lnTo>
                  <a:pt x="62484" y="272796"/>
                </a:lnTo>
                <a:lnTo>
                  <a:pt x="68580" y="256031"/>
                </a:lnTo>
                <a:lnTo>
                  <a:pt x="76200" y="237743"/>
                </a:lnTo>
                <a:lnTo>
                  <a:pt x="82296" y="219455"/>
                </a:lnTo>
                <a:lnTo>
                  <a:pt x="91440" y="201167"/>
                </a:lnTo>
                <a:lnTo>
                  <a:pt x="91440" y="199643"/>
                </a:lnTo>
                <a:lnTo>
                  <a:pt x="102108" y="181355"/>
                </a:lnTo>
                <a:lnTo>
                  <a:pt x="123444" y="141731"/>
                </a:lnTo>
                <a:lnTo>
                  <a:pt x="124968" y="141731"/>
                </a:lnTo>
                <a:lnTo>
                  <a:pt x="149352" y="96011"/>
                </a:lnTo>
                <a:lnTo>
                  <a:pt x="163068" y="73152"/>
                </a:lnTo>
                <a:lnTo>
                  <a:pt x="163068" y="71628"/>
                </a:lnTo>
                <a:lnTo>
                  <a:pt x="178307" y="48767"/>
                </a:lnTo>
                <a:lnTo>
                  <a:pt x="178307" y="47243"/>
                </a:lnTo>
                <a:lnTo>
                  <a:pt x="198120" y="25908"/>
                </a:lnTo>
                <a:lnTo>
                  <a:pt x="217932" y="3048"/>
                </a:lnTo>
                <a:lnTo>
                  <a:pt x="219456" y="0"/>
                </a:lnTo>
                <a:lnTo>
                  <a:pt x="224028" y="0"/>
                </a:lnTo>
                <a:lnTo>
                  <a:pt x="228600" y="4572"/>
                </a:lnTo>
                <a:lnTo>
                  <a:pt x="228600" y="7619"/>
                </a:lnTo>
                <a:lnTo>
                  <a:pt x="227076" y="10667"/>
                </a:lnTo>
                <a:lnTo>
                  <a:pt x="211836" y="36576"/>
                </a:lnTo>
                <a:lnTo>
                  <a:pt x="198120" y="60960"/>
                </a:lnTo>
                <a:lnTo>
                  <a:pt x="182880" y="83819"/>
                </a:lnTo>
                <a:lnTo>
                  <a:pt x="170021" y="106680"/>
                </a:lnTo>
                <a:lnTo>
                  <a:pt x="169164" y="106680"/>
                </a:lnTo>
                <a:lnTo>
                  <a:pt x="156972" y="131064"/>
                </a:lnTo>
                <a:lnTo>
                  <a:pt x="132588" y="173736"/>
                </a:lnTo>
                <a:lnTo>
                  <a:pt x="121920" y="193548"/>
                </a:lnTo>
                <a:lnTo>
                  <a:pt x="111252" y="211836"/>
                </a:lnTo>
                <a:lnTo>
                  <a:pt x="112014" y="211836"/>
                </a:lnTo>
                <a:lnTo>
                  <a:pt x="103632" y="228600"/>
                </a:lnTo>
                <a:lnTo>
                  <a:pt x="96647" y="245364"/>
                </a:lnTo>
                <a:lnTo>
                  <a:pt x="96012" y="245364"/>
                </a:lnTo>
                <a:lnTo>
                  <a:pt x="89916" y="263652"/>
                </a:lnTo>
                <a:lnTo>
                  <a:pt x="83820" y="280416"/>
                </a:lnTo>
                <a:lnTo>
                  <a:pt x="79248" y="295656"/>
                </a:lnTo>
                <a:lnTo>
                  <a:pt x="77724" y="295656"/>
                </a:lnTo>
                <a:lnTo>
                  <a:pt x="73152" y="309372"/>
                </a:lnTo>
                <a:lnTo>
                  <a:pt x="64008" y="333756"/>
                </a:lnTo>
                <a:lnTo>
                  <a:pt x="59436" y="344424"/>
                </a:lnTo>
                <a:lnTo>
                  <a:pt x="56388" y="355092"/>
                </a:lnTo>
                <a:lnTo>
                  <a:pt x="54864" y="364236"/>
                </a:lnTo>
                <a:lnTo>
                  <a:pt x="54254" y="365760"/>
                </a:lnTo>
                <a:lnTo>
                  <a:pt x="33528" y="365760"/>
                </a:lnTo>
                <a:lnTo>
                  <a:pt x="32004" y="367284"/>
                </a:lnTo>
                <a:close/>
              </a:path>
              <a:path w="228600" h="429894">
                <a:moveTo>
                  <a:pt x="169164" y="108204"/>
                </a:moveTo>
                <a:lnTo>
                  <a:pt x="169164" y="106680"/>
                </a:lnTo>
                <a:lnTo>
                  <a:pt x="170021" y="106680"/>
                </a:lnTo>
                <a:lnTo>
                  <a:pt x="169164" y="108204"/>
                </a:lnTo>
                <a:close/>
              </a:path>
              <a:path w="228600" h="429894">
                <a:moveTo>
                  <a:pt x="112014" y="211836"/>
                </a:moveTo>
                <a:lnTo>
                  <a:pt x="111252" y="211836"/>
                </a:lnTo>
                <a:lnTo>
                  <a:pt x="112776" y="210312"/>
                </a:lnTo>
                <a:lnTo>
                  <a:pt x="112014" y="211836"/>
                </a:lnTo>
                <a:close/>
              </a:path>
              <a:path w="228600" h="429894">
                <a:moveTo>
                  <a:pt x="96012" y="246888"/>
                </a:moveTo>
                <a:lnTo>
                  <a:pt x="96012" y="245364"/>
                </a:lnTo>
                <a:lnTo>
                  <a:pt x="96647" y="245364"/>
                </a:lnTo>
                <a:lnTo>
                  <a:pt x="96012" y="246888"/>
                </a:lnTo>
                <a:close/>
              </a:path>
              <a:path w="228600" h="429894">
                <a:moveTo>
                  <a:pt x="51816" y="373380"/>
                </a:moveTo>
                <a:lnTo>
                  <a:pt x="30480" y="373380"/>
                </a:lnTo>
                <a:lnTo>
                  <a:pt x="33528" y="365760"/>
                </a:lnTo>
                <a:lnTo>
                  <a:pt x="54254" y="365760"/>
                </a:lnTo>
                <a:lnTo>
                  <a:pt x="51816" y="371856"/>
                </a:lnTo>
                <a:lnTo>
                  <a:pt x="51816" y="373380"/>
                </a:lnTo>
                <a:close/>
              </a:path>
              <a:path w="228600" h="429894">
                <a:moveTo>
                  <a:pt x="45720" y="387096"/>
                </a:moveTo>
                <a:lnTo>
                  <a:pt x="24384" y="387096"/>
                </a:lnTo>
                <a:lnTo>
                  <a:pt x="27432" y="377952"/>
                </a:lnTo>
                <a:lnTo>
                  <a:pt x="30480" y="371856"/>
                </a:lnTo>
                <a:lnTo>
                  <a:pt x="30480" y="373380"/>
                </a:lnTo>
                <a:lnTo>
                  <a:pt x="51816" y="373380"/>
                </a:lnTo>
                <a:lnTo>
                  <a:pt x="48768" y="379476"/>
                </a:lnTo>
                <a:lnTo>
                  <a:pt x="48768" y="381000"/>
                </a:lnTo>
                <a:lnTo>
                  <a:pt x="45720" y="387096"/>
                </a:lnTo>
                <a:close/>
              </a:path>
              <a:path w="228600" h="429894">
                <a:moveTo>
                  <a:pt x="27432" y="413004"/>
                </a:moveTo>
                <a:lnTo>
                  <a:pt x="15240" y="413004"/>
                </a:lnTo>
                <a:lnTo>
                  <a:pt x="15240" y="408432"/>
                </a:lnTo>
                <a:lnTo>
                  <a:pt x="0" y="408432"/>
                </a:lnTo>
                <a:lnTo>
                  <a:pt x="0" y="405384"/>
                </a:lnTo>
                <a:lnTo>
                  <a:pt x="1524" y="403860"/>
                </a:lnTo>
                <a:lnTo>
                  <a:pt x="1524" y="400812"/>
                </a:lnTo>
                <a:lnTo>
                  <a:pt x="3048" y="399288"/>
                </a:lnTo>
                <a:lnTo>
                  <a:pt x="6096" y="397764"/>
                </a:lnTo>
                <a:lnTo>
                  <a:pt x="18288" y="397764"/>
                </a:lnTo>
                <a:lnTo>
                  <a:pt x="22860" y="394716"/>
                </a:lnTo>
                <a:lnTo>
                  <a:pt x="19812" y="394716"/>
                </a:lnTo>
                <a:lnTo>
                  <a:pt x="21336" y="393192"/>
                </a:lnTo>
                <a:lnTo>
                  <a:pt x="19812" y="393192"/>
                </a:lnTo>
                <a:lnTo>
                  <a:pt x="22860" y="390144"/>
                </a:lnTo>
                <a:lnTo>
                  <a:pt x="24384" y="385572"/>
                </a:lnTo>
                <a:lnTo>
                  <a:pt x="24384" y="387096"/>
                </a:lnTo>
                <a:lnTo>
                  <a:pt x="45720" y="387096"/>
                </a:lnTo>
                <a:lnTo>
                  <a:pt x="44196" y="391668"/>
                </a:lnTo>
                <a:lnTo>
                  <a:pt x="42672" y="394716"/>
                </a:lnTo>
                <a:lnTo>
                  <a:pt x="22860" y="394716"/>
                </a:lnTo>
                <a:lnTo>
                  <a:pt x="19812" y="396240"/>
                </a:lnTo>
                <a:lnTo>
                  <a:pt x="41148" y="396240"/>
                </a:lnTo>
                <a:lnTo>
                  <a:pt x="38100" y="402336"/>
                </a:lnTo>
                <a:lnTo>
                  <a:pt x="36576" y="403860"/>
                </a:lnTo>
                <a:lnTo>
                  <a:pt x="35052" y="406908"/>
                </a:lnTo>
                <a:lnTo>
                  <a:pt x="33528" y="408432"/>
                </a:lnTo>
                <a:lnTo>
                  <a:pt x="1524" y="408432"/>
                </a:lnTo>
                <a:lnTo>
                  <a:pt x="1524" y="409956"/>
                </a:lnTo>
                <a:lnTo>
                  <a:pt x="32004" y="409956"/>
                </a:lnTo>
                <a:lnTo>
                  <a:pt x="30480" y="411480"/>
                </a:lnTo>
                <a:lnTo>
                  <a:pt x="28956" y="411480"/>
                </a:lnTo>
                <a:lnTo>
                  <a:pt x="27432" y="413004"/>
                </a:lnTo>
                <a:close/>
              </a:path>
              <a:path w="228600" h="429894">
                <a:moveTo>
                  <a:pt x="18288" y="396240"/>
                </a:moveTo>
                <a:lnTo>
                  <a:pt x="16764" y="396240"/>
                </a:lnTo>
                <a:lnTo>
                  <a:pt x="19812" y="394716"/>
                </a:lnTo>
                <a:lnTo>
                  <a:pt x="18288" y="396240"/>
                </a:lnTo>
                <a:close/>
              </a:path>
              <a:path w="228600" h="429894">
                <a:moveTo>
                  <a:pt x="18288" y="397764"/>
                </a:moveTo>
                <a:lnTo>
                  <a:pt x="7620" y="397764"/>
                </a:lnTo>
                <a:lnTo>
                  <a:pt x="10668" y="396240"/>
                </a:lnTo>
                <a:lnTo>
                  <a:pt x="18288" y="396240"/>
                </a:lnTo>
                <a:lnTo>
                  <a:pt x="19812" y="394716"/>
                </a:lnTo>
                <a:lnTo>
                  <a:pt x="18288" y="397764"/>
                </a:lnTo>
                <a:close/>
              </a:path>
              <a:path w="228600" h="429894">
                <a:moveTo>
                  <a:pt x="18288" y="397764"/>
                </a:moveTo>
                <a:lnTo>
                  <a:pt x="19812" y="394716"/>
                </a:lnTo>
                <a:lnTo>
                  <a:pt x="19812" y="396240"/>
                </a:lnTo>
                <a:lnTo>
                  <a:pt x="20574" y="396240"/>
                </a:lnTo>
                <a:lnTo>
                  <a:pt x="18288" y="397764"/>
                </a:lnTo>
                <a:close/>
              </a:path>
              <a:path w="228600" h="429894">
                <a:moveTo>
                  <a:pt x="20574" y="396240"/>
                </a:moveTo>
                <a:lnTo>
                  <a:pt x="19812" y="396240"/>
                </a:lnTo>
                <a:lnTo>
                  <a:pt x="22860" y="394716"/>
                </a:lnTo>
                <a:lnTo>
                  <a:pt x="20574" y="396240"/>
                </a:lnTo>
                <a:close/>
              </a:path>
              <a:path w="228600" h="429894">
                <a:moveTo>
                  <a:pt x="3048" y="413004"/>
                </a:moveTo>
                <a:lnTo>
                  <a:pt x="1524" y="409956"/>
                </a:lnTo>
                <a:lnTo>
                  <a:pt x="1524" y="408432"/>
                </a:lnTo>
                <a:lnTo>
                  <a:pt x="3048" y="413004"/>
                </a:lnTo>
                <a:close/>
              </a:path>
              <a:path w="228600" h="429894">
                <a:moveTo>
                  <a:pt x="14097" y="413004"/>
                </a:moveTo>
                <a:lnTo>
                  <a:pt x="3048" y="413004"/>
                </a:lnTo>
                <a:lnTo>
                  <a:pt x="1524" y="408432"/>
                </a:lnTo>
                <a:lnTo>
                  <a:pt x="15240" y="408432"/>
                </a:lnTo>
                <a:lnTo>
                  <a:pt x="14097" y="413004"/>
                </a:lnTo>
                <a:close/>
              </a:path>
              <a:path w="228600" h="429894">
                <a:moveTo>
                  <a:pt x="13716" y="414528"/>
                </a:moveTo>
                <a:lnTo>
                  <a:pt x="15240" y="408432"/>
                </a:lnTo>
                <a:lnTo>
                  <a:pt x="15240" y="413004"/>
                </a:lnTo>
                <a:lnTo>
                  <a:pt x="13716" y="414528"/>
                </a:lnTo>
                <a:close/>
              </a:path>
              <a:path w="228600" h="429894">
                <a:moveTo>
                  <a:pt x="13716" y="429768"/>
                </a:moveTo>
                <a:lnTo>
                  <a:pt x="9144" y="429768"/>
                </a:lnTo>
                <a:lnTo>
                  <a:pt x="6096" y="428244"/>
                </a:lnTo>
                <a:lnTo>
                  <a:pt x="4572" y="425196"/>
                </a:lnTo>
                <a:lnTo>
                  <a:pt x="3048" y="423672"/>
                </a:lnTo>
                <a:lnTo>
                  <a:pt x="3048" y="414528"/>
                </a:lnTo>
                <a:lnTo>
                  <a:pt x="1524" y="411480"/>
                </a:lnTo>
                <a:lnTo>
                  <a:pt x="1524" y="409956"/>
                </a:lnTo>
                <a:lnTo>
                  <a:pt x="3048" y="413004"/>
                </a:lnTo>
                <a:lnTo>
                  <a:pt x="14097" y="413004"/>
                </a:lnTo>
                <a:lnTo>
                  <a:pt x="13716" y="414528"/>
                </a:lnTo>
                <a:lnTo>
                  <a:pt x="16764" y="414528"/>
                </a:lnTo>
                <a:lnTo>
                  <a:pt x="16764" y="417576"/>
                </a:lnTo>
                <a:lnTo>
                  <a:pt x="15240" y="417576"/>
                </a:lnTo>
                <a:lnTo>
                  <a:pt x="18288" y="423672"/>
                </a:lnTo>
                <a:lnTo>
                  <a:pt x="16764" y="428244"/>
                </a:lnTo>
                <a:lnTo>
                  <a:pt x="13716" y="429768"/>
                </a:lnTo>
                <a:close/>
              </a:path>
              <a:path w="228600" h="429894">
                <a:moveTo>
                  <a:pt x="16764" y="414528"/>
                </a:moveTo>
                <a:lnTo>
                  <a:pt x="13716" y="414528"/>
                </a:lnTo>
                <a:lnTo>
                  <a:pt x="15240" y="413004"/>
                </a:lnTo>
                <a:lnTo>
                  <a:pt x="16764" y="414528"/>
                </a:lnTo>
                <a:close/>
              </a:path>
              <a:path w="228600" h="429894">
                <a:moveTo>
                  <a:pt x="16764" y="420624"/>
                </a:moveTo>
                <a:lnTo>
                  <a:pt x="15240" y="417576"/>
                </a:lnTo>
                <a:lnTo>
                  <a:pt x="16764" y="417576"/>
                </a:lnTo>
                <a:lnTo>
                  <a:pt x="16764" y="42062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89" name="object 7"/>
          <p:cNvSpPr/>
          <p:nvPr/>
        </p:nvSpPr>
        <p:spPr>
          <a:xfrm>
            <a:off x="890016" y="2450592"/>
            <a:ext cx="524510" cy="836930"/>
          </a:xfrm>
          <a:custGeom>
            <a:avLst/>
            <a:ahLst/>
            <a:rect l="l" t="t" r="r" b="b"/>
            <a:pathLst>
              <a:path w="524510" h="836929">
                <a:moveTo>
                  <a:pt x="253452" y="681227"/>
                </a:moveTo>
                <a:lnTo>
                  <a:pt x="230123" y="681227"/>
                </a:lnTo>
                <a:lnTo>
                  <a:pt x="239267" y="659892"/>
                </a:lnTo>
                <a:lnTo>
                  <a:pt x="248411" y="637032"/>
                </a:lnTo>
                <a:lnTo>
                  <a:pt x="257556" y="612648"/>
                </a:lnTo>
                <a:lnTo>
                  <a:pt x="268223" y="588264"/>
                </a:lnTo>
                <a:lnTo>
                  <a:pt x="280415" y="560832"/>
                </a:lnTo>
                <a:lnTo>
                  <a:pt x="278891" y="560832"/>
                </a:lnTo>
                <a:lnTo>
                  <a:pt x="289559" y="533400"/>
                </a:lnTo>
                <a:lnTo>
                  <a:pt x="300227" y="504443"/>
                </a:lnTo>
                <a:lnTo>
                  <a:pt x="309371" y="473964"/>
                </a:lnTo>
                <a:lnTo>
                  <a:pt x="320040" y="443483"/>
                </a:lnTo>
                <a:lnTo>
                  <a:pt x="320040" y="441959"/>
                </a:lnTo>
                <a:lnTo>
                  <a:pt x="330708" y="411480"/>
                </a:lnTo>
                <a:lnTo>
                  <a:pt x="352043" y="347472"/>
                </a:lnTo>
                <a:lnTo>
                  <a:pt x="364235" y="316991"/>
                </a:lnTo>
                <a:lnTo>
                  <a:pt x="376428" y="284988"/>
                </a:lnTo>
                <a:lnTo>
                  <a:pt x="390143" y="252983"/>
                </a:lnTo>
                <a:lnTo>
                  <a:pt x="402335" y="222504"/>
                </a:lnTo>
                <a:lnTo>
                  <a:pt x="416051" y="192024"/>
                </a:lnTo>
                <a:lnTo>
                  <a:pt x="431292" y="160019"/>
                </a:lnTo>
                <a:lnTo>
                  <a:pt x="445008" y="128016"/>
                </a:lnTo>
                <a:lnTo>
                  <a:pt x="460247" y="96011"/>
                </a:lnTo>
                <a:lnTo>
                  <a:pt x="475488" y="65532"/>
                </a:lnTo>
                <a:lnTo>
                  <a:pt x="475488" y="64008"/>
                </a:lnTo>
                <a:lnTo>
                  <a:pt x="493775" y="33527"/>
                </a:lnTo>
                <a:lnTo>
                  <a:pt x="512063" y="4572"/>
                </a:lnTo>
                <a:lnTo>
                  <a:pt x="513588" y="1524"/>
                </a:lnTo>
                <a:lnTo>
                  <a:pt x="516635" y="0"/>
                </a:lnTo>
                <a:lnTo>
                  <a:pt x="522732" y="3048"/>
                </a:lnTo>
                <a:lnTo>
                  <a:pt x="524255" y="6096"/>
                </a:lnTo>
                <a:lnTo>
                  <a:pt x="522732" y="9143"/>
                </a:lnTo>
                <a:lnTo>
                  <a:pt x="510539" y="42672"/>
                </a:lnTo>
                <a:lnTo>
                  <a:pt x="496824" y="74675"/>
                </a:lnTo>
                <a:lnTo>
                  <a:pt x="496824" y="76200"/>
                </a:lnTo>
                <a:lnTo>
                  <a:pt x="483108" y="106680"/>
                </a:lnTo>
                <a:lnTo>
                  <a:pt x="452628" y="170688"/>
                </a:lnTo>
                <a:lnTo>
                  <a:pt x="411479" y="262127"/>
                </a:lnTo>
                <a:lnTo>
                  <a:pt x="399288" y="294132"/>
                </a:lnTo>
                <a:lnTo>
                  <a:pt x="387096" y="324611"/>
                </a:lnTo>
                <a:lnTo>
                  <a:pt x="374904" y="356616"/>
                </a:lnTo>
                <a:lnTo>
                  <a:pt x="362712" y="387096"/>
                </a:lnTo>
                <a:lnTo>
                  <a:pt x="352043" y="419100"/>
                </a:lnTo>
                <a:lnTo>
                  <a:pt x="341375" y="449580"/>
                </a:lnTo>
                <a:lnTo>
                  <a:pt x="330708" y="481583"/>
                </a:lnTo>
                <a:lnTo>
                  <a:pt x="322021" y="510540"/>
                </a:lnTo>
                <a:lnTo>
                  <a:pt x="321563" y="510540"/>
                </a:lnTo>
                <a:lnTo>
                  <a:pt x="310896" y="541019"/>
                </a:lnTo>
                <a:lnTo>
                  <a:pt x="300227" y="568451"/>
                </a:lnTo>
                <a:lnTo>
                  <a:pt x="300227" y="569975"/>
                </a:lnTo>
                <a:lnTo>
                  <a:pt x="278891" y="621792"/>
                </a:lnTo>
                <a:lnTo>
                  <a:pt x="268223" y="646175"/>
                </a:lnTo>
                <a:lnTo>
                  <a:pt x="259079" y="667511"/>
                </a:lnTo>
                <a:lnTo>
                  <a:pt x="259079" y="669035"/>
                </a:lnTo>
                <a:lnTo>
                  <a:pt x="253452" y="681227"/>
                </a:lnTo>
                <a:close/>
              </a:path>
              <a:path w="524510" h="836929">
                <a:moveTo>
                  <a:pt x="321563" y="512064"/>
                </a:moveTo>
                <a:lnTo>
                  <a:pt x="321563" y="510540"/>
                </a:lnTo>
                <a:lnTo>
                  <a:pt x="322021" y="510540"/>
                </a:lnTo>
                <a:lnTo>
                  <a:pt x="321563" y="512064"/>
                </a:lnTo>
                <a:close/>
              </a:path>
              <a:path w="524510" h="836929">
                <a:moveTo>
                  <a:pt x="218694" y="760475"/>
                </a:moveTo>
                <a:lnTo>
                  <a:pt x="195071" y="760475"/>
                </a:lnTo>
                <a:lnTo>
                  <a:pt x="201167" y="746759"/>
                </a:lnTo>
                <a:lnTo>
                  <a:pt x="213359" y="716280"/>
                </a:lnTo>
                <a:lnTo>
                  <a:pt x="213359" y="714756"/>
                </a:lnTo>
                <a:lnTo>
                  <a:pt x="220979" y="697992"/>
                </a:lnTo>
                <a:lnTo>
                  <a:pt x="230123" y="679704"/>
                </a:lnTo>
                <a:lnTo>
                  <a:pt x="230123" y="681227"/>
                </a:lnTo>
                <a:lnTo>
                  <a:pt x="253452" y="681227"/>
                </a:lnTo>
                <a:lnTo>
                  <a:pt x="249935" y="688848"/>
                </a:lnTo>
                <a:lnTo>
                  <a:pt x="249935" y="690372"/>
                </a:lnTo>
                <a:lnTo>
                  <a:pt x="242315" y="708659"/>
                </a:lnTo>
                <a:lnTo>
                  <a:pt x="233171" y="725424"/>
                </a:lnTo>
                <a:lnTo>
                  <a:pt x="234003" y="725424"/>
                </a:lnTo>
                <a:lnTo>
                  <a:pt x="227075" y="740664"/>
                </a:lnTo>
                <a:lnTo>
                  <a:pt x="220979" y="755904"/>
                </a:lnTo>
                <a:lnTo>
                  <a:pt x="218694" y="760475"/>
                </a:lnTo>
                <a:close/>
              </a:path>
              <a:path w="524510" h="836929">
                <a:moveTo>
                  <a:pt x="234003" y="725424"/>
                </a:moveTo>
                <a:lnTo>
                  <a:pt x="233171" y="725424"/>
                </a:lnTo>
                <a:lnTo>
                  <a:pt x="234696" y="723900"/>
                </a:lnTo>
                <a:lnTo>
                  <a:pt x="234003" y="725424"/>
                </a:lnTo>
                <a:close/>
              </a:path>
              <a:path w="524510" h="836929">
                <a:moveTo>
                  <a:pt x="214121" y="771143"/>
                </a:moveTo>
                <a:lnTo>
                  <a:pt x="188975" y="771143"/>
                </a:lnTo>
                <a:lnTo>
                  <a:pt x="195071" y="758951"/>
                </a:lnTo>
                <a:lnTo>
                  <a:pt x="195071" y="760475"/>
                </a:lnTo>
                <a:lnTo>
                  <a:pt x="218694" y="760475"/>
                </a:lnTo>
                <a:lnTo>
                  <a:pt x="214883" y="768096"/>
                </a:lnTo>
                <a:lnTo>
                  <a:pt x="214883" y="769619"/>
                </a:lnTo>
                <a:lnTo>
                  <a:pt x="214121" y="771143"/>
                </a:lnTo>
                <a:close/>
              </a:path>
              <a:path w="524510" h="836929">
                <a:moveTo>
                  <a:pt x="175259" y="795527"/>
                </a:moveTo>
                <a:lnTo>
                  <a:pt x="184404" y="780288"/>
                </a:lnTo>
                <a:lnTo>
                  <a:pt x="188975" y="769619"/>
                </a:lnTo>
                <a:lnTo>
                  <a:pt x="188975" y="771143"/>
                </a:lnTo>
                <a:lnTo>
                  <a:pt x="214121" y="771143"/>
                </a:lnTo>
                <a:lnTo>
                  <a:pt x="208787" y="781811"/>
                </a:lnTo>
                <a:lnTo>
                  <a:pt x="202691" y="790956"/>
                </a:lnTo>
                <a:lnTo>
                  <a:pt x="204215" y="790956"/>
                </a:lnTo>
                <a:lnTo>
                  <a:pt x="202387" y="794004"/>
                </a:lnTo>
                <a:lnTo>
                  <a:pt x="176783" y="794004"/>
                </a:lnTo>
                <a:lnTo>
                  <a:pt x="175259" y="795527"/>
                </a:lnTo>
                <a:close/>
              </a:path>
              <a:path w="524510" h="836929">
                <a:moveTo>
                  <a:pt x="172211" y="800100"/>
                </a:moveTo>
                <a:lnTo>
                  <a:pt x="176783" y="794004"/>
                </a:lnTo>
                <a:lnTo>
                  <a:pt x="202387" y="794004"/>
                </a:lnTo>
                <a:lnTo>
                  <a:pt x="199644" y="798575"/>
                </a:lnTo>
                <a:lnTo>
                  <a:pt x="173735" y="798575"/>
                </a:lnTo>
                <a:lnTo>
                  <a:pt x="172211" y="800100"/>
                </a:lnTo>
                <a:close/>
              </a:path>
              <a:path w="524510" h="836929">
                <a:moveTo>
                  <a:pt x="196900" y="803148"/>
                </a:moveTo>
                <a:lnTo>
                  <a:pt x="169163" y="803148"/>
                </a:lnTo>
                <a:lnTo>
                  <a:pt x="170687" y="801624"/>
                </a:lnTo>
                <a:lnTo>
                  <a:pt x="173735" y="798575"/>
                </a:lnTo>
                <a:lnTo>
                  <a:pt x="199644" y="798575"/>
                </a:lnTo>
                <a:lnTo>
                  <a:pt x="196900" y="803148"/>
                </a:lnTo>
                <a:close/>
              </a:path>
              <a:path w="524510" h="836929">
                <a:moveTo>
                  <a:pt x="170687" y="801624"/>
                </a:moveTo>
                <a:close/>
              </a:path>
              <a:path w="524510" h="836929">
                <a:moveTo>
                  <a:pt x="192786" y="809243"/>
                </a:moveTo>
                <a:lnTo>
                  <a:pt x="160019" y="809243"/>
                </a:lnTo>
                <a:lnTo>
                  <a:pt x="163067" y="807719"/>
                </a:lnTo>
                <a:lnTo>
                  <a:pt x="166115" y="804672"/>
                </a:lnTo>
                <a:lnTo>
                  <a:pt x="170687" y="801624"/>
                </a:lnTo>
                <a:lnTo>
                  <a:pt x="169163" y="803148"/>
                </a:lnTo>
                <a:lnTo>
                  <a:pt x="196900" y="803148"/>
                </a:lnTo>
                <a:lnTo>
                  <a:pt x="195071" y="806196"/>
                </a:lnTo>
                <a:lnTo>
                  <a:pt x="192786" y="809243"/>
                </a:lnTo>
                <a:close/>
              </a:path>
              <a:path w="524510" h="836929">
                <a:moveTo>
                  <a:pt x="6858" y="806957"/>
                </a:moveTo>
                <a:lnTo>
                  <a:pt x="7619" y="806196"/>
                </a:lnTo>
                <a:lnTo>
                  <a:pt x="9144" y="806196"/>
                </a:lnTo>
                <a:lnTo>
                  <a:pt x="6858" y="806957"/>
                </a:lnTo>
                <a:close/>
              </a:path>
              <a:path w="524510" h="836929">
                <a:moveTo>
                  <a:pt x="13106" y="829970"/>
                </a:moveTo>
                <a:lnTo>
                  <a:pt x="12191" y="829056"/>
                </a:lnTo>
                <a:lnTo>
                  <a:pt x="9144" y="829056"/>
                </a:lnTo>
                <a:lnTo>
                  <a:pt x="7924" y="828751"/>
                </a:lnTo>
                <a:lnTo>
                  <a:pt x="1523" y="824483"/>
                </a:lnTo>
                <a:lnTo>
                  <a:pt x="381" y="819911"/>
                </a:lnTo>
                <a:lnTo>
                  <a:pt x="1523" y="815340"/>
                </a:lnTo>
                <a:lnTo>
                  <a:pt x="3048" y="810767"/>
                </a:lnTo>
                <a:lnTo>
                  <a:pt x="6858" y="806957"/>
                </a:lnTo>
                <a:lnTo>
                  <a:pt x="9144" y="806196"/>
                </a:lnTo>
                <a:lnTo>
                  <a:pt x="15239" y="807719"/>
                </a:lnTo>
                <a:lnTo>
                  <a:pt x="18287" y="807719"/>
                </a:lnTo>
                <a:lnTo>
                  <a:pt x="19811" y="809243"/>
                </a:lnTo>
                <a:lnTo>
                  <a:pt x="21335" y="809243"/>
                </a:lnTo>
                <a:lnTo>
                  <a:pt x="22859" y="810767"/>
                </a:lnTo>
                <a:lnTo>
                  <a:pt x="25908" y="816864"/>
                </a:lnTo>
                <a:lnTo>
                  <a:pt x="24383" y="821435"/>
                </a:lnTo>
                <a:lnTo>
                  <a:pt x="16763" y="829056"/>
                </a:lnTo>
                <a:lnTo>
                  <a:pt x="13106" y="829970"/>
                </a:lnTo>
                <a:close/>
              </a:path>
              <a:path w="524510" h="836929">
                <a:moveTo>
                  <a:pt x="16763" y="807719"/>
                </a:moveTo>
                <a:lnTo>
                  <a:pt x="15239" y="807719"/>
                </a:lnTo>
                <a:lnTo>
                  <a:pt x="9144" y="806196"/>
                </a:lnTo>
                <a:lnTo>
                  <a:pt x="13715" y="806196"/>
                </a:lnTo>
                <a:lnTo>
                  <a:pt x="16763" y="807719"/>
                </a:lnTo>
                <a:close/>
              </a:path>
              <a:path w="524510" h="836929">
                <a:moveTo>
                  <a:pt x="380" y="819912"/>
                </a:moveTo>
                <a:lnTo>
                  <a:pt x="0" y="818388"/>
                </a:lnTo>
                <a:lnTo>
                  <a:pt x="1523" y="813816"/>
                </a:lnTo>
                <a:lnTo>
                  <a:pt x="4571" y="807719"/>
                </a:lnTo>
                <a:lnTo>
                  <a:pt x="6858" y="806957"/>
                </a:lnTo>
                <a:lnTo>
                  <a:pt x="3048" y="810767"/>
                </a:lnTo>
                <a:lnTo>
                  <a:pt x="1523" y="815340"/>
                </a:lnTo>
                <a:lnTo>
                  <a:pt x="380" y="819912"/>
                </a:lnTo>
                <a:close/>
              </a:path>
              <a:path w="524510" h="836929">
                <a:moveTo>
                  <a:pt x="21335" y="809243"/>
                </a:moveTo>
                <a:lnTo>
                  <a:pt x="19811" y="809243"/>
                </a:lnTo>
                <a:lnTo>
                  <a:pt x="18287" y="807719"/>
                </a:lnTo>
                <a:lnTo>
                  <a:pt x="21335" y="809243"/>
                </a:lnTo>
                <a:close/>
              </a:path>
              <a:path w="524510" h="836929">
                <a:moveTo>
                  <a:pt x="21335" y="809243"/>
                </a:moveTo>
                <a:lnTo>
                  <a:pt x="18287" y="807719"/>
                </a:lnTo>
                <a:lnTo>
                  <a:pt x="19811" y="807719"/>
                </a:lnTo>
                <a:lnTo>
                  <a:pt x="21335" y="809243"/>
                </a:lnTo>
                <a:close/>
              </a:path>
              <a:path w="524510" h="836929">
                <a:moveTo>
                  <a:pt x="60959" y="809243"/>
                </a:moveTo>
                <a:lnTo>
                  <a:pt x="38100" y="809243"/>
                </a:lnTo>
                <a:lnTo>
                  <a:pt x="47244" y="807719"/>
                </a:lnTo>
                <a:lnTo>
                  <a:pt x="53339" y="807719"/>
                </a:lnTo>
                <a:lnTo>
                  <a:pt x="60959" y="809243"/>
                </a:lnTo>
                <a:close/>
              </a:path>
              <a:path w="524510" h="836929">
                <a:moveTo>
                  <a:pt x="188975" y="813816"/>
                </a:moveTo>
                <a:lnTo>
                  <a:pt x="120396" y="813816"/>
                </a:lnTo>
                <a:lnTo>
                  <a:pt x="126491" y="812292"/>
                </a:lnTo>
                <a:lnTo>
                  <a:pt x="153923" y="812292"/>
                </a:lnTo>
                <a:lnTo>
                  <a:pt x="156971" y="810767"/>
                </a:lnTo>
                <a:lnTo>
                  <a:pt x="158496" y="809243"/>
                </a:lnTo>
                <a:lnTo>
                  <a:pt x="161544" y="807719"/>
                </a:lnTo>
                <a:lnTo>
                  <a:pt x="160019" y="809243"/>
                </a:lnTo>
                <a:lnTo>
                  <a:pt x="192786" y="809243"/>
                </a:lnTo>
                <a:lnTo>
                  <a:pt x="190500" y="812292"/>
                </a:lnTo>
                <a:lnTo>
                  <a:pt x="188975" y="813816"/>
                </a:lnTo>
                <a:close/>
              </a:path>
              <a:path w="524510" h="836929">
                <a:moveTo>
                  <a:pt x="166115" y="830580"/>
                </a:moveTo>
                <a:lnTo>
                  <a:pt x="13715" y="830580"/>
                </a:lnTo>
                <a:lnTo>
                  <a:pt x="13106" y="829970"/>
                </a:lnTo>
                <a:lnTo>
                  <a:pt x="16763" y="829056"/>
                </a:lnTo>
                <a:lnTo>
                  <a:pt x="24383" y="821435"/>
                </a:lnTo>
                <a:lnTo>
                  <a:pt x="25908" y="816864"/>
                </a:lnTo>
                <a:lnTo>
                  <a:pt x="22859" y="810767"/>
                </a:lnTo>
                <a:lnTo>
                  <a:pt x="21335" y="809243"/>
                </a:lnTo>
                <a:lnTo>
                  <a:pt x="71627" y="809243"/>
                </a:lnTo>
                <a:lnTo>
                  <a:pt x="77723" y="810767"/>
                </a:lnTo>
                <a:lnTo>
                  <a:pt x="91439" y="810767"/>
                </a:lnTo>
                <a:lnTo>
                  <a:pt x="97535" y="812292"/>
                </a:lnTo>
                <a:lnTo>
                  <a:pt x="103631" y="812292"/>
                </a:lnTo>
                <a:lnTo>
                  <a:pt x="109727" y="813816"/>
                </a:lnTo>
                <a:lnTo>
                  <a:pt x="188975" y="813816"/>
                </a:lnTo>
                <a:lnTo>
                  <a:pt x="185927" y="818388"/>
                </a:lnTo>
                <a:lnTo>
                  <a:pt x="184403" y="819912"/>
                </a:lnTo>
                <a:lnTo>
                  <a:pt x="179831" y="822959"/>
                </a:lnTo>
                <a:lnTo>
                  <a:pt x="178308" y="822959"/>
                </a:lnTo>
                <a:lnTo>
                  <a:pt x="175259" y="826008"/>
                </a:lnTo>
                <a:lnTo>
                  <a:pt x="166115" y="830580"/>
                </a:lnTo>
                <a:close/>
              </a:path>
              <a:path w="524510" h="836929">
                <a:moveTo>
                  <a:pt x="153923" y="812292"/>
                </a:moveTo>
                <a:lnTo>
                  <a:pt x="152400" y="812292"/>
                </a:lnTo>
                <a:lnTo>
                  <a:pt x="155448" y="810767"/>
                </a:lnTo>
                <a:lnTo>
                  <a:pt x="153923" y="812292"/>
                </a:lnTo>
                <a:close/>
              </a:path>
              <a:path w="524510" h="836929">
                <a:moveTo>
                  <a:pt x="1523" y="824483"/>
                </a:moveTo>
                <a:lnTo>
                  <a:pt x="0" y="821435"/>
                </a:lnTo>
                <a:lnTo>
                  <a:pt x="380" y="819912"/>
                </a:lnTo>
                <a:lnTo>
                  <a:pt x="1523" y="824483"/>
                </a:lnTo>
                <a:close/>
              </a:path>
              <a:path w="524510" h="836929">
                <a:moveTo>
                  <a:pt x="7924" y="828751"/>
                </a:moveTo>
                <a:lnTo>
                  <a:pt x="3048" y="827532"/>
                </a:lnTo>
                <a:lnTo>
                  <a:pt x="1524" y="824484"/>
                </a:lnTo>
                <a:lnTo>
                  <a:pt x="7924" y="828751"/>
                </a:lnTo>
                <a:close/>
              </a:path>
              <a:path w="524510" h="836929">
                <a:moveTo>
                  <a:pt x="10667" y="830580"/>
                </a:moveTo>
                <a:lnTo>
                  <a:pt x="7924" y="828751"/>
                </a:lnTo>
                <a:lnTo>
                  <a:pt x="9144" y="829056"/>
                </a:lnTo>
                <a:lnTo>
                  <a:pt x="12191" y="829056"/>
                </a:lnTo>
                <a:lnTo>
                  <a:pt x="13106" y="829970"/>
                </a:lnTo>
                <a:lnTo>
                  <a:pt x="10667" y="830580"/>
                </a:lnTo>
                <a:close/>
              </a:path>
              <a:path w="524510" h="836929">
                <a:moveTo>
                  <a:pt x="160019" y="833627"/>
                </a:moveTo>
                <a:lnTo>
                  <a:pt x="82296" y="833627"/>
                </a:lnTo>
                <a:lnTo>
                  <a:pt x="76200" y="832104"/>
                </a:lnTo>
                <a:lnTo>
                  <a:pt x="70104" y="832104"/>
                </a:lnTo>
                <a:lnTo>
                  <a:pt x="64008" y="830580"/>
                </a:lnTo>
                <a:lnTo>
                  <a:pt x="167639" y="830580"/>
                </a:lnTo>
                <a:lnTo>
                  <a:pt x="163067" y="832104"/>
                </a:lnTo>
                <a:lnTo>
                  <a:pt x="160019" y="833627"/>
                </a:lnTo>
                <a:close/>
              </a:path>
              <a:path w="524510" h="836929">
                <a:moveTo>
                  <a:pt x="152400" y="835151"/>
                </a:moveTo>
                <a:lnTo>
                  <a:pt x="100583" y="835151"/>
                </a:lnTo>
                <a:lnTo>
                  <a:pt x="94487" y="833627"/>
                </a:lnTo>
                <a:lnTo>
                  <a:pt x="153923" y="833627"/>
                </a:lnTo>
                <a:lnTo>
                  <a:pt x="152400" y="835151"/>
                </a:lnTo>
                <a:close/>
              </a:path>
              <a:path w="524510" h="836929">
                <a:moveTo>
                  <a:pt x="121919" y="836675"/>
                </a:moveTo>
                <a:lnTo>
                  <a:pt x="115823" y="836675"/>
                </a:lnTo>
                <a:lnTo>
                  <a:pt x="108204" y="835151"/>
                </a:lnTo>
                <a:lnTo>
                  <a:pt x="123444" y="835151"/>
                </a:lnTo>
                <a:lnTo>
                  <a:pt x="121919" y="83667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90" name="object 8"/>
          <p:cNvSpPr/>
          <p:nvPr/>
        </p:nvSpPr>
        <p:spPr>
          <a:xfrm>
            <a:off x="917447" y="3625595"/>
            <a:ext cx="350520" cy="471170"/>
          </a:xfrm>
          <a:custGeom>
            <a:avLst/>
            <a:ahLst/>
            <a:rect l="l" t="t" r="r" b="b"/>
            <a:pathLst>
              <a:path w="350519" h="471170">
                <a:moveTo>
                  <a:pt x="154838" y="367284"/>
                </a:moveTo>
                <a:lnTo>
                  <a:pt x="134112" y="367284"/>
                </a:lnTo>
                <a:lnTo>
                  <a:pt x="146304" y="333756"/>
                </a:lnTo>
                <a:lnTo>
                  <a:pt x="146304" y="332232"/>
                </a:lnTo>
                <a:lnTo>
                  <a:pt x="155448" y="313944"/>
                </a:lnTo>
                <a:lnTo>
                  <a:pt x="164592" y="294132"/>
                </a:lnTo>
                <a:lnTo>
                  <a:pt x="175259" y="272796"/>
                </a:lnTo>
                <a:lnTo>
                  <a:pt x="187452" y="249936"/>
                </a:lnTo>
                <a:lnTo>
                  <a:pt x="201168" y="225552"/>
                </a:lnTo>
                <a:lnTo>
                  <a:pt x="201168" y="224028"/>
                </a:lnTo>
                <a:lnTo>
                  <a:pt x="216408" y="198120"/>
                </a:lnTo>
                <a:lnTo>
                  <a:pt x="231647" y="170688"/>
                </a:lnTo>
                <a:lnTo>
                  <a:pt x="248411" y="141732"/>
                </a:lnTo>
                <a:lnTo>
                  <a:pt x="266699" y="109728"/>
                </a:lnTo>
                <a:lnTo>
                  <a:pt x="283464" y="77724"/>
                </a:lnTo>
                <a:lnTo>
                  <a:pt x="284988" y="77724"/>
                </a:lnTo>
                <a:lnTo>
                  <a:pt x="304799" y="42671"/>
                </a:lnTo>
                <a:lnTo>
                  <a:pt x="327660" y="6095"/>
                </a:lnTo>
                <a:lnTo>
                  <a:pt x="332232" y="1524"/>
                </a:lnTo>
                <a:lnTo>
                  <a:pt x="338328" y="0"/>
                </a:lnTo>
                <a:lnTo>
                  <a:pt x="342900" y="3048"/>
                </a:lnTo>
                <a:lnTo>
                  <a:pt x="348996" y="6095"/>
                </a:lnTo>
                <a:lnTo>
                  <a:pt x="350520" y="12192"/>
                </a:lnTo>
                <a:lnTo>
                  <a:pt x="347472" y="18288"/>
                </a:lnTo>
                <a:lnTo>
                  <a:pt x="325564" y="53340"/>
                </a:lnTo>
                <a:lnTo>
                  <a:pt x="324612" y="53340"/>
                </a:lnTo>
                <a:lnTo>
                  <a:pt x="303276" y="88392"/>
                </a:lnTo>
                <a:lnTo>
                  <a:pt x="286511" y="120395"/>
                </a:lnTo>
                <a:lnTo>
                  <a:pt x="286511" y="121919"/>
                </a:lnTo>
                <a:lnTo>
                  <a:pt x="268223" y="152400"/>
                </a:lnTo>
                <a:lnTo>
                  <a:pt x="251459" y="181356"/>
                </a:lnTo>
                <a:lnTo>
                  <a:pt x="251459" y="182880"/>
                </a:lnTo>
                <a:lnTo>
                  <a:pt x="234696" y="210312"/>
                </a:lnTo>
                <a:lnTo>
                  <a:pt x="219456" y="236220"/>
                </a:lnTo>
                <a:lnTo>
                  <a:pt x="220980" y="236220"/>
                </a:lnTo>
                <a:lnTo>
                  <a:pt x="208121" y="259080"/>
                </a:lnTo>
                <a:lnTo>
                  <a:pt x="207264" y="259080"/>
                </a:lnTo>
                <a:lnTo>
                  <a:pt x="195072" y="281940"/>
                </a:lnTo>
                <a:lnTo>
                  <a:pt x="184404" y="303276"/>
                </a:lnTo>
                <a:lnTo>
                  <a:pt x="175259" y="323088"/>
                </a:lnTo>
                <a:lnTo>
                  <a:pt x="166116" y="341376"/>
                </a:lnTo>
                <a:lnTo>
                  <a:pt x="158496" y="358140"/>
                </a:lnTo>
                <a:lnTo>
                  <a:pt x="154838" y="367284"/>
                </a:lnTo>
                <a:close/>
              </a:path>
              <a:path w="350519" h="471170">
                <a:moveTo>
                  <a:pt x="324612" y="54864"/>
                </a:moveTo>
                <a:lnTo>
                  <a:pt x="324612" y="53340"/>
                </a:lnTo>
                <a:lnTo>
                  <a:pt x="325564" y="53340"/>
                </a:lnTo>
                <a:lnTo>
                  <a:pt x="324612" y="54864"/>
                </a:lnTo>
                <a:close/>
              </a:path>
              <a:path w="350519" h="471170">
                <a:moveTo>
                  <a:pt x="207264" y="260604"/>
                </a:moveTo>
                <a:lnTo>
                  <a:pt x="207264" y="259080"/>
                </a:lnTo>
                <a:lnTo>
                  <a:pt x="208121" y="259080"/>
                </a:lnTo>
                <a:lnTo>
                  <a:pt x="207264" y="260604"/>
                </a:lnTo>
                <a:close/>
              </a:path>
              <a:path w="350519" h="471170">
                <a:moveTo>
                  <a:pt x="143594" y="394716"/>
                </a:moveTo>
                <a:lnTo>
                  <a:pt x="121920" y="394716"/>
                </a:lnTo>
                <a:lnTo>
                  <a:pt x="126492" y="381000"/>
                </a:lnTo>
                <a:lnTo>
                  <a:pt x="134112" y="365760"/>
                </a:lnTo>
                <a:lnTo>
                  <a:pt x="134112" y="367284"/>
                </a:lnTo>
                <a:lnTo>
                  <a:pt x="154838" y="367284"/>
                </a:lnTo>
                <a:lnTo>
                  <a:pt x="152400" y="373380"/>
                </a:lnTo>
                <a:lnTo>
                  <a:pt x="152400" y="374904"/>
                </a:lnTo>
                <a:lnTo>
                  <a:pt x="144780" y="388620"/>
                </a:lnTo>
                <a:lnTo>
                  <a:pt x="146304" y="388620"/>
                </a:lnTo>
                <a:lnTo>
                  <a:pt x="143594" y="394716"/>
                </a:lnTo>
                <a:close/>
              </a:path>
              <a:path w="350519" h="471170">
                <a:moveTo>
                  <a:pt x="126492" y="431292"/>
                </a:moveTo>
                <a:lnTo>
                  <a:pt x="105156" y="431292"/>
                </a:lnTo>
                <a:lnTo>
                  <a:pt x="111252" y="416052"/>
                </a:lnTo>
                <a:lnTo>
                  <a:pt x="112776" y="414528"/>
                </a:lnTo>
                <a:lnTo>
                  <a:pt x="117348" y="405384"/>
                </a:lnTo>
                <a:lnTo>
                  <a:pt x="121920" y="393192"/>
                </a:lnTo>
                <a:lnTo>
                  <a:pt x="121920" y="394716"/>
                </a:lnTo>
                <a:lnTo>
                  <a:pt x="143594" y="394716"/>
                </a:lnTo>
                <a:lnTo>
                  <a:pt x="140208" y="402336"/>
                </a:lnTo>
                <a:lnTo>
                  <a:pt x="135636" y="413004"/>
                </a:lnTo>
                <a:lnTo>
                  <a:pt x="134112" y="414528"/>
                </a:lnTo>
                <a:lnTo>
                  <a:pt x="129540" y="423672"/>
                </a:lnTo>
                <a:lnTo>
                  <a:pt x="126492" y="431292"/>
                </a:lnTo>
                <a:close/>
              </a:path>
              <a:path w="350519" h="471170">
                <a:moveTo>
                  <a:pt x="12192" y="449580"/>
                </a:moveTo>
                <a:lnTo>
                  <a:pt x="3048" y="449580"/>
                </a:lnTo>
                <a:lnTo>
                  <a:pt x="1524" y="446532"/>
                </a:lnTo>
                <a:lnTo>
                  <a:pt x="1524" y="445008"/>
                </a:lnTo>
                <a:lnTo>
                  <a:pt x="0" y="441960"/>
                </a:lnTo>
                <a:lnTo>
                  <a:pt x="0" y="437388"/>
                </a:lnTo>
                <a:lnTo>
                  <a:pt x="1524" y="434340"/>
                </a:lnTo>
                <a:lnTo>
                  <a:pt x="3048" y="432816"/>
                </a:lnTo>
                <a:lnTo>
                  <a:pt x="4572" y="429768"/>
                </a:lnTo>
                <a:lnTo>
                  <a:pt x="7620" y="428244"/>
                </a:lnTo>
                <a:lnTo>
                  <a:pt x="9144" y="426720"/>
                </a:lnTo>
                <a:lnTo>
                  <a:pt x="10668" y="426720"/>
                </a:lnTo>
                <a:lnTo>
                  <a:pt x="16764" y="423672"/>
                </a:lnTo>
                <a:lnTo>
                  <a:pt x="28956" y="423672"/>
                </a:lnTo>
                <a:lnTo>
                  <a:pt x="30480" y="425196"/>
                </a:lnTo>
                <a:lnTo>
                  <a:pt x="35052" y="425196"/>
                </a:lnTo>
                <a:lnTo>
                  <a:pt x="41148" y="428244"/>
                </a:lnTo>
                <a:lnTo>
                  <a:pt x="42672" y="428244"/>
                </a:lnTo>
                <a:lnTo>
                  <a:pt x="47244" y="429768"/>
                </a:lnTo>
                <a:lnTo>
                  <a:pt x="45720" y="429768"/>
                </a:lnTo>
                <a:lnTo>
                  <a:pt x="48768" y="431292"/>
                </a:lnTo>
                <a:lnTo>
                  <a:pt x="53340" y="432816"/>
                </a:lnTo>
                <a:lnTo>
                  <a:pt x="57912" y="435864"/>
                </a:lnTo>
                <a:lnTo>
                  <a:pt x="60960" y="437388"/>
                </a:lnTo>
                <a:lnTo>
                  <a:pt x="59436" y="437388"/>
                </a:lnTo>
                <a:lnTo>
                  <a:pt x="64008" y="440436"/>
                </a:lnTo>
                <a:lnTo>
                  <a:pt x="65532" y="440436"/>
                </a:lnTo>
                <a:lnTo>
                  <a:pt x="67056" y="441960"/>
                </a:lnTo>
                <a:lnTo>
                  <a:pt x="21336" y="441960"/>
                </a:lnTo>
                <a:lnTo>
                  <a:pt x="15240" y="445008"/>
                </a:lnTo>
                <a:lnTo>
                  <a:pt x="13716" y="446532"/>
                </a:lnTo>
                <a:lnTo>
                  <a:pt x="12192" y="449580"/>
                </a:lnTo>
                <a:close/>
              </a:path>
              <a:path w="350519" h="471170">
                <a:moveTo>
                  <a:pt x="124053" y="437388"/>
                </a:moveTo>
                <a:lnTo>
                  <a:pt x="102108" y="437388"/>
                </a:lnTo>
                <a:lnTo>
                  <a:pt x="105156" y="429768"/>
                </a:lnTo>
                <a:lnTo>
                  <a:pt x="105156" y="431292"/>
                </a:lnTo>
                <a:lnTo>
                  <a:pt x="126492" y="431292"/>
                </a:lnTo>
                <a:lnTo>
                  <a:pt x="124053" y="437388"/>
                </a:lnTo>
                <a:close/>
              </a:path>
              <a:path w="350519" h="471170">
                <a:moveTo>
                  <a:pt x="115443" y="451104"/>
                </a:moveTo>
                <a:lnTo>
                  <a:pt x="89916" y="451104"/>
                </a:lnTo>
                <a:lnTo>
                  <a:pt x="92964" y="449580"/>
                </a:lnTo>
                <a:lnTo>
                  <a:pt x="91440" y="449580"/>
                </a:lnTo>
                <a:lnTo>
                  <a:pt x="99060" y="441960"/>
                </a:lnTo>
                <a:lnTo>
                  <a:pt x="99060" y="440436"/>
                </a:lnTo>
                <a:lnTo>
                  <a:pt x="102108" y="435864"/>
                </a:lnTo>
                <a:lnTo>
                  <a:pt x="102108" y="437388"/>
                </a:lnTo>
                <a:lnTo>
                  <a:pt x="124053" y="437388"/>
                </a:lnTo>
                <a:lnTo>
                  <a:pt x="123444" y="438912"/>
                </a:lnTo>
                <a:lnTo>
                  <a:pt x="121920" y="440436"/>
                </a:lnTo>
                <a:lnTo>
                  <a:pt x="118872" y="446532"/>
                </a:lnTo>
                <a:lnTo>
                  <a:pt x="115443" y="451104"/>
                </a:lnTo>
                <a:close/>
              </a:path>
              <a:path w="350519" h="471170">
                <a:moveTo>
                  <a:pt x="27432" y="443484"/>
                </a:moveTo>
                <a:lnTo>
                  <a:pt x="22860" y="441960"/>
                </a:lnTo>
                <a:lnTo>
                  <a:pt x="25908" y="441960"/>
                </a:lnTo>
                <a:lnTo>
                  <a:pt x="27432" y="443484"/>
                </a:lnTo>
                <a:close/>
              </a:path>
              <a:path w="350519" h="471170">
                <a:moveTo>
                  <a:pt x="77724" y="448056"/>
                </a:moveTo>
                <a:lnTo>
                  <a:pt x="39624" y="448056"/>
                </a:lnTo>
                <a:lnTo>
                  <a:pt x="38100" y="446532"/>
                </a:lnTo>
                <a:lnTo>
                  <a:pt x="35052" y="445008"/>
                </a:lnTo>
                <a:lnTo>
                  <a:pt x="33528" y="445008"/>
                </a:lnTo>
                <a:lnTo>
                  <a:pt x="28956" y="443484"/>
                </a:lnTo>
                <a:lnTo>
                  <a:pt x="25908" y="441960"/>
                </a:lnTo>
                <a:lnTo>
                  <a:pt x="67056" y="441960"/>
                </a:lnTo>
                <a:lnTo>
                  <a:pt x="68580" y="443484"/>
                </a:lnTo>
                <a:lnTo>
                  <a:pt x="70104" y="443484"/>
                </a:lnTo>
                <a:lnTo>
                  <a:pt x="74676" y="446532"/>
                </a:lnTo>
                <a:lnTo>
                  <a:pt x="77724" y="448056"/>
                </a:lnTo>
                <a:close/>
              </a:path>
              <a:path w="350519" h="471170">
                <a:moveTo>
                  <a:pt x="70104" y="443484"/>
                </a:moveTo>
                <a:lnTo>
                  <a:pt x="68580" y="443484"/>
                </a:lnTo>
                <a:lnTo>
                  <a:pt x="67056" y="441960"/>
                </a:lnTo>
                <a:lnTo>
                  <a:pt x="70104" y="443484"/>
                </a:lnTo>
                <a:close/>
              </a:path>
              <a:path w="350519" h="471170">
                <a:moveTo>
                  <a:pt x="15240" y="446532"/>
                </a:moveTo>
                <a:lnTo>
                  <a:pt x="15240" y="445008"/>
                </a:lnTo>
                <a:lnTo>
                  <a:pt x="16764" y="445008"/>
                </a:lnTo>
                <a:lnTo>
                  <a:pt x="15240" y="446532"/>
                </a:lnTo>
                <a:close/>
              </a:path>
              <a:path w="350519" h="471170">
                <a:moveTo>
                  <a:pt x="83820" y="449580"/>
                </a:moveTo>
                <a:lnTo>
                  <a:pt x="45720" y="449580"/>
                </a:lnTo>
                <a:lnTo>
                  <a:pt x="41148" y="448056"/>
                </a:lnTo>
                <a:lnTo>
                  <a:pt x="77724" y="448056"/>
                </a:lnTo>
                <a:lnTo>
                  <a:pt x="76200" y="446532"/>
                </a:lnTo>
                <a:lnTo>
                  <a:pt x="80772" y="448056"/>
                </a:lnTo>
                <a:lnTo>
                  <a:pt x="83820" y="449580"/>
                </a:lnTo>
                <a:close/>
              </a:path>
              <a:path w="350519" h="471170">
                <a:moveTo>
                  <a:pt x="94488" y="469392"/>
                </a:moveTo>
                <a:lnTo>
                  <a:pt x="82296" y="469392"/>
                </a:lnTo>
                <a:lnTo>
                  <a:pt x="80772" y="467868"/>
                </a:lnTo>
                <a:lnTo>
                  <a:pt x="76200" y="467868"/>
                </a:lnTo>
                <a:lnTo>
                  <a:pt x="70104" y="464820"/>
                </a:lnTo>
                <a:lnTo>
                  <a:pt x="68580" y="464820"/>
                </a:lnTo>
                <a:lnTo>
                  <a:pt x="65532" y="463296"/>
                </a:lnTo>
                <a:lnTo>
                  <a:pt x="62484" y="460248"/>
                </a:lnTo>
                <a:lnTo>
                  <a:pt x="53340" y="455676"/>
                </a:lnTo>
                <a:lnTo>
                  <a:pt x="54864" y="455676"/>
                </a:lnTo>
                <a:lnTo>
                  <a:pt x="50292" y="454152"/>
                </a:lnTo>
                <a:lnTo>
                  <a:pt x="50292" y="452628"/>
                </a:lnTo>
                <a:lnTo>
                  <a:pt x="44196" y="449580"/>
                </a:lnTo>
                <a:lnTo>
                  <a:pt x="85344" y="449580"/>
                </a:lnTo>
                <a:lnTo>
                  <a:pt x="86868" y="451104"/>
                </a:lnTo>
                <a:lnTo>
                  <a:pt x="115443" y="451104"/>
                </a:lnTo>
                <a:lnTo>
                  <a:pt x="114300" y="452628"/>
                </a:lnTo>
                <a:lnTo>
                  <a:pt x="111252" y="455676"/>
                </a:lnTo>
                <a:lnTo>
                  <a:pt x="111252" y="457200"/>
                </a:lnTo>
                <a:lnTo>
                  <a:pt x="103632" y="464820"/>
                </a:lnTo>
                <a:lnTo>
                  <a:pt x="94488" y="469392"/>
                </a:lnTo>
                <a:close/>
              </a:path>
              <a:path w="350519" h="471170">
                <a:moveTo>
                  <a:pt x="89916" y="451104"/>
                </a:moveTo>
                <a:lnTo>
                  <a:pt x="88392" y="451104"/>
                </a:lnTo>
                <a:lnTo>
                  <a:pt x="92964" y="449580"/>
                </a:lnTo>
                <a:lnTo>
                  <a:pt x="89916" y="451104"/>
                </a:lnTo>
                <a:close/>
              </a:path>
              <a:path w="350519" h="471170">
                <a:moveTo>
                  <a:pt x="82296" y="469392"/>
                </a:moveTo>
                <a:lnTo>
                  <a:pt x="77724" y="467868"/>
                </a:lnTo>
                <a:lnTo>
                  <a:pt x="80772" y="467868"/>
                </a:lnTo>
                <a:lnTo>
                  <a:pt x="82296" y="469392"/>
                </a:lnTo>
                <a:close/>
              </a:path>
              <a:path w="350519" h="471170">
                <a:moveTo>
                  <a:pt x="86868" y="470916"/>
                </a:moveTo>
                <a:lnTo>
                  <a:pt x="85344" y="469392"/>
                </a:lnTo>
                <a:lnTo>
                  <a:pt x="89916" y="469392"/>
                </a:lnTo>
                <a:lnTo>
                  <a:pt x="86868" y="47091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4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498848" y="4358640"/>
            <a:ext cx="2682239" cy="185420"/>
          </a:xfrm>
          <a:prstGeom prst="rect"/>
        </p:spPr>
      </p:pic>
      <p:sp>
        <p:nvSpPr>
          <p:cNvPr id="1048691" name="object 10"/>
          <p:cNvSpPr/>
          <p:nvPr/>
        </p:nvSpPr>
        <p:spPr>
          <a:xfrm>
            <a:off x="908304" y="4680203"/>
            <a:ext cx="433070" cy="620395"/>
          </a:xfrm>
          <a:custGeom>
            <a:avLst/>
            <a:ahLst/>
            <a:rect l="l" t="t" r="r" b="b"/>
            <a:pathLst>
              <a:path w="433069" h="620395">
                <a:moveTo>
                  <a:pt x="278410" y="294132"/>
                </a:moveTo>
                <a:lnTo>
                  <a:pt x="249935" y="294132"/>
                </a:lnTo>
                <a:lnTo>
                  <a:pt x="265175" y="263651"/>
                </a:lnTo>
                <a:lnTo>
                  <a:pt x="280416" y="231648"/>
                </a:lnTo>
                <a:lnTo>
                  <a:pt x="297179" y="198119"/>
                </a:lnTo>
                <a:lnTo>
                  <a:pt x="315467" y="163068"/>
                </a:lnTo>
                <a:lnTo>
                  <a:pt x="316991" y="163068"/>
                </a:lnTo>
                <a:lnTo>
                  <a:pt x="338328" y="126492"/>
                </a:lnTo>
                <a:lnTo>
                  <a:pt x="361187" y="86868"/>
                </a:lnTo>
                <a:lnTo>
                  <a:pt x="390144" y="45720"/>
                </a:lnTo>
                <a:lnTo>
                  <a:pt x="420624" y="3048"/>
                </a:lnTo>
                <a:lnTo>
                  <a:pt x="422147" y="0"/>
                </a:lnTo>
                <a:lnTo>
                  <a:pt x="426720" y="0"/>
                </a:lnTo>
                <a:lnTo>
                  <a:pt x="432816" y="3048"/>
                </a:lnTo>
                <a:lnTo>
                  <a:pt x="432816" y="7620"/>
                </a:lnTo>
                <a:lnTo>
                  <a:pt x="431291" y="10668"/>
                </a:lnTo>
                <a:lnTo>
                  <a:pt x="384047" y="99060"/>
                </a:lnTo>
                <a:lnTo>
                  <a:pt x="384047" y="100584"/>
                </a:lnTo>
                <a:lnTo>
                  <a:pt x="360601" y="138684"/>
                </a:lnTo>
                <a:lnTo>
                  <a:pt x="359663" y="138684"/>
                </a:lnTo>
                <a:lnTo>
                  <a:pt x="338328" y="176784"/>
                </a:lnTo>
                <a:lnTo>
                  <a:pt x="339056" y="176784"/>
                </a:lnTo>
                <a:lnTo>
                  <a:pt x="321563" y="210312"/>
                </a:lnTo>
                <a:lnTo>
                  <a:pt x="303275" y="243840"/>
                </a:lnTo>
                <a:lnTo>
                  <a:pt x="288035" y="275844"/>
                </a:lnTo>
                <a:lnTo>
                  <a:pt x="278410" y="294132"/>
                </a:lnTo>
                <a:close/>
              </a:path>
              <a:path w="433069" h="620395">
                <a:moveTo>
                  <a:pt x="359663" y="140208"/>
                </a:moveTo>
                <a:lnTo>
                  <a:pt x="359663" y="138684"/>
                </a:lnTo>
                <a:lnTo>
                  <a:pt x="360601" y="138684"/>
                </a:lnTo>
                <a:lnTo>
                  <a:pt x="359663" y="140208"/>
                </a:lnTo>
                <a:close/>
              </a:path>
              <a:path w="433069" h="620395">
                <a:moveTo>
                  <a:pt x="339056" y="176784"/>
                </a:moveTo>
                <a:lnTo>
                  <a:pt x="338328" y="176784"/>
                </a:lnTo>
                <a:lnTo>
                  <a:pt x="339851" y="175260"/>
                </a:lnTo>
                <a:lnTo>
                  <a:pt x="339056" y="176784"/>
                </a:lnTo>
                <a:close/>
              </a:path>
              <a:path w="433069" h="620395">
                <a:moveTo>
                  <a:pt x="143255" y="573024"/>
                </a:moveTo>
                <a:lnTo>
                  <a:pt x="118871" y="573024"/>
                </a:lnTo>
                <a:lnTo>
                  <a:pt x="128016" y="554735"/>
                </a:lnTo>
                <a:lnTo>
                  <a:pt x="132587" y="544067"/>
                </a:lnTo>
                <a:lnTo>
                  <a:pt x="137160" y="531876"/>
                </a:lnTo>
                <a:lnTo>
                  <a:pt x="143256" y="518160"/>
                </a:lnTo>
                <a:lnTo>
                  <a:pt x="149352" y="501396"/>
                </a:lnTo>
                <a:lnTo>
                  <a:pt x="156971" y="484632"/>
                </a:lnTo>
                <a:lnTo>
                  <a:pt x="164591" y="464819"/>
                </a:lnTo>
                <a:lnTo>
                  <a:pt x="173735" y="445008"/>
                </a:lnTo>
                <a:lnTo>
                  <a:pt x="182879" y="422148"/>
                </a:lnTo>
                <a:lnTo>
                  <a:pt x="192023" y="400812"/>
                </a:lnTo>
                <a:lnTo>
                  <a:pt x="193547" y="399288"/>
                </a:lnTo>
                <a:lnTo>
                  <a:pt x="204216" y="374903"/>
                </a:lnTo>
                <a:lnTo>
                  <a:pt x="205739" y="374903"/>
                </a:lnTo>
                <a:lnTo>
                  <a:pt x="219456" y="348996"/>
                </a:lnTo>
                <a:lnTo>
                  <a:pt x="233171" y="321564"/>
                </a:lnTo>
                <a:lnTo>
                  <a:pt x="249935" y="292608"/>
                </a:lnTo>
                <a:lnTo>
                  <a:pt x="249935" y="294132"/>
                </a:lnTo>
                <a:lnTo>
                  <a:pt x="278410" y="294132"/>
                </a:lnTo>
                <a:lnTo>
                  <a:pt x="272795" y="304800"/>
                </a:lnTo>
                <a:lnTo>
                  <a:pt x="271271" y="306324"/>
                </a:lnTo>
                <a:lnTo>
                  <a:pt x="240791" y="361188"/>
                </a:lnTo>
                <a:lnTo>
                  <a:pt x="227882" y="385572"/>
                </a:lnTo>
                <a:lnTo>
                  <a:pt x="227075" y="385572"/>
                </a:lnTo>
                <a:lnTo>
                  <a:pt x="214883" y="409956"/>
                </a:lnTo>
                <a:lnTo>
                  <a:pt x="205739" y="432816"/>
                </a:lnTo>
                <a:lnTo>
                  <a:pt x="195071" y="454151"/>
                </a:lnTo>
                <a:lnTo>
                  <a:pt x="187452" y="475488"/>
                </a:lnTo>
                <a:lnTo>
                  <a:pt x="178308" y="493776"/>
                </a:lnTo>
                <a:lnTo>
                  <a:pt x="172212" y="510540"/>
                </a:lnTo>
                <a:lnTo>
                  <a:pt x="166116" y="525780"/>
                </a:lnTo>
                <a:lnTo>
                  <a:pt x="164591" y="527303"/>
                </a:lnTo>
                <a:lnTo>
                  <a:pt x="158495" y="541019"/>
                </a:lnTo>
                <a:lnTo>
                  <a:pt x="153923" y="553212"/>
                </a:lnTo>
                <a:lnTo>
                  <a:pt x="147827" y="563880"/>
                </a:lnTo>
                <a:lnTo>
                  <a:pt x="143255" y="573024"/>
                </a:lnTo>
                <a:close/>
              </a:path>
              <a:path w="433069" h="620395">
                <a:moveTo>
                  <a:pt x="227075" y="387096"/>
                </a:moveTo>
                <a:lnTo>
                  <a:pt x="227075" y="385572"/>
                </a:lnTo>
                <a:lnTo>
                  <a:pt x="227882" y="385572"/>
                </a:lnTo>
                <a:lnTo>
                  <a:pt x="227075" y="387096"/>
                </a:lnTo>
                <a:close/>
              </a:path>
              <a:path w="433069" h="620395">
                <a:moveTo>
                  <a:pt x="3809" y="540258"/>
                </a:moveTo>
                <a:lnTo>
                  <a:pt x="6095" y="537972"/>
                </a:lnTo>
                <a:lnTo>
                  <a:pt x="10668" y="537972"/>
                </a:lnTo>
                <a:lnTo>
                  <a:pt x="3809" y="540258"/>
                </a:lnTo>
                <a:close/>
              </a:path>
              <a:path w="433069" h="620395">
                <a:moveTo>
                  <a:pt x="19812" y="557783"/>
                </a:moveTo>
                <a:lnTo>
                  <a:pt x="9143" y="557783"/>
                </a:lnTo>
                <a:lnTo>
                  <a:pt x="4571" y="553212"/>
                </a:lnTo>
                <a:lnTo>
                  <a:pt x="2540" y="552196"/>
                </a:lnTo>
                <a:lnTo>
                  <a:pt x="1523" y="550164"/>
                </a:lnTo>
                <a:lnTo>
                  <a:pt x="304" y="546506"/>
                </a:lnTo>
                <a:lnTo>
                  <a:pt x="3047" y="541019"/>
                </a:lnTo>
                <a:lnTo>
                  <a:pt x="3809" y="540258"/>
                </a:lnTo>
                <a:lnTo>
                  <a:pt x="10668" y="537972"/>
                </a:lnTo>
                <a:lnTo>
                  <a:pt x="15239" y="539496"/>
                </a:lnTo>
                <a:lnTo>
                  <a:pt x="16764" y="542544"/>
                </a:lnTo>
                <a:lnTo>
                  <a:pt x="15239" y="542544"/>
                </a:lnTo>
                <a:lnTo>
                  <a:pt x="18287" y="544067"/>
                </a:lnTo>
                <a:lnTo>
                  <a:pt x="19050" y="545592"/>
                </a:lnTo>
                <a:lnTo>
                  <a:pt x="18287" y="545592"/>
                </a:lnTo>
                <a:lnTo>
                  <a:pt x="21335" y="550164"/>
                </a:lnTo>
                <a:lnTo>
                  <a:pt x="22860" y="553212"/>
                </a:lnTo>
                <a:lnTo>
                  <a:pt x="22860" y="556260"/>
                </a:lnTo>
                <a:lnTo>
                  <a:pt x="19812" y="556260"/>
                </a:lnTo>
                <a:lnTo>
                  <a:pt x="19812" y="557783"/>
                </a:lnTo>
                <a:close/>
              </a:path>
              <a:path w="433069" h="620395">
                <a:moveTo>
                  <a:pt x="18287" y="544067"/>
                </a:moveTo>
                <a:lnTo>
                  <a:pt x="16764" y="542544"/>
                </a:lnTo>
                <a:lnTo>
                  <a:pt x="15239" y="539496"/>
                </a:lnTo>
                <a:lnTo>
                  <a:pt x="10668" y="537972"/>
                </a:lnTo>
                <a:lnTo>
                  <a:pt x="12191" y="537972"/>
                </a:lnTo>
                <a:lnTo>
                  <a:pt x="16764" y="539496"/>
                </a:lnTo>
                <a:lnTo>
                  <a:pt x="18287" y="544067"/>
                </a:lnTo>
                <a:close/>
              </a:path>
              <a:path w="433069" h="620395">
                <a:moveTo>
                  <a:pt x="304" y="546506"/>
                </a:moveTo>
                <a:lnTo>
                  <a:pt x="0" y="545592"/>
                </a:lnTo>
                <a:lnTo>
                  <a:pt x="1523" y="541019"/>
                </a:lnTo>
                <a:lnTo>
                  <a:pt x="3809" y="540258"/>
                </a:lnTo>
                <a:lnTo>
                  <a:pt x="3047" y="541019"/>
                </a:lnTo>
                <a:lnTo>
                  <a:pt x="304" y="546506"/>
                </a:lnTo>
                <a:close/>
              </a:path>
              <a:path w="433069" h="620395">
                <a:moveTo>
                  <a:pt x="18287" y="544067"/>
                </a:moveTo>
                <a:lnTo>
                  <a:pt x="15239" y="542544"/>
                </a:lnTo>
                <a:lnTo>
                  <a:pt x="16764" y="542544"/>
                </a:lnTo>
                <a:lnTo>
                  <a:pt x="18287" y="544067"/>
                </a:lnTo>
                <a:close/>
              </a:path>
              <a:path w="433069" h="620395">
                <a:moveTo>
                  <a:pt x="21335" y="547116"/>
                </a:moveTo>
                <a:lnTo>
                  <a:pt x="19812" y="547116"/>
                </a:lnTo>
                <a:lnTo>
                  <a:pt x="18287" y="544067"/>
                </a:lnTo>
                <a:lnTo>
                  <a:pt x="21335" y="547116"/>
                </a:lnTo>
                <a:close/>
              </a:path>
              <a:path w="433069" h="620395">
                <a:moveTo>
                  <a:pt x="22860" y="553212"/>
                </a:moveTo>
                <a:lnTo>
                  <a:pt x="21335" y="550164"/>
                </a:lnTo>
                <a:lnTo>
                  <a:pt x="18287" y="545592"/>
                </a:lnTo>
                <a:lnTo>
                  <a:pt x="19812" y="547116"/>
                </a:lnTo>
                <a:lnTo>
                  <a:pt x="21335" y="547116"/>
                </a:lnTo>
                <a:lnTo>
                  <a:pt x="21335" y="548640"/>
                </a:lnTo>
                <a:lnTo>
                  <a:pt x="22860" y="551688"/>
                </a:lnTo>
                <a:lnTo>
                  <a:pt x="22860" y="553212"/>
                </a:lnTo>
                <a:close/>
              </a:path>
              <a:path w="433069" h="620395">
                <a:moveTo>
                  <a:pt x="19812" y="547116"/>
                </a:moveTo>
                <a:lnTo>
                  <a:pt x="18287" y="545592"/>
                </a:lnTo>
                <a:lnTo>
                  <a:pt x="19050" y="545592"/>
                </a:lnTo>
                <a:lnTo>
                  <a:pt x="19812" y="547116"/>
                </a:lnTo>
                <a:close/>
              </a:path>
              <a:path w="433069" h="620395">
                <a:moveTo>
                  <a:pt x="2540" y="552196"/>
                </a:moveTo>
                <a:lnTo>
                  <a:pt x="1523" y="551688"/>
                </a:lnTo>
                <a:lnTo>
                  <a:pt x="0" y="547116"/>
                </a:lnTo>
                <a:lnTo>
                  <a:pt x="304" y="546506"/>
                </a:lnTo>
                <a:lnTo>
                  <a:pt x="1523" y="550164"/>
                </a:lnTo>
                <a:lnTo>
                  <a:pt x="2540" y="552196"/>
                </a:lnTo>
                <a:close/>
              </a:path>
              <a:path w="433069" h="620395">
                <a:moveTo>
                  <a:pt x="36575" y="568451"/>
                </a:moveTo>
                <a:lnTo>
                  <a:pt x="15239" y="568451"/>
                </a:lnTo>
                <a:lnTo>
                  <a:pt x="18287" y="566928"/>
                </a:lnTo>
                <a:lnTo>
                  <a:pt x="21335" y="566928"/>
                </a:lnTo>
                <a:lnTo>
                  <a:pt x="22860" y="563880"/>
                </a:lnTo>
                <a:lnTo>
                  <a:pt x="21335" y="562356"/>
                </a:lnTo>
                <a:lnTo>
                  <a:pt x="21336" y="557783"/>
                </a:lnTo>
                <a:lnTo>
                  <a:pt x="22860" y="556260"/>
                </a:lnTo>
                <a:lnTo>
                  <a:pt x="22860" y="551688"/>
                </a:lnTo>
                <a:lnTo>
                  <a:pt x="24383" y="554735"/>
                </a:lnTo>
                <a:lnTo>
                  <a:pt x="30479" y="560832"/>
                </a:lnTo>
                <a:lnTo>
                  <a:pt x="32004" y="563880"/>
                </a:lnTo>
                <a:lnTo>
                  <a:pt x="36575" y="568451"/>
                </a:lnTo>
                <a:close/>
              </a:path>
              <a:path w="433069" h="620395">
                <a:moveTo>
                  <a:pt x="38100" y="569976"/>
                </a:moveTo>
                <a:lnTo>
                  <a:pt x="13716" y="569976"/>
                </a:lnTo>
                <a:lnTo>
                  <a:pt x="10668" y="566928"/>
                </a:lnTo>
                <a:lnTo>
                  <a:pt x="10668" y="565403"/>
                </a:lnTo>
                <a:lnTo>
                  <a:pt x="7620" y="562356"/>
                </a:lnTo>
                <a:lnTo>
                  <a:pt x="6095" y="559308"/>
                </a:lnTo>
                <a:lnTo>
                  <a:pt x="3047" y="554735"/>
                </a:lnTo>
                <a:lnTo>
                  <a:pt x="3047" y="553212"/>
                </a:lnTo>
                <a:lnTo>
                  <a:pt x="2540" y="552196"/>
                </a:lnTo>
                <a:lnTo>
                  <a:pt x="4571" y="553212"/>
                </a:lnTo>
                <a:lnTo>
                  <a:pt x="6095" y="554735"/>
                </a:lnTo>
                <a:lnTo>
                  <a:pt x="6095" y="556260"/>
                </a:lnTo>
                <a:lnTo>
                  <a:pt x="8127" y="557276"/>
                </a:lnTo>
                <a:lnTo>
                  <a:pt x="9143" y="559308"/>
                </a:lnTo>
                <a:lnTo>
                  <a:pt x="10668" y="560832"/>
                </a:lnTo>
                <a:lnTo>
                  <a:pt x="11429" y="560832"/>
                </a:lnTo>
                <a:lnTo>
                  <a:pt x="12191" y="562356"/>
                </a:lnTo>
                <a:lnTo>
                  <a:pt x="12191" y="563880"/>
                </a:lnTo>
                <a:lnTo>
                  <a:pt x="13716" y="566928"/>
                </a:lnTo>
                <a:lnTo>
                  <a:pt x="15239" y="568451"/>
                </a:lnTo>
                <a:lnTo>
                  <a:pt x="36575" y="568451"/>
                </a:lnTo>
                <a:lnTo>
                  <a:pt x="38100" y="569976"/>
                </a:lnTo>
                <a:close/>
              </a:path>
              <a:path w="433069" h="620395">
                <a:moveTo>
                  <a:pt x="8127" y="557276"/>
                </a:moveTo>
                <a:lnTo>
                  <a:pt x="6095" y="556260"/>
                </a:lnTo>
                <a:lnTo>
                  <a:pt x="6095" y="554735"/>
                </a:lnTo>
                <a:lnTo>
                  <a:pt x="7620" y="556260"/>
                </a:lnTo>
                <a:lnTo>
                  <a:pt x="8127" y="557276"/>
                </a:lnTo>
                <a:close/>
              </a:path>
              <a:path w="433069" h="620395">
                <a:moveTo>
                  <a:pt x="9143" y="557783"/>
                </a:moveTo>
                <a:lnTo>
                  <a:pt x="8127" y="557276"/>
                </a:lnTo>
                <a:lnTo>
                  <a:pt x="7620" y="556260"/>
                </a:lnTo>
                <a:lnTo>
                  <a:pt x="6095" y="554735"/>
                </a:lnTo>
                <a:lnTo>
                  <a:pt x="9143" y="557783"/>
                </a:lnTo>
                <a:close/>
              </a:path>
              <a:path w="433069" h="620395">
                <a:moveTo>
                  <a:pt x="19812" y="559308"/>
                </a:moveTo>
                <a:lnTo>
                  <a:pt x="19812" y="556260"/>
                </a:lnTo>
                <a:lnTo>
                  <a:pt x="21335" y="557784"/>
                </a:lnTo>
                <a:lnTo>
                  <a:pt x="19812" y="559308"/>
                </a:lnTo>
                <a:close/>
              </a:path>
              <a:path w="433069" h="620395">
                <a:moveTo>
                  <a:pt x="21335" y="557784"/>
                </a:moveTo>
                <a:lnTo>
                  <a:pt x="19812" y="556260"/>
                </a:lnTo>
                <a:lnTo>
                  <a:pt x="22860" y="556260"/>
                </a:lnTo>
                <a:lnTo>
                  <a:pt x="21335" y="557784"/>
                </a:lnTo>
                <a:close/>
              </a:path>
              <a:path w="433069" h="620395">
                <a:moveTo>
                  <a:pt x="11429" y="560832"/>
                </a:moveTo>
                <a:lnTo>
                  <a:pt x="10668" y="560832"/>
                </a:lnTo>
                <a:lnTo>
                  <a:pt x="9143" y="559308"/>
                </a:lnTo>
                <a:lnTo>
                  <a:pt x="8127" y="557276"/>
                </a:lnTo>
                <a:lnTo>
                  <a:pt x="9143" y="557783"/>
                </a:lnTo>
                <a:lnTo>
                  <a:pt x="19812" y="557783"/>
                </a:lnTo>
                <a:lnTo>
                  <a:pt x="19812" y="559308"/>
                </a:lnTo>
                <a:lnTo>
                  <a:pt x="10668" y="559308"/>
                </a:lnTo>
                <a:lnTo>
                  <a:pt x="11429" y="560832"/>
                </a:lnTo>
                <a:close/>
              </a:path>
              <a:path w="433069" h="620395">
                <a:moveTo>
                  <a:pt x="21335" y="560832"/>
                </a:moveTo>
                <a:lnTo>
                  <a:pt x="15239" y="560832"/>
                </a:lnTo>
                <a:lnTo>
                  <a:pt x="10668" y="559308"/>
                </a:lnTo>
                <a:lnTo>
                  <a:pt x="19812" y="559308"/>
                </a:lnTo>
                <a:lnTo>
                  <a:pt x="21335" y="557784"/>
                </a:lnTo>
                <a:lnTo>
                  <a:pt x="21335" y="560832"/>
                </a:lnTo>
                <a:close/>
              </a:path>
              <a:path w="433069" h="620395">
                <a:moveTo>
                  <a:pt x="12191" y="562356"/>
                </a:moveTo>
                <a:lnTo>
                  <a:pt x="10668" y="559308"/>
                </a:lnTo>
                <a:lnTo>
                  <a:pt x="12191" y="560832"/>
                </a:lnTo>
                <a:lnTo>
                  <a:pt x="12191" y="562356"/>
                </a:lnTo>
                <a:close/>
              </a:path>
              <a:path w="433069" h="620395">
                <a:moveTo>
                  <a:pt x="15239" y="568451"/>
                </a:moveTo>
                <a:lnTo>
                  <a:pt x="13716" y="566928"/>
                </a:lnTo>
                <a:lnTo>
                  <a:pt x="12191" y="563880"/>
                </a:lnTo>
                <a:lnTo>
                  <a:pt x="12191" y="560832"/>
                </a:lnTo>
                <a:lnTo>
                  <a:pt x="10668" y="559308"/>
                </a:lnTo>
                <a:lnTo>
                  <a:pt x="15239" y="560832"/>
                </a:lnTo>
                <a:lnTo>
                  <a:pt x="21335" y="560832"/>
                </a:lnTo>
                <a:lnTo>
                  <a:pt x="21335" y="562356"/>
                </a:lnTo>
                <a:lnTo>
                  <a:pt x="22860" y="563880"/>
                </a:lnTo>
                <a:lnTo>
                  <a:pt x="21335" y="566928"/>
                </a:lnTo>
                <a:lnTo>
                  <a:pt x="18287" y="566928"/>
                </a:lnTo>
                <a:lnTo>
                  <a:pt x="15239" y="568451"/>
                </a:lnTo>
                <a:close/>
              </a:path>
              <a:path w="433069" h="620395">
                <a:moveTo>
                  <a:pt x="56387" y="585216"/>
                </a:moveTo>
                <a:lnTo>
                  <a:pt x="27431" y="585216"/>
                </a:lnTo>
                <a:lnTo>
                  <a:pt x="25908" y="583692"/>
                </a:lnTo>
                <a:lnTo>
                  <a:pt x="24383" y="583692"/>
                </a:lnTo>
                <a:lnTo>
                  <a:pt x="22860" y="582167"/>
                </a:lnTo>
                <a:lnTo>
                  <a:pt x="21335" y="579119"/>
                </a:lnTo>
                <a:lnTo>
                  <a:pt x="12191" y="569976"/>
                </a:lnTo>
                <a:lnTo>
                  <a:pt x="38100" y="569976"/>
                </a:lnTo>
                <a:lnTo>
                  <a:pt x="36575" y="568451"/>
                </a:lnTo>
                <a:lnTo>
                  <a:pt x="39623" y="569976"/>
                </a:lnTo>
                <a:lnTo>
                  <a:pt x="41147" y="573024"/>
                </a:lnTo>
                <a:lnTo>
                  <a:pt x="44195" y="576072"/>
                </a:lnTo>
                <a:lnTo>
                  <a:pt x="47243" y="577596"/>
                </a:lnTo>
                <a:lnTo>
                  <a:pt x="50291" y="580644"/>
                </a:lnTo>
                <a:lnTo>
                  <a:pt x="53339" y="582167"/>
                </a:lnTo>
                <a:lnTo>
                  <a:pt x="53339" y="583692"/>
                </a:lnTo>
                <a:lnTo>
                  <a:pt x="25908" y="583692"/>
                </a:lnTo>
                <a:lnTo>
                  <a:pt x="26415" y="584708"/>
                </a:lnTo>
                <a:lnTo>
                  <a:pt x="55371" y="584708"/>
                </a:lnTo>
                <a:lnTo>
                  <a:pt x="56387" y="585216"/>
                </a:lnTo>
                <a:close/>
              </a:path>
              <a:path w="433069" h="620395">
                <a:moveTo>
                  <a:pt x="136855" y="585216"/>
                </a:moveTo>
                <a:lnTo>
                  <a:pt x="112775" y="585216"/>
                </a:lnTo>
                <a:lnTo>
                  <a:pt x="114300" y="582167"/>
                </a:lnTo>
                <a:lnTo>
                  <a:pt x="115823" y="579119"/>
                </a:lnTo>
                <a:lnTo>
                  <a:pt x="118871" y="571500"/>
                </a:lnTo>
                <a:lnTo>
                  <a:pt x="118871" y="573024"/>
                </a:lnTo>
                <a:lnTo>
                  <a:pt x="143255" y="573024"/>
                </a:lnTo>
                <a:lnTo>
                  <a:pt x="138683" y="582168"/>
                </a:lnTo>
                <a:lnTo>
                  <a:pt x="136855" y="585216"/>
                </a:lnTo>
                <a:close/>
              </a:path>
              <a:path w="433069" h="620395">
                <a:moveTo>
                  <a:pt x="114299" y="582168"/>
                </a:moveTo>
                <a:close/>
              </a:path>
              <a:path w="433069" h="620395">
                <a:moveTo>
                  <a:pt x="135026" y="588264"/>
                </a:moveTo>
                <a:lnTo>
                  <a:pt x="109727" y="588264"/>
                </a:lnTo>
                <a:lnTo>
                  <a:pt x="114299" y="582168"/>
                </a:lnTo>
                <a:lnTo>
                  <a:pt x="112775" y="585216"/>
                </a:lnTo>
                <a:lnTo>
                  <a:pt x="136855" y="585216"/>
                </a:lnTo>
                <a:lnTo>
                  <a:pt x="135026" y="588264"/>
                </a:lnTo>
                <a:close/>
              </a:path>
              <a:path w="433069" h="620395">
                <a:moveTo>
                  <a:pt x="27431" y="585216"/>
                </a:moveTo>
                <a:lnTo>
                  <a:pt x="26415" y="584708"/>
                </a:lnTo>
                <a:lnTo>
                  <a:pt x="25908" y="583692"/>
                </a:lnTo>
                <a:lnTo>
                  <a:pt x="27431" y="585216"/>
                </a:lnTo>
                <a:close/>
              </a:path>
              <a:path w="433069" h="620395">
                <a:moveTo>
                  <a:pt x="82295" y="600456"/>
                </a:moveTo>
                <a:lnTo>
                  <a:pt x="42671" y="600456"/>
                </a:lnTo>
                <a:lnTo>
                  <a:pt x="32004" y="589788"/>
                </a:lnTo>
                <a:lnTo>
                  <a:pt x="28956" y="588264"/>
                </a:lnTo>
                <a:lnTo>
                  <a:pt x="27431" y="586740"/>
                </a:lnTo>
                <a:lnTo>
                  <a:pt x="26415" y="584708"/>
                </a:lnTo>
                <a:lnTo>
                  <a:pt x="27431" y="585216"/>
                </a:lnTo>
                <a:lnTo>
                  <a:pt x="54864" y="585216"/>
                </a:lnTo>
                <a:lnTo>
                  <a:pt x="57912" y="586740"/>
                </a:lnTo>
                <a:lnTo>
                  <a:pt x="60960" y="589788"/>
                </a:lnTo>
                <a:lnTo>
                  <a:pt x="67056" y="592835"/>
                </a:lnTo>
                <a:lnTo>
                  <a:pt x="68580" y="594360"/>
                </a:lnTo>
                <a:lnTo>
                  <a:pt x="70104" y="595883"/>
                </a:lnTo>
                <a:lnTo>
                  <a:pt x="71627" y="595883"/>
                </a:lnTo>
                <a:lnTo>
                  <a:pt x="77723" y="598932"/>
                </a:lnTo>
                <a:lnTo>
                  <a:pt x="79247" y="598932"/>
                </a:lnTo>
                <a:lnTo>
                  <a:pt x="82295" y="600456"/>
                </a:lnTo>
                <a:close/>
              </a:path>
              <a:path w="433069" h="620395">
                <a:moveTo>
                  <a:pt x="131064" y="595883"/>
                </a:moveTo>
                <a:lnTo>
                  <a:pt x="100583" y="595883"/>
                </a:lnTo>
                <a:lnTo>
                  <a:pt x="102108" y="594360"/>
                </a:lnTo>
                <a:lnTo>
                  <a:pt x="106679" y="591312"/>
                </a:lnTo>
                <a:lnTo>
                  <a:pt x="105156" y="591312"/>
                </a:lnTo>
                <a:lnTo>
                  <a:pt x="109727" y="586740"/>
                </a:lnTo>
                <a:lnTo>
                  <a:pt x="109727" y="588264"/>
                </a:lnTo>
                <a:lnTo>
                  <a:pt x="135026" y="588264"/>
                </a:lnTo>
                <a:lnTo>
                  <a:pt x="134112" y="589788"/>
                </a:lnTo>
                <a:lnTo>
                  <a:pt x="131064" y="595883"/>
                </a:lnTo>
                <a:close/>
              </a:path>
              <a:path w="433069" h="620395">
                <a:moveTo>
                  <a:pt x="71627" y="595883"/>
                </a:moveTo>
                <a:lnTo>
                  <a:pt x="70104" y="595883"/>
                </a:lnTo>
                <a:lnTo>
                  <a:pt x="68580" y="594360"/>
                </a:lnTo>
                <a:lnTo>
                  <a:pt x="71627" y="595883"/>
                </a:lnTo>
                <a:close/>
              </a:path>
              <a:path w="433069" h="620395">
                <a:moveTo>
                  <a:pt x="45720" y="603503"/>
                </a:moveTo>
                <a:lnTo>
                  <a:pt x="44195" y="600456"/>
                </a:lnTo>
                <a:lnTo>
                  <a:pt x="85343" y="600456"/>
                </a:lnTo>
                <a:lnTo>
                  <a:pt x="89916" y="598932"/>
                </a:lnTo>
                <a:lnTo>
                  <a:pt x="92964" y="598932"/>
                </a:lnTo>
                <a:lnTo>
                  <a:pt x="97535" y="597408"/>
                </a:lnTo>
                <a:lnTo>
                  <a:pt x="102107" y="594360"/>
                </a:lnTo>
                <a:lnTo>
                  <a:pt x="100583" y="595883"/>
                </a:lnTo>
                <a:lnTo>
                  <a:pt x="131064" y="595883"/>
                </a:lnTo>
                <a:lnTo>
                  <a:pt x="124967" y="601980"/>
                </a:lnTo>
                <a:lnTo>
                  <a:pt x="45720" y="601980"/>
                </a:lnTo>
                <a:lnTo>
                  <a:pt x="45720" y="603503"/>
                </a:lnTo>
                <a:close/>
              </a:path>
              <a:path w="433069" h="620395">
                <a:moveTo>
                  <a:pt x="102108" y="617219"/>
                </a:moveTo>
                <a:lnTo>
                  <a:pt x="68579" y="617219"/>
                </a:lnTo>
                <a:lnTo>
                  <a:pt x="65531" y="615696"/>
                </a:lnTo>
                <a:lnTo>
                  <a:pt x="67056" y="615696"/>
                </a:lnTo>
                <a:lnTo>
                  <a:pt x="60960" y="612648"/>
                </a:lnTo>
                <a:lnTo>
                  <a:pt x="59435" y="612648"/>
                </a:lnTo>
                <a:lnTo>
                  <a:pt x="56387" y="609600"/>
                </a:lnTo>
                <a:lnTo>
                  <a:pt x="51816" y="608076"/>
                </a:lnTo>
                <a:lnTo>
                  <a:pt x="45720" y="601980"/>
                </a:lnTo>
                <a:lnTo>
                  <a:pt x="124967" y="601980"/>
                </a:lnTo>
                <a:lnTo>
                  <a:pt x="120395" y="606551"/>
                </a:lnTo>
                <a:lnTo>
                  <a:pt x="115823" y="609600"/>
                </a:lnTo>
                <a:lnTo>
                  <a:pt x="115823" y="611124"/>
                </a:lnTo>
                <a:lnTo>
                  <a:pt x="111252" y="612648"/>
                </a:lnTo>
                <a:lnTo>
                  <a:pt x="109727" y="614172"/>
                </a:lnTo>
                <a:lnTo>
                  <a:pt x="106679" y="615696"/>
                </a:lnTo>
                <a:lnTo>
                  <a:pt x="102108" y="617219"/>
                </a:lnTo>
                <a:close/>
              </a:path>
              <a:path w="433069" h="620395">
                <a:moveTo>
                  <a:pt x="97535" y="618744"/>
                </a:moveTo>
                <a:lnTo>
                  <a:pt x="73152" y="618744"/>
                </a:lnTo>
                <a:lnTo>
                  <a:pt x="70104" y="617219"/>
                </a:lnTo>
                <a:lnTo>
                  <a:pt x="100583" y="617219"/>
                </a:lnTo>
                <a:lnTo>
                  <a:pt x="97535" y="618744"/>
                </a:lnTo>
                <a:close/>
              </a:path>
              <a:path w="433069" h="620395">
                <a:moveTo>
                  <a:pt x="88391" y="620267"/>
                </a:moveTo>
                <a:lnTo>
                  <a:pt x="77723" y="620267"/>
                </a:lnTo>
                <a:lnTo>
                  <a:pt x="74675" y="618744"/>
                </a:lnTo>
                <a:lnTo>
                  <a:pt x="91439" y="618744"/>
                </a:lnTo>
                <a:lnTo>
                  <a:pt x="88391" y="62026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92" name="object 11"/>
          <p:cNvSpPr/>
          <p:nvPr/>
        </p:nvSpPr>
        <p:spPr>
          <a:xfrm>
            <a:off x="5734811" y="5358384"/>
            <a:ext cx="36830" cy="157480"/>
          </a:xfrm>
          <a:custGeom>
            <a:avLst/>
            <a:ahLst/>
            <a:rect l="l" t="t" r="r" b="b"/>
            <a:pathLst>
              <a:path w="36829" h="157479">
                <a:moveTo>
                  <a:pt x="13716" y="7620"/>
                </a:moveTo>
                <a:lnTo>
                  <a:pt x="16764" y="3048"/>
                </a:lnTo>
                <a:lnTo>
                  <a:pt x="21336" y="0"/>
                </a:lnTo>
                <a:lnTo>
                  <a:pt x="23622" y="571"/>
                </a:lnTo>
                <a:lnTo>
                  <a:pt x="19812" y="1524"/>
                </a:lnTo>
                <a:lnTo>
                  <a:pt x="13716" y="7620"/>
                </a:lnTo>
                <a:close/>
              </a:path>
              <a:path w="36829" h="157479">
                <a:moveTo>
                  <a:pt x="28956" y="2032"/>
                </a:moveTo>
                <a:lnTo>
                  <a:pt x="27432" y="1524"/>
                </a:lnTo>
                <a:lnTo>
                  <a:pt x="23622" y="571"/>
                </a:lnTo>
                <a:lnTo>
                  <a:pt x="25908" y="0"/>
                </a:lnTo>
                <a:lnTo>
                  <a:pt x="28956" y="2032"/>
                </a:lnTo>
                <a:close/>
              </a:path>
              <a:path w="36829" h="157479">
                <a:moveTo>
                  <a:pt x="14901" y="17780"/>
                </a:moveTo>
                <a:lnTo>
                  <a:pt x="12192" y="13716"/>
                </a:lnTo>
                <a:lnTo>
                  <a:pt x="12192" y="10668"/>
                </a:lnTo>
                <a:lnTo>
                  <a:pt x="13716" y="7620"/>
                </a:lnTo>
                <a:lnTo>
                  <a:pt x="19812" y="1524"/>
                </a:lnTo>
                <a:lnTo>
                  <a:pt x="23622" y="571"/>
                </a:lnTo>
                <a:lnTo>
                  <a:pt x="27432" y="1524"/>
                </a:lnTo>
                <a:lnTo>
                  <a:pt x="28956" y="2032"/>
                </a:lnTo>
                <a:lnTo>
                  <a:pt x="35052" y="6096"/>
                </a:lnTo>
                <a:lnTo>
                  <a:pt x="36576" y="12192"/>
                </a:lnTo>
                <a:lnTo>
                  <a:pt x="36068" y="13716"/>
                </a:lnTo>
                <a:lnTo>
                  <a:pt x="15240" y="13716"/>
                </a:lnTo>
                <a:lnTo>
                  <a:pt x="15240" y="16764"/>
                </a:lnTo>
                <a:lnTo>
                  <a:pt x="14901" y="17780"/>
                </a:lnTo>
                <a:close/>
              </a:path>
              <a:path w="36829" h="157479">
                <a:moveTo>
                  <a:pt x="35052" y="6096"/>
                </a:moveTo>
                <a:lnTo>
                  <a:pt x="28956" y="2032"/>
                </a:lnTo>
                <a:lnTo>
                  <a:pt x="32004" y="3048"/>
                </a:lnTo>
                <a:lnTo>
                  <a:pt x="35052" y="6096"/>
                </a:lnTo>
                <a:close/>
              </a:path>
              <a:path w="36829" h="157479">
                <a:moveTo>
                  <a:pt x="36576" y="12192"/>
                </a:moveTo>
                <a:lnTo>
                  <a:pt x="35052" y="6096"/>
                </a:lnTo>
                <a:lnTo>
                  <a:pt x="36576" y="7620"/>
                </a:lnTo>
                <a:lnTo>
                  <a:pt x="36576" y="12192"/>
                </a:lnTo>
                <a:close/>
              </a:path>
              <a:path w="36829" h="157479">
                <a:moveTo>
                  <a:pt x="12192" y="10668"/>
                </a:moveTo>
                <a:lnTo>
                  <a:pt x="12192" y="9144"/>
                </a:lnTo>
                <a:lnTo>
                  <a:pt x="13716" y="7620"/>
                </a:lnTo>
                <a:lnTo>
                  <a:pt x="12192" y="10668"/>
                </a:lnTo>
                <a:close/>
              </a:path>
              <a:path w="36829" h="157479">
                <a:moveTo>
                  <a:pt x="33528" y="19812"/>
                </a:moveTo>
                <a:lnTo>
                  <a:pt x="35052" y="16764"/>
                </a:lnTo>
                <a:lnTo>
                  <a:pt x="36576" y="12192"/>
                </a:lnTo>
                <a:lnTo>
                  <a:pt x="35052" y="18288"/>
                </a:lnTo>
                <a:lnTo>
                  <a:pt x="33528" y="19812"/>
                </a:lnTo>
                <a:close/>
              </a:path>
              <a:path w="36829" h="157479">
                <a:moveTo>
                  <a:pt x="10668" y="16764"/>
                </a:moveTo>
                <a:lnTo>
                  <a:pt x="12192" y="13716"/>
                </a:lnTo>
                <a:lnTo>
                  <a:pt x="13208" y="15240"/>
                </a:lnTo>
                <a:lnTo>
                  <a:pt x="12192" y="15240"/>
                </a:lnTo>
                <a:lnTo>
                  <a:pt x="10668" y="16764"/>
                </a:lnTo>
                <a:close/>
              </a:path>
              <a:path w="36829" h="157479">
                <a:moveTo>
                  <a:pt x="16764" y="21336"/>
                </a:moveTo>
                <a:lnTo>
                  <a:pt x="15240" y="18288"/>
                </a:lnTo>
                <a:lnTo>
                  <a:pt x="14901" y="17780"/>
                </a:lnTo>
                <a:lnTo>
                  <a:pt x="15240" y="16764"/>
                </a:lnTo>
                <a:lnTo>
                  <a:pt x="15240" y="13716"/>
                </a:lnTo>
                <a:lnTo>
                  <a:pt x="16764" y="21336"/>
                </a:lnTo>
                <a:close/>
              </a:path>
              <a:path w="36829" h="157479">
                <a:moveTo>
                  <a:pt x="27432" y="21336"/>
                </a:moveTo>
                <a:lnTo>
                  <a:pt x="16764" y="21336"/>
                </a:lnTo>
                <a:lnTo>
                  <a:pt x="15240" y="13716"/>
                </a:lnTo>
                <a:lnTo>
                  <a:pt x="36068" y="13716"/>
                </a:lnTo>
                <a:lnTo>
                  <a:pt x="35052" y="16764"/>
                </a:lnTo>
                <a:lnTo>
                  <a:pt x="33528" y="19812"/>
                </a:lnTo>
                <a:lnTo>
                  <a:pt x="28956" y="19812"/>
                </a:lnTo>
                <a:lnTo>
                  <a:pt x="27432" y="21336"/>
                </a:lnTo>
                <a:close/>
              </a:path>
              <a:path w="36829" h="157479">
                <a:moveTo>
                  <a:pt x="29718" y="33528"/>
                </a:moveTo>
                <a:lnTo>
                  <a:pt x="6096" y="33528"/>
                </a:lnTo>
                <a:lnTo>
                  <a:pt x="7620" y="28956"/>
                </a:lnTo>
                <a:lnTo>
                  <a:pt x="7620" y="27432"/>
                </a:lnTo>
                <a:lnTo>
                  <a:pt x="9144" y="24384"/>
                </a:lnTo>
                <a:lnTo>
                  <a:pt x="9144" y="22860"/>
                </a:lnTo>
                <a:lnTo>
                  <a:pt x="10668" y="19812"/>
                </a:lnTo>
                <a:lnTo>
                  <a:pt x="10668" y="18288"/>
                </a:lnTo>
                <a:lnTo>
                  <a:pt x="12192" y="15240"/>
                </a:lnTo>
                <a:lnTo>
                  <a:pt x="13208" y="15240"/>
                </a:lnTo>
                <a:lnTo>
                  <a:pt x="14901" y="17780"/>
                </a:lnTo>
                <a:lnTo>
                  <a:pt x="13716" y="21336"/>
                </a:lnTo>
                <a:lnTo>
                  <a:pt x="15240" y="25908"/>
                </a:lnTo>
                <a:lnTo>
                  <a:pt x="19812" y="25908"/>
                </a:lnTo>
                <a:lnTo>
                  <a:pt x="22860" y="27432"/>
                </a:lnTo>
                <a:lnTo>
                  <a:pt x="32004" y="27432"/>
                </a:lnTo>
                <a:lnTo>
                  <a:pt x="32004" y="28956"/>
                </a:lnTo>
                <a:lnTo>
                  <a:pt x="29718" y="33528"/>
                </a:lnTo>
                <a:close/>
              </a:path>
              <a:path w="36829" h="157479">
                <a:moveTo>
                  <a:pt x="22860" y="27432"/>
                </a:moveTo>
                <a:lnTo>
                  <a:pt x="19812" y="25908"/>
                </a:lnTo>
                <a:lnTo>
                  <a:pt x="15240" y="25908"/>
                </a:lnTo>
                <a:lnTo>
                  <a:pt x="13716" y="21336"/>
                </a:lnTo>
                <a:lnTo>
                  <a:pt x="14901" y="17780"/>
                </a:lnTo>
                <a:lnTo>
                  <a:pt x="15240" y="18288"/>
                </a:lnTo>
                <a:lnTo>
                  <a:pt x="16764" y="21336"/>
                </a:lnTo>
                <a:lnTo>
                  <a:pt x="27432" y="21336"/>
                </a:lnTo>
                <a:lnTo>
                  <a:pt x="24384" y="24384"/>
                </a:lnTo>
                <a:lnTo>
                  <a:pt x="28194" y="24384"/>
                </a:lnTo>
                <a:lnTo>
                  <a:pt x="27432" y="25908"/>
                </a:lnTo>
                <a:lnTo>
                  <a:pt x="22860" y="27432"/>
                </a:lnTo>
                <a:close/>
              </a:path>
              <a:path w="36829" h="157479">
                <a:moveTo>
                  <a:pt x="28520" y="23730"/>
                </a:moveTo>
                <a:lnTo>
                  <a:pt x="28956" y="22860"/>
                </a:lnTo>
                <a:lnTo>
                  <a:pt x="28956" y="19812"/>
                </a:lnTo>
                <a:lnTo>
                  <a:pt x="33528" y="19812"/>
                </a:lnTo>
                <a:lnTo>
                  <a:pt x="35052" y="18288"/>
                </a:lnTo>
                <a:lnTo>
                  <a:pt x="32004" y="22860"/>
                </a:lnTo>
                <a:lnTo>
                  <a:pt x="28520" y="23730"/>
                </a:lnTo>
                <a:close/>
              </a:path>
              <a:path w="36829" h="157479">
                <a:moveTo>
                  <a:pt x="32004" y="27432"/>
                </a:moveTo>
                <a:lnTo>
                  <a:pt x="22860" y="27432"/>
                </a:lnTo>
                <a:lnTo>
                  <a:pt x="27432" y="25908"/>
                </a:lnTo>
                <a:lnTo>
                  <a:pt x="28520" y="23730"/>
                </a:lnTo>
                <a:lnTo>
                  <a:pt x="32004" y="22860"/>
                </a:lnTo>
                <a:lnTo>
                  <a:pt x="35052" y="18288"/>
                </a:lnTo>
                <a:lnTo>
                  <a:pt x="33528" y="21336"/>
                </a:lnTo>
                <a:lnTo>
                  <a:pt x="33528" y="22860"/>
                </a:lnTo>
                <a:lnTo>
                  <a:pt x="32766" y="24384"/>
                </a:lnTo>
                <a:lnTo>
                  <a:pt x="32004" y="24384"/>
                </a:lnTo>
                <a:lnTo>
                  <a:pt x="32004" y="27432"/>
                </a:lnTo>
                <a:close/>
              </a:path>
              <a:path w="36829" h="157479">
                <a:moveTo>
                  <a:pt x="25908" y="24384"/>
                </a:moveTo>
                <a:lnTo>
                  <a:pt x="24384" y="24384"/>
                </a:lnTo>
                <a:lnTo>
                  <a:pt x="28956" y="19812"/>
                </a:lnTo>
                <a:lnTo>
                  <a:pt x="28956" y="22860"/>
                </a:lnTo>
                <a:lnTo>
                  <a:pt x="28520" y="23730"/>
                </a:lnTo>
                <a:lnTo>
                  <a:pt x="25908" y="24384"/>
                </a:lnTo>
                <a:close/>
              </a:path>
              <a:path w="36829" h="157479">
                <a:moveTo>
                  <a:pt x="28194" y="24384"/>
                </a:moveTo>
                <a:lnTo>
                  <a:pt x="25908" y="24384"/>
                </a:lnTo>
                <a:lnTo>
                  <a:pt x="28520" y="23730"/>
                </a:lnTo>
                <a:lnTo>
                  <a:pt x="28194" y="24384"/>
                </a:lnTo>
                <a:close/>
              </a:path>
              <a:path w="36829" h="157479">
                <a:moveTo>
                  <a:pt x="32004" y="25908"/>
                </a:moveTo>
                <a:lnTo>
                  <a:pt x="32004" y="24384"/>
                </a:lnTo>
                <a:lnTo>
                  <a:pt x="32766" y="24384"/>
                </a:lnTo>
                <a:lnTo>
                  <a:pt x="32004" y="25908"/>
                </a:lnTo>
                <a:close/>
              </a:path>
              <a:path w="36829" h="157479">
                <a:moveTo>
                  <a:pt x="18288" y="156972"/>
                </a:moveTo>
                <a:lnTo>
                  <a:pt x="13716" y="155448"/>
                </a:lnTo>
                <a:lnTo>
                  <a:pt x="9144" y="155448"/>
                </a:lnTo>
                <a:lnTo>
                  <a:pt x="4572" y="150876"/>
                </a:lnTo>
                <a:lnTo>
                  <a:pt x="4572" y="146304"/>
                </a:lnTo>
                <a:lnTo>
                  <a:pt x="3048" y="141732"/>
                </a:lnTo>
                <a:lnTo>
                  <a:pt x="3048" y="129540"/>
                </a:lnTo>
                <a:lnTo>
                  <a:pt x="1524" y="124968"/>
                </a:lnTo>
                <a:lnTo>
                  <a:pt x="1524" y="109728"/>
                </a:lnTo>
                <a:lnTo>
                  <a:pt x="0" y="105156"/>
                </a:lnTo>
                <a:lnTo>
                  <a:pt x="0" y="79248"/>
                </a:lnTo>
                <a:lnTo>
                  <a:pt x="1524" y="74676"/>
                </a:lnTo>
                <a:lnTo>
                  <a:pt x="1524" y="51816"/>
                </a:lnTo>
                <a:lnTo>
                  <a:pt x="3048" y="50292"/>
                </a:lnTo>
                <a:lnTo>
                  <a:pt x="3048" y="42672"/>
                </a:lnTo>
                <a:lnTo>
                  <a:pt x="4572" y="39624"/>
                </a:lnTo>
                <a:lnTo>
                  <a:pt x="4572" y="36576"/>
                </a:lnTo>
                <a:lnTo>
                  <a:pt x="6096" y="32004"/>
                </a:lnTo>
                <a:lnTo>
                  <a:pt x="6096" y="33528"/>
                </a:lnTo>
                <a:lnTo>
                  <a:pt x="29718" y="33528"/>
                </a:lnTo>
                <a:lnTo>
                  <a:pt x="28956" y="35052"/>
                </a:lnTo>
                <a:lnTo>
                  <a:pt x="29972" y="35052"/>
                </a:lnTo>
                <a:lnTo>
                  <a:pt x="27432" y="42672"/>
                </a:lnTo>
                <a:lnTo>
                  <a:pt x="27432" y="50292"/>
                </a:lnTo>
                <a:lnTo>
                  <a:pt x="26416" y="53340"/>
                </a:lnTo>
                <a:lnTo>
                  <a:pt x="25908" y="53340"/>
                </a:lnTo>
                <a:lnTo>
                  <a:pt x="25908" y="65532"/>
                </a:lnTo>
                <a:lnTo>
                  <a:pt x="24384" y="70104"/>
                </a:lnTo>
                <a:lnTo>
                  <a:pt x="24384" y="103632"/>
                </a:lnTo>
                <a:lnTo>
                  <a:pt x="25908" y="108204"/>
                </a:lnTo>
                <a:lnTo>
                  <a:pt x="25908" y="126492"/>
                </a:lnTo>
                <a:lnTo>
                  <a:pt x="27432" y="129540"/>
                </a:lnTo>
                <a:lnTo>
                  <a:pt x="27432" y="138684"/>
                </a:lnTo>
                <a:lnTo>
                  <a:pt x="28956" y="138684"/>
                </a:lnTo>
                <a:lnTo>
                  <a:pt x="30480" y="143256"/>
                </a:lnTo>
                <a:lnTo>
                  <a:pt x="28956" y="147828"/>
                </a:lnTo>
                <a:lnTo>
                  <a:pt x="25908" y="152400"/>
                </a:lnTo>
                <a:lnTo>
                  <a:pt x="22860" y="155448"/>
                </a:lnTo>
                <a:lnTo>
                  <a:pt x="18288" y="156972"/>
                </a:lnTo>
                <a:close/>
              </a:path>
              <a:path w="36829" h="157479">
                <a:moveTo>
                  <a:pt x="29972" y="35052"/>
                </a:moveTo>
                <a:lnTo>
                  <a:pt x="28956" y="35052"/>
                </a:lnTo>
                <a:lnTo>
                  <a:pt x="30480" y="33528"/>
                </a:lnTo>
                <a:lnTo>
                  <a:pt x="29972" y="35052"/>
                </a:lnTo>
                <a:close/>
              </a:path>
              <a:path w="36829" h="157479">
                <a:moveTo>
                  <a:pt x="25908" y="54864"/>
                </a:moveTo>
                <a:lnTo>
                  <a:pt x="25908" y="53340"/>
                </a:lnTo>
                <a:lnTo>
                  <a:pt x="26416" y="53340"/>
                </a:lnTo>
                <a:lnTo>
                  <a:pt x="25908" y="54864"/>
                </a:lnTo>
                <a:close/>
              </a:path>
              <a:path w="36829" h="157479">
                <a:moveTo>
                  <a:pt x="28956" y="138684"/>
                </a:moveTo>
                <a:lnTo>
                  <a:pt x="27432" y="138684"/>
                </a:lnTo>
                <a:lnTo>
                  <a:pt x="27432" y="135636"/>
                </a:lnTo>
                <a:lnTo>
                  <a:pt x="28956" y="13868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5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606796" y="5596127"/>
            <a:ext cx="303276" cy="326136"/>
          </a:xfrm>
          <a:prstGeom prst="rect"/>
        </p:spPr>
      </p:pic>
      <p:pic>
        <p:nvPicPr>
          <p:cNvPr id="2097226" name="object 13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045707" y="5538216"/>
            <a:ext cx="208788" cy="134620"/>
          </a:xfrm>
          <a:prstGeom prst="rect"/>
        </p:spPr>
      </p:pic>
      <p:pic>
        <p:nvPicPr>
          <p:cNvPr id="2097227" name="object 14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320028" y="5634228"/>
            <a:ext cx="77724" cy="184403"/>
          </a:xfrm>
          <a:prstGeom prst="rect"/>
        </p:spPr>
      </p:pic>
      <p:pic>
        <p:nvPicPr>
          <p:cNvPr id="2097228" name="object 15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6586728" y="5332476"/>
            <a:ext cx="182879" cy="79248"/>
          </a:xfrm>
          <a:prstGeom prst="rect"/>
        </p:spPr>
      </p:pic>
      <p:sp>
        <p:nvSpPr>
          <p:cNvPr id="1048693" name="object 16"/>
          <p:cNvSpPr/>
          <p:nvPr/>
        </p:nvSpPr>
        <p:spPr>
          <a:xfrm>
            <a:off x="6472428" y="5509272"/>
            <a:ext cx="376555" cy="187960"/>
          </a:xfrm>
          <a:custGeom>
            <a:avLst/>
            <a:ahLst/>
            <a:rect l="l" t="t" r="r" b="b"/>
            <a:pathLst>
              <a:path w="376554" h="187960">
                <a:moveTo>
                  <a:pt x="333756" y="92710"/>
                </a:moveTo>
                <a:lnTo>
                  <a:pt x="329184" y="87630"/>
                </a:lnTo>
                <a:lnTo>
                  <a:pt x="324599" y="86360"/>
                </a:lnTo>
                <a:lnTo>
                  <a:pt x="318516" y="86360"/>
                </a:lnTo>
                <a:lnTo>
                  <a:pt x="310883" y="85090"/>
                </a:lnTo>
                <a:lnTo>
                  <a:pt x="303276" y="85090"/>
                </a:lnTo>
                <a:lnTo>
                  <a:pt x="297167" y="82550"/>
                </a:lnTo>
                <a:lnTo>
                  <a:pt x="281940" y="80010"/>
                </a:lnTo>
                <a:lnTo>
                  <a:pt x="280416" y="80010"/>
                </a:lnTo>
                <a:lnTo>
                  <a:pt x="258470" y="76200"/>
                </a:lnTo>
                <a:lnTo>
                  <a:pt x="243840" y="73660"/>
                </a:lnTo>
                <a:lnTo>
                  <a:pt x="245364" y="76200"/>
                </a:lnTo>
                <a:lnTo>
                  <a:pt x="236220" y="72390"/>
                </a:lnTo>
                <a:lnTo>
                  <a:pt x="227076" y="71120"/>
                </a:lnTo>
                <a:lnTo>
                  <a:pt x="228600" y="71120"/>
                </a:lnTo>
                <a:lnTo>
                  <a:pt x="220967" y="69850"/>
                </a:lnTo>
                <a:lnTo>
                  <a:pt x="215887" y="67310"/>
                </a:lnTo>
                <a:lnTo>
                  <a:pt x="213360" y="66040"/>
                </a:lnTo>
                <a:lnTo>
                  <a:pt x="214884" y="67310"/>
                </a:lnTo>
                <a:lnTo>
                  <a:pt x="207264" y="64770"/>
                </a:lnTo>
                <a:lnTo>
                  <a:pt x="202692" y="63500"/>
                </a:lnTo>
                <a:lnTo>
                  <a:pt x="204216" y="63500"/>
                </a:lnTo>
                <a:lnTo>
                  <a:pt x="198120" y="59690"/>
                </a:lnTo>
                <a:lnTo>
                  <a:pt x="195834" y="58420"/>
                </a:lnTo>
                <a:lnTo>
                  <a:pt x="193548" y="57150"/>
                </a:lnTo>
                <a:lnTo>
                  <a:pt x="195072" y="58420"/>
                </a:lnTo>
                <a:lnTo>
                  <a:pt x="192024" y="56299"/>
                </a:lnTo>
                <a:lnTo>
                  <a:pt x="192024" y="50800"/>
                </a:lnTo>
                <a:lnTo>
                  <a:pt x="185166" y="50800"/>
                </a:lnTo>
                <a:lnTo>
                  <a:pt x="184404" y="50800"/>
                </a:lnTo>
                <a:lnTo>
                  <a:pt x="181356" y="48260"/>
                </a:lnTo>
                <a:lnTo>
                  <a:pt x="182867" y="49517"/>
                </a:lnTo>
                <a:lnTo>
                  <a:pt x="184404" y="49530"/>
                </a:lnTo>
                <a:lnTo>
                  <a:pt x="192024" y="49530"/>
                </a:lnTo>
                <a:lnTo>
                  <a:pt x="192024" y="46990"/>
                </a:lnTo>
                <a:lnTo>
                  <a:pt x="192024" y="39370"/>
                </a:lnTo>
                <a:lnTo>
                  <a:pt x="192024" y="33020"/>
                </a:lnTo>
                <a:lnTo>
                  <a:pt x="190500" y="29210"/>
                </a:lnTo>
                <a:lnTo>
                  <a:pt x="190500" y="25400"/>
                </a:lnTo>
                <a:lnTo>
                  <a:pt x="188976" y="21590"/>
                </a:lnTo>
                <a:lnTo>
                  <a:pt x="188976" y="20320"/>
                </a:lnTo>
                <a:lnTo>
                  <a:pt x="188976" y="19050"/>
                </a:lnTo>
                <a:lnTo>
                  <a:pt x="188976" y="16510"/>
                </a:lnTo>
                <a:lnTo>
                  <a:pt x="187452" y="12700"/>
                </a:lnTo>
                <a:lnTo>
                  <a:pt x="187452" y="10160"/>
                </a:lnTo>
                <a:lnTo>
                  <a:pt x="185915" y="10160"/>
                </a:lnTo>
                <a:lnTo>
                  <a:pt x="185915" y="8890"/>
                </a:lnTo>
                <a:lnTo>
                  <a:pt x="182867" y="2540"/>
                </a:lnTo>
                <a:lnTo>
                  <a:pt x="176784" y="0"/>
                </a:lnTo>
                <a:lnTo>
                  <a:pt x="170688" y="0"/>
                </a:lnTo>
                <a:lnTo>
                  <a:pt x="167640" y="1270"/>
                </a:lnTo>
                <a:lnTo>
                  <a:pt x="164592" y="1270"/>
                </a:lnTo>
                <a:lnTo>
                  <a:pt x="160020" y="2540"/>
                </a:lnTo>
                <a:lnTo>
                  <a:pt x="156972" y="5080"/>
                </a:lnTo>
                <a:lnTo>
                  <a:pt x="153924" y="12700"/>
                </a:lnTo>
                <a:lnTo>
                  <a:pt x="153924" y="11430"/>
                </a:lnTo>
                <a:lnTo>
                  <a:pt x="152400" y="13970"/>
                </a:lnTo>
                <a:lnTo>
                  <a:pt x="150876" y="19050"/>
                </a:lnTo>
                <a:lnTo>
                  <a:pt x="150876" y="21590"/>
                </a:lnTo>
                <a:lnTo>
                  <a:pt x="149352" y="25400"/>
                </a:lnTo>
                <a:lnTo>
                  <a:pt x="149352" y="40640"/>
                </a:lnTo>
                <a:lnTo>
                  <a:pt x="150876" y="43180"/>
                </a:lnTo>
                <a:lnTo>
                  <a:pt x="150876" y="44450"/>
                </a:lnTo>
                <a:lnTo>
                  <a:pt x="152400" y="48260"/>
                </a:lnTo>
                <a:lnTo>
                  <a:pt x="152400" y="49530"/>
                </a:lnTo>
                <a:lnTo>
                  <a:pt x="153924" y="52070"/>
                </a:lnTo>
                <a:lnTo>
                  <a:pt x="155448" y="54610"/>
                </a:lnTo>
                <a:lnTo>
                  <a:pt x="156972" y="57150"/>
                </a:lnTo>
                <a:lnTo>
                  <a:pt x="156972" y="58420"/>
                </a:lnTo>
                <a:lnTo>
                  <a:pt x="160020" y="63500"/>
                </a:lnTo>
                <a:lnTo>
                  <a:pt x="161544" y="64770"/>
                </a:lnTo>
                <a:lnTo>
                  <a:pt x="163068" y="67310"/>
                </a:lnTo>
                <a:lnTo>
                  <a:pt x="161544" y="73660"/>
                </a:lnTo>
                <a:lnTo>
                  <a:pt x="161544" y="80010"/>
                </a:lnTo>
                <a:lnTo>
                  <a:pt x="160020" y="86360"/>
                </a:lnTo>
                <a:lnTo>
                  <a:pt x="158483" y="93980"/>
                </a:lnTo>
                <a:lnTo>
                  <a:pt x="156972" y="100330"/>
                </a:lnTo>
                <a:lnTo>
                  <a:pt x="156972" y="97790"/>
                </a:lnTo>
                <a:lnTo>
                  <a:pt x="155448" y="105410"/>
                </a:lnTo>
                <a:lnTo>
                  <a:pt x="155448" y="104140"/>
                </a:lnTo>
                <a:lnTo>
                  <a:pt x="152400" y="111760"/>
                </a:lnTo>
                <a:lnTo>
                  <a:pt x="150876" y="118110"/>
                </a:lnTo>
                <a:lnTo>
                  <a:pt x="150876" y="116840"/>
                </a:lnTo>
                <a:lnTo>
                  <a:pt x="147815" y="123190"/>
                </a:lnTo>
                <a:lnTo>
                  <a:pt x="147815" y="124460"/>
                </a:lnTo>
                <a:lnTo>
                  <a:pt x="146304" y="128270"/>
                </a:lnTo>
                <a:lnTo>
                  <a:pt x="146304" y="127000"/>
                </a:lnTo>
                <a:lnTo>
                  <a:pt x="143256" y="133350"/>
                </a:lnTo>
                <a:lnTo>
                  <a:pt x="144767" y="132080"/>
                </a:lnTo>
                <a:lnTo>
                  <a:pt x="141732" y="135890"/>
                </a:lnTo>
                <a:lnTo>
                  <a:pt x="140208" y="140970"/>
                </a:lnTo>
                <a:lnTo>
                  <a:pt x="140208" y="139700"/>
                </a:lnTo>
                <a:lnTo>
                  <a:pt x="137160" y="146050"/>
                </a:lnTo>
                <a:lnTo>
                  <a:pt x="137160" y="143510"/>
                </a:lnTo>
                <a:lnTo>
                  <a:pt x="134099" y="148590"/>
                </a:lnTo>
                <a:lnTo>
                  <a:pt x="135636" y="147320"/>
                </a:lnTo>
                <a:lnTo>
                  <a:pt x="129540" y="153670"/>
                </a:lnTo>
                <a:lnTo>
                  <a:pt x="128016" y="154940"/>
                </a:lnTo>
                <a:lnTo>
                  <a:pt x="123444" y="157480"/>
                </a:lnTo>
                <a:lnTo>
                  <a:pt x="124968" y="157480"/>
                </a:lnTo>
                <a:lnTo>
                  <a:pt x="121920" y="158750"/>
                </a:lnTo>
                <a:lnTo>
                  <a:pt x="123444" y="157480"/>
                </a:lnTo>
                <a:lnTo>
                  <a:pt x="120396" y="158750"/>
                </a:lnTo>
                <a:lnTo>
                  <a:pt x="120396" y="161290"/>
                </a:lnTo>
                <a:lnTo>
                  <a:pt x="119380" y="161709"/>
                </a:lnTo>
                <a:lnTo>
                  <a:pt x="120383" y="161290"/>
                </a:lnTo>
                <a:lnTo>
                  <a:pt x="120396" y="158750"/>
                </a:lnTo>
                <a:lnTo>
                  <a:pt x="120383" y="159372"/>
                </a:lnTo>
                <a:lnTo>
                  <a:pt x="120091" y="158750"/>
                </a:lnTo>
                <a:lnTo>
                  <a:pt x="118872" y="156210"/>
                </a:lnTo>
                <a:lnTo>
                  <a:pt x="118364" y="154940"/>
                </a:lnTo>
                <a:lnTo>
                  <a:pt x="117348" y="152400"/>
                </a:lnTo>
                <a:lnTo>
                  <a:pt x="117348" y="147320"/>
                </a:lnTo>
                <a:lnTo>
                  <a:pt x="115824" y="142240"/>
                </a:lnTo>
                <a:lnTo>
                  <a:pt x="115824" y="138430"/>
                </a:lnTo>
                <a:lnTo>
                  <a:pt x="114681" y="134620"/>
                </a:lnTo>
                <a:lnTo>
                  <a:pt x="114300" y="133350"/>
                </a:lnTo>
                <a:lnTo>
                  <a:pt x="114300" y="130810"/>
                </a:lnTo>
                <a:lnTo>
                  <a:pt x="112776" y="127000"/>
                </a:lnTo>
                <a:lnTo>
                  <a:pt x="112776" y="124460"/>
                </a:lnTo>
                <a:lnTo>
                  <a:pt x="112268" y="123190"/>
                </a:lnTo>
                <a:lnTo>
                  <a:pt x="111252" y="120650"/>
                </a:lnTo>
                <a:lnTo>
                  <a:pt x="112776" y="120650"/>
                </a:lnTo>
                <a:lnTo>
                  <a:pt x="111252" y="118110"/>
                </a:lnTo>
                <a:lnTo>
                  <a:pt x="111252" y="115570"/>
                </a:lnTo>
                <a:lnTo>
                  <a:pt x="109220" y="110490"/>
                </a:lnTo>
                <a:lnTo>
                  <a:pt x="108204" y="107950"/>
                </a:lnTo>
                <a:lnTo>
                  <a:pt x="103632" y="100330"/>
                </a:lnTo>
                <a:lnTo>
                  <a:pt x="103632" y="97790"/>
                </a:lnTo>
                <a:lnTo>
                  <a:pt x="100584" y="93980"/>
                </a:lnTo>
                <a:lnTo>
                  <a:pt x="100584" y="95250"/>
                </a:lnTo>
                <a:lnTo>
                  <a:pt x="95999" y="87630"/>
                </a:lnTo>
                <a:lnTo>
                  <a:pt x="91135" y="82550"/>
                </a:lnTo>
                <a:lnTo>
                  <a:pt x="89916" y="81280"/>
                </a:lnTo>
                <a:lnTo>
                  <a:pt x="86868" y="80010"/>
                </a:lnTo>
                <a:lnTo>
                  <a:pt x="88392" y="80010"/>
                </a:lnTo>
                <a:lnTo>
                  <a:pt x="85344" y="78740"/>
                </a:lnTo>
                <a:lnTo>
                  <a:pt x="83820" y="77470"/>
                </a:lnTo>
                <a:lnTo>
                  <a:pt x="80772" y="76200"/>
                </a:lnTo>
                <a:lnTo>
                  <a:pt x="79248" y="73660"/>
                </a:lnTo>
                <a:lnTo>
                  <a:pt x="76200" y="72390"/>
                </a:lnTo>
                <a:lnTo>
                  <a:pt x="74676" y="71120"/>
                </a:lnTo>
                <a:lnTo>
                  <a:pt x="70104" y="69850"/>
                </a:lnTo>
                <a:lnTo>
                  <a:pt x="71615" y="69850"/>
                </a:lnTo>
                <a:lnTo>
                  <a:pt x="68567" y="66040"/>
                </a:lnTo>
                <a:lnTo>
                  <a:pt x="67056" y="66040"/>
                </a:lnTo>
                <a:lnTo>
                  <a:pt x="64008" y="63500"/>
                </a:lnTo>
                <a:lnTo>
                  <a:pt x="62484" y="63500"/>
                </a:lnTo>
                <a:lnTo>
                  <a:pt x="57899" y="62230"/>
                </a:lnTo>
                <a:lnTo>
                  <a:pt x="56388" y="62230"/>
                </a:lnTo>
                <a:lnTo>
                  <a:pt x="53340" y="59690"/>
                </a:lnTo>
                <a:lnTo>
                  <a:pt x="51816" y="59690"/>
                </a:lnTo>
                <a:lnTo>
                  <a:pt x="48768" y="58420"/>
                </a:lnTo>
                <a:lnTo>
                  <a:pt x="41148" y="58420"/>
                </a:lnTo>
                <a:lnTo>
                  <a:pt x="38100" y="57150"/>
                </a:lnTo>
                <a:lnTo>
                  <a:pt x="35052" y="58420"/>
                </a:lnTo>
                <a:lnTo>
                  <a:pt x="22860" y="58420"/>
                </a:lnTo>
                <a:lnTo>
                  <a:pt x="18719" y="59575"/>
                </a:lnTo>
                <a:lnTo>
                  <a:pt x="18719" y="96697"/>
                </a:lnTo>
                <a:lnTo>
                  <a:pt x="18288" y="96520"/>
                </a:lnTo>
                <a:lnTo>
                  <a:pt x="18656" y="96520"/>
                </a:lnTo>
                <a:lnTo>
                  <a:pt x="18719" y="96697"/>
                </a:lnTo>
                <a:lnTo>
                  <a:pt x="18719" y="59575"/>
                </a:lnTo>
                <a:lnTo>
                  <a:pt x="18288" y="59690"/>
                </a:lnTo>
                <a:lnTo>
                  <a:pt x="15240" y="62230"/>
                </a:lnTo>
                <a:lnTo>
                  <a:pt x="15240" y="63500"/>
                </a:lnTo>
                <a:lnTo>
                  <a:pt x="9144" y="66040"/>
                </a:lnTo>
                <a:lnTo>
                  <a:pt x="7620" y="69850"/>
                </a:lnTo>
                <a:lnTo>
                  <a:pt x="3048" y="73660"/>
                </a:lnTo>
                <a:lnTo>
                  <a:pt x="1524" y="77470"/>
                </a:lnTo>
                <a:lnTo>
                  <a:pt x="1524" y="80010"/>
                </a:lnTo>
                <a:lnTo>
                  <a:pt x="0" y="82550"/>
                </a:lnTo>
                <a:lnTo>
                  <a:pt x="0" y="92710"/>
                </a:lnTo>
                <a:lnTo>
                  <a:pt x="1524" y="96520"/>
                </a:lnTo>
                <a:lnTo>
                  <a:pt x="3048" y="97790"/>
                </a:lnTo>
                <a:lnTo>
                  <a:pt x="4572" y="101600"/>
                </a:lnTo>
                <a:lnTo>
                  <a:pt x="9144" y="105410"/>
                </a:lnTo>
                <a:lnTo>
                  <a:pt x="7620" y="105410"/>
                </a:lnTo>
                <a:lnTo>
                  <a:pt x="9144" y="107950"/>
                </a:lnTo>
                <a:lnTo>
                  <a:pt x="10668" y="107950"/>
                </a:lnTo>
                <a:lnTo>
                  <a:pt x="15240" y="111760"/>
                </a:lnTo>
                <a:lnTo>
                  <a:pt x="19799" y="110490"/>
                </a:lnTo>
                <a:lnTo>
                  <a:pt x="21336" y="107950"/>
                </a:lnTo>
                <a:lnTo>
                  <a:pt x="24384" y="104140"/>
                </a:lnTo>
                <a:lnTo>
                  <a:pt x="24384" y="101600"/>
                </a:lnTo>
                <a:lnTo>
                  <a:pt x="23368" y="100330"/>
                </a:lnTo>
                <a:lnTo>
                  <a:pt x="21336" y="97790"/>
                </a:lnTo>
                <a:lnTo>
                  <a:pt x="19799" y="97155"/>
                </a:lnTo>
                <a:lnTo>
                  <a:pt x="19799" y="96520"/>
                </a:lnTo>
                <a:lnTo>
                  <a:pt x="20815" y="93980"/>
                </a:lnTo>
                <a:lnTo>
                  <a:pt x="22860" y="88900"/>
                </a:lnTo>
                <a:lnTo>
                  <a:pt x="22860" y="87630"/>
                </a:lnTo>
                <a:lnTo>
                  <a:pt x="24384" y="85090"/>
                </a:lnTo>
                <a:lnTo>
                  <a:pt x="22860" y="86360"/>
                </a:lnTo>
                <a:lnTo>
                  <a:pt x="23164" y="85598"/>
                </a:lnTo>
                <a:lnTo>
                  <a:pt x="24384" y="85090"/>
                </a:lnTo>
                <a:lnTo>
                  <a:pt x="28194" y="82969"/>
                </a:lnTo>
                <a:lnTo>
                  <a:pt x="32004" y="85090"/>
                </a:lnTo>
                <a:lnTo>
                  <a:pt x="33515" y="85090"/>
                </a:lnTo>
                <a:lnTo>
                  <a:pt x="35814" y="83185"/>
                </a:lnTo>
                <a:lnTo>
                  <a:pt x="38100" y="85090"/>
                </a:lnTo>
                <a:lnTo>
                  <a:pt x="36576" y="82550"/>
                </a:lnTo>
                <a:lnTo>
                  <a:pt x="39624" y="85090"/>
                </a:lnTo>
                <a:lnTo>
                  <a:pt x="44183" y="85090"/>
                </a:lnTo>
                <a:lnTo>
                  <a:pt x="47231" y="86360"/>
                </a:lnTo>
                <a:lnTo>
                  <a:pt x="48768" y="86360"/>
                </a:lnTo>
                <a:lnTo>
                  <a:pt x="51816" y="87630"/>
                </a:lnTo>
                <a:lnTo>
                  <a:pt x="50292" y="87630"/>
                </a:lnTo>
                <a:lnTo>
                  <a:pt x="53340" y="88900"/>
                </a:lnTo>
                <a:lnTo>
                  <a:pt x="54864" y="90170"/>
                </a:lnTo>
                <a:lnTo>
                  <a:pt x="56388" y="90170"/>
                </a:lnTo>
                <a:lnTo>
                  <a:pt x="59436" y="92710"/>
                </a:lnTo>
                <a:lnTo>
                  <a:pt x="60960" y="95250"/>
                </a:lnTo>
                <a:lnTo>
                  <a:pt x="62484" y="95250"/>
                </a:lnTo>
                <a:lnTo>
                  <a:pt x="67056" y="96520"/>
                </a:lnTo>
                <a:lnTo>
                  <a:pt x="65532" y="96520"/>
                </a:lnTo>
                <a:lnTo>
                  <a:pt x="68567" y="97790"/>
                </a:lnTo>
                <a:lnTo>
                  <a:pt x="67056" y="97790"/>
                </a:lnTo>
                <a:lnTo>
                  <a:pt x="74676" y="104140"/>
                </a:lnTo>
                <a:lnTo>
                  <a:pt x="76708" y="106680"/>
                </a:lnTo>
                <a:lnTo>
                  <a:pt x="77724" y="109220"/>
                </a:lnTo>
                <a:lnTo>
                  <a:pt x="79248" y="109220"/>
                </a:lnTo>
                <a:lnTo>
                  <a:pt x="80772" y="111760"/>
                </a:lnTo>
                <a:lnTo>
                  <a:pt x="80772" y="110490"/>
                </a:lnTo>
                <a:lnTo>
                  <a:pt x="82283" y="115570"/>
                </a:lnTo>
                <a:lnTo>
                  <a:pt x="83820" y="118110"/>
                </a:lnTo>
                <a:lnTo>
                  <a:pt x="82283" y="116840"/>
                </a:lnTo>
                <a:lnTo>
                  <a:pt x="85344" y="124460"/>
                </a:lnTo>
                <a:lnTo>
                  <a:pt x="85344" y="125730"/>
                </a:lnTo>
                <a:lnTo>
                  <a:pt x="86868" y="127000"/>
                </a:lnTo>
                <a:lnTo>
                  <a:pt x="86868" y="134620"/>
                </a:lnTo>
                <a:lnTo>
                  <a:pt x="88392" y="138430"/>
                </a:lnTo>
                <a:lnTo>
                  <a:pt x="88392" y="139700"/>
                </a:lnTo>
                <a:lnTo>
                  <a:pt x="89916" y="143510"/>
                </a:lnTo>
                <a:lnTo>
                  <a:pt x="89916" y="147320"/>
                </a:lnTo>
                <a:lnTo>
                  <a:pt x="91440" y="152400"/>
                </a:lnTo>
                <a:lnTo>
                  <a:pt x="89916" y="149860"/>
                </a:lnTo>
                <a:lnTo>
                  <a:pt x="91440" y="154940"/>
                </a:lnTo>
                <a:lnTo>
                  <a:pt x="91440" y="158750"/>
                </a:lnTo>
                <a:lnTo>
                  <a:pt x="94488" y="166370"/>
                </a:lnTo>
                <a:lnTo>
                  <a:pt x="100584" y="179070"/>
                </a:lnTo>
                <a:lnTo>
                  <a:pt x="103632" y="181610"/>
                </a:lnTo>
                <a:lnTo>
                  <a:pt x="105156" y="181610"/>
                </a:lnTo>
                <a:lnTo>
                  <a:pt x="109715" y="185420"/>
                </a:lnTo>
                <a:lnTo>
                  <a:pt x="112776" y="186690"/>
                </a:lnTo>
                <a:lnTo>
                  <a:pt x="115824" y="186690"/>
                </a:lnTo>
                <a:lnTo>
                  <a:pt x="117348" y="187960"/>
                </a:lnTo>
                <a:lnTo>
                  <a:pt x="120383" y="186690"/>
                </a:lnTo>
                <a:lnTo>
                  <a:pt x="123444" y="186690"/>
                </a:lnTo>
                <a:lnTo>
                  <a:pt x="132588" y="184150"/>
                </a:lnTo>
                <a:lnTo>
                  <a:pt x="131064" y="184150"/>
                </a:lnTo>
                <a:lnTo>
                  <a:pt x="134099" y="181610"/>
                </a:lnTo>
                <a:lnTo>
                  <a:pt x="137160" y="181610"/>
                </a:lnTo>
                <a:lnTo>
                  <a:pt x="144767" y="173990"/>
                </a:lnTo>
                <a:lnTo>
                  <a:pt x="144767" y="176530"/>
                </a:lnTo>
                <a:lnTo>
                  <a:pt x="147142" y="173990"/>
                </a:lnTo>
                <a:lnTo>
                  <a:pt x="155448" y="165100"/>
                </a:lnTo>
                <a:lnTo>
                  <a:pt x="156972" y="162560"/>
                </a:lnTo>
                <a:lnTo>
                  <a:pt x="160020" y="158750"/>
                </a:lnTo>
                <a:lnTo>
                  <a:pt x="163068" y="154940"/>
                </a:lnTo>
                <a:lnTo>
                  <a:pt x="163068" y="153670"/>
                </a:lnTo>
                <a:lnTo>
                  <a:pt x="163576" y="152400"/>
                </a:lnTo>
                <a:lnTo>
                  <a:pt x="164592" y="149860"/>
                </a:lnTo>
                <a:lnTo>
                  <a:pt x="166116" y="148590"/>
                </a:lnTo>
                <a:lnTo>
                  <a:pt x="166497" y="147320"/>
                </a:lnTo>
                <a:lnTo>
                  <a:pt x="166878" y="146050"/>
                </a:lnTo>
                <a:lnTo>
                  <a:pt x="167640" y="143510"/>
                </a:lnTo>
                <a:lnTo>
                  <a:pt x="169672" y="140970"/>
                </a:lnTo>
                <a:lnTo>
                  <a:pt x="170688" y="139700"/>
                </a:lnTo>
                <a:lnTo>
                  <a:pt x="170688" y="138430"/>
                </a:lnTo>
                <a:lnTo>
                  <a:pt x="172199" y="132080"/>
                </a:lnTo>
                <a:lnTo>
                  <a:pt x="172199" y="133350"/>
                </a:lnTo>
                <a:lnTo>
                  <a:pt x="172808" y="132080"/>
                </a:lnTo>
                <a:lnTo>
                  <a:pt x="174650" y="128270"/>
                </a:lnTo>
                <a:lnTo>
                  <a:pt x="175260" y="127000"/>
                </a:lnTo>
                <a:lnTo>
                  <a:pt x="176784" y="120650"/>
                </a:lnTo>
                <a:lnTo>
                  <a:pt x="178308" y="118110"/>
                </a:lnTo>
                <a:lnTo>
                  <a:pt x="179832" y="115570"/>
                </a:lnTo>
                <a:lnTo>
                  <a:pt x="179832" y="114300"/>
                </a:lnTo>
                <a:lnTo>
                  <a:pt x="182867" y="107950"/>
                </a:lnTo>
                <a:lnTo>
                  <a:pt x="182867" y="105410"/>
                </a:lnTo>
                <a:lnTo>
                  <a:pt x="184404" y="100330"/>
                </a:lnTo>
                <a:lnTo>
                  <a:pt x="185915" y="92710"/>
                </a:lnTo>
                <a:lnTo>
                  <a:pt x="185915" y="93980"/>
                </a:lnTo>
                <a:lnTo>
                  <a:pt x="186232" y="92710"/>
                </a:lnTo>
                <a:lnTo>
                  <a:pt x="187452" y="87630"/>
                </a:lnTo>
                <a:lnTo>
                  <a:pt x="187452" y="86360"/>
                </a:lnTo>
                <a:lnTo>
                  <a:pt x="190500" y="87630"/>
                </a:lnTo>
                <a:lnTo>
                  <a:pt x="192024" y="87630"/>
                </a:lnTo>
                <a:lnTo>
                  <a:pt x="198120" y="90170"/>
                </a:lnTo>
                <a:lnTo>
                  <a:pt x="205740" y="92710"/>
                </a:lnTo>
                <a:lnTo>
                  <a:pt x="207264" y="93980"/>
                </a:lnTo>
                <a:lnTo>
                  <a:pt x="213360" y="95250"/>
                </a:lnTo>
                <a:lnTo>
                  <a:pt x="220967" y="96520"/>
                </a:lnTo>
                <a:lnTo>
                  <a:pt x="230124" y="100330"/>
                </a:lnTo>
                <a:lnTo>
                  <a:pt x="237744" y="101600"/>
                </a:lnTo>
                <a:lnTo>
                  <a:pt x="240792" y="101600"/>
                </a:lnTo>
                <a:lnTo>
                  <a:pt x="248399" y="102870"/>
                </a:lnTo>
                <a:lnTo>
                  <a:pt x="257556" y="104140"/>
                </a:lnTo>
                <a:lnTo>
                  <a:pt x="259067" y="104140"/>
                </a:lnTo>
                <a:lnTo>
                  <a:pt x="268224" y="105410"/>
                </a:lnTo>
                <a:lnTo>
                  <a:pt x="266700" y="104140"/>
                </a:lnTo>
                <a:lnTo>
                  <a:pt x="284988" y="107950"/>
                </a:lnTo>
                <a:lnTo>
                  <a:pt x="286499" y="107950"/>
                </a:lnTo>
                <a:lnTo>
                  <a:pt x="294132" y="109220"/>
                </a:lnTo>
                <a:lnTo>
                  <a:pt x="318516" y="109220"/>
                </a:lnTo>
                <a:lnTo>
                  <a:pt x="324599" y="107950"/>
                </a:lnTo>
                <a:lnTo>
                  <a:pt x="329184" y="107950"/>
                </a:lnTo>
                <a:lnTo>
                  <a:pt x="333756" y="102870"/>
                </a:lnTo>
                <a:lnTo>
                  <a:pt x="333756" y="92710"/>
                </a:lnTo>
                <a:close/>
              </a:path>
              <a:path w="376554" h="187960">
                <a:moveTo>
                  <a:pt x="376415" y="42659"/>
                </a:moveTo>
                <a:lnTo>
                  <a:pt x="374891" y="41135"/>
                </a:lnTo>
                <a:lnTo>
                  <a:pt x="370319" y="41135"/>
                </a:lnTo>
                <a:lnTo>
                  <a:pt x="368795" y="42659"/>
                </a:lnTo>
                <a:lnTo>
                  <a:pt x="368795" y="47231"/>
                </a:lnTo>
                <a:lnTo>
                  <a:pt x="370319" y="48755"/>
                </a:lnTo>
                <a:lnTo>
                  <a:pt x="374891" y="48755"/>
                </a:lnTo>
                <a:lnTo>
                  <a:pt x="376415" y="47231"/>
                </a:lnTo>
                <a:lnTo>
                  <a:pt x="376415" y="44183"/>
                </a:lnTo>
                <a:lnTo>
                  <a:pt x="376415" y="4265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29" name="object 17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6909816" y="5462016"/>
            <a:ext cx="249936" cy="242315"/>
          </a:xfrm>
          <a:prstGeom prst="rect"/>
        </p:spPr>
      </p:pic>
      <p:pic>
        <p:nvPicPr>
          <p:cNvPr id="2097230" name="object 18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7266432" y="5458967"/>
            <a:ext cx="198119" cy="200660"/>
          </a:xfrm>
          <a:prstGeom prst="rect"/>
        </p:spPr>
      </p:pic>
      <p:pic>
        <p:nvPicPr>
          <p:cNvPr id="2097231" name="object 19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7540752" y="5349239"/>
            <a:ext cx="181355" cy="350520"/>
          </a:xfrm>
          <a:prstGeom prst="rect"/>
        </p:spPr>
      </p:pic>
      <p:pic>
        <p:nvPicPr>
          <p:cNvPr id="2097232" name="object 20"/>
          <p:cNvPicPr>
            <a:picLocks/>
          </p:cNvPicPr>
          <p:nvPr/>
        </p:nvPicPr>
        <p:blipFill>
          <a:blip xmlns:r="http://schemas.openxmlformats.org/officeDocument/2006/relationships" r:embed="rId10" cstate="print"/>
          <a:stretch>
            <a:fillRect/>
          </a:stretch>
        </p:blipFill>
        <p:spPr>
          <a:xfrm>
            <a:off x="7956804" y="5922264"/>
            <a:ext cx="473963" cy="281178"/>
          </a:xfrm>
          <a:prstGeom prst="rect"/>
        </p:spPr>
      </p:pic>
      <p:sp>
        <p:nvSpPr>
          <p:cNvPr id="1048694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 txBox="1">
            <a:spLocks noGrp="1"/>
          </p:cNvSpPr>
          <p:nvPr>
            <p:ph type="title"/>
          </p:nvPr>
        </p:nvSpPr>
        <p:spPr>
          <a:xfrm>
            <a:off x="1017571" y="922988"/>
            <a:ext cx="7523480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solidFill>
                  <a:srgbClr val="0064BC"/>
                </a:solidFill>
              </a:rPr>
              <a:t>Electron</a:t>
            </a:r>
            <a:r>
              <a:rPr dirty="0" sz="2300" spc="-20">
                <a:solidFill>
                  <a:srgbClr val="0064BC"/>
                </a:solidFill>
              </a:rPr>
              <a:t> </a:t>
            </a:r>
            <a:r>
              <a:rPr dirty="0" sz="2300" spc="-5">
                <a:solidFill>
                  <a:srgbClr val="0064BC"/>
                </a:solidFill>
              </a:rPr>
              <a:t>Emission</a:t>
            </a:r>
            <a:r>
              <a:rPr dirty="0" sz="2300" spc="-40">
                <a:solidFill>
                  <a:srgbClr val="0064BC"/>
                </a:solidFill>
              </a:rPr>
              <a:t> </a:t>
            </a:r>
            <a:r>
              <a:rPr dirty="0" sz="2300" spc="-5">
                <a:solidFill>
                  <a:srgbClr val="0064BC"/>
                </a:solidFill>
              </a:rPr>
              <a:t>due to</a:t>
            </a:r>
            <a:r>
              <a:rPr dirty="0" sz="2300" spc="-15">
                <a:solidFill>
                  <a:srgbClr val="0064BC"/>
                </a:solidFill>
              </a:rPr>
              <a:t> </a:t>
            </a:r>
            <a:r>
              <a:rPr dirty="0" sz="2300">
                <a:solidFill>
                  <a:srgbClr val="0064BC"/>
                </a:solidFill>
              </a:rPr>
              <a:t>Excited</a:t>
            </a:r>
            <a:r>
              <a:rPr dirty="0" sz="2300" spc="-110">
                <a:solidFill>
                  <a:srgbClr val="0064BC"/>
                </a:solidFill>
              </a:rPr>
              <a:t> </a:t>
            </a:r>
            <a:r>
              <a:rPr dirty="0" sz="2300" spc="-5">
                <a:solidFill>
                  <a:srgbClr val="0064BC"/>
                </a:solidFill>
              </a:rPr>
              <a:t>Atom</a:t>
            </a:r>
            <a:r>
              <a:rPr dirty="0" sz="2300" spc="-10">
                <a:solidFill>
                  <a:srgbClr val="0064BC"/>
                </a:solidFill>
              </a:rPr>
              <a:t> </a:t>
            </a:r>
            <a:r>
              <a:rPr dirty="0" sz="2300">
                <a:solidFill>
                  <a:srgbClr val="0064BC"/>
                </a:solidFill>
              </a:rPr>
              <a:t>Bombardment </a:t>
            </a:r>
            <a:r>
              <a:rPr dirty="0" sz="2300" spc="-625">
                <a:solidFill>
                  <a:srgbClr val="0064BC"/>
                </a:solidFill>
              </a:rPr>
              <a:t> </a:t>
            </a:r>
            <a:r>
              <a:rPr dirty="0" sz="2300">
                <a:solidFill>
                  <a:srgbClr val="0064BC"/>
                </a:solidFill>
              </a:rPr>
              <a:t>and</a:t>
            </a:r>
            <a:r>
              <a:rPr dirty="0" sz="2300" spc="-25">
                <a:solidFill>
                  <a:srgbClr val="0064BC"/>
                </a:solidFill>
              </a:rPr>
              <a:t> </a:t>
            </a:r>
            <a:r>
              <a:rPr dirty="0" sz="2300" spc="-5">
                <a:solidFill>
                  <a:srgbClr val="0064BC"/>
                </a:solidFill>
              </a:rPr>
              <a:t>Photons</a:t>
            </a:r>
            <a:endParaRPr sz="2300"/>
          </a:p>
        </p:txBody>
      </p:sp>
      <p:sp>
        <p:nvSpPr>
          <p:cNvPr id="1048696" name="object 3"/>
          <p:cNvSpPr txBox="1"/>
          <p:nvPr/>
        </p:nvSpPr>
        <p:spPr>
          <a:xfrm>
            <a:off x="1017479" y="2049242"/>
            <a:ext cx="7967345" cy="35312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7980" marL="36004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Neutral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excited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(metastables)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incident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upon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</a:t>
            </a:r>
            <a:endParaRPr sz="160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  <a:spcBef>
                <a:spcPts val="1345"/>
              </a:spcBef>
            </a:pP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also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capable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releasing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266065">
              <a:lnSpc>
                <a:spcPct val="17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9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cause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escape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from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should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given </a:t>
            </a:r>
            <a:r>
              <a:rPr dirty="0" sz="1600" spc="-5">
                <a:latin typeface="Microsoft Sans Serif"/>
                <a:cs typeface="Microsoft Sans Serif"/>
              </a:rPr>
              <a:t>enough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overcome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potential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barrier.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7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also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supplied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form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photon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ultraviolet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light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suitable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frequency.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1345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from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metal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occurs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critical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condition: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where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φ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work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function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metallic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electrode.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97233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210811" y="5001333"/>
            <a:ext cx="874775" cy="280851"/>
          </a:xfrm>
          <a:prstGeom prst="rect"/>
        </p:spPr>
      </p:pic>
      <p:pic>
        <p:nvPicPr>
          <p:cNvPr id="209723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453883" y="4776215"/>
            <a:ext cx="1688591" cy="1479803"/>
          </a:xfrm>
          <a:prstGeom prst="rect"/>
        </p:spPr>
      </p:pic>
      <p:sp>
        <p:nvSpPr>
          <p:cNvPr id="1048697" name="object 6"/>
          <p:cNvSpPr/>
          <p:nvPr/>
        </p:nvSpPr>
        <p:spPr>
          <a:xfrm>
            <a:off x="914400" y="1758696"/>
            <a:ext cx="518159" cy="670560"/>
          </a:xfrm>
          <a:custGeom>
            <a:avLst/>
            <a:ahLst/>
            <a:rect l="l" t="t" r="r" b="b"/>
            <a:pathLst>
              <a:path w="518159" h="670560">
                <a:moveTo>
                  <a:pt x="248411" y="434340"/>
                </a:moveTo>
                <a:lnTo>
                  <a:pt x="224027" y="434340"/>
                </a:lnTo>
                <a:lnTo>
                  <a:pt x="236220" y="413004"/>
                </a:lnTo>
                <a:lnTo>
                  <a:pt x="248412" y="390144"/>
                </a:lnTo>
                <a:lnTo>
                  <a:pt x="262127" y="367283"/>
                </a:lnTo>
                <a:lnTo>
                  <a:pt x="274320" y="342900"/>
                </a:lnTo>
                <a:lnTo>
                  <a:pt x="286512" y="320040"/>
                </a:lnTo>
                <a:lnTo>
                  <a:pt x="300227" y="297179"/>
                </a:lnTo>
                <a:lnTo>
                  <a:pt x="300227" y="295655"/>
                </a:lnTo>
                <a:lnTo>
                  <a:pt x="355092" y="204216"/>
                </a:lnTo>
                <a:lnTo>
                  <a:pt x="370332" y="181355"/>
                </a:lnTo>
                <a:lnTo>
                  <a:pt x="385571" y="160020"/>
                </a:lnTo>
                <a:lnTo>
                  <a:pt x="399287" y="140208"/>
                </a:lnTo>
                <a:lnTo>
                  <a:pt x="413004" y="118871"/>
                </a:lnTo>
                <a:lnTo>
                  <a:pt x="425196" y="99059"/>
                </a:lnTo>
                <a:lnTo>
                  <a:pt x="438912" y="79248"/>
                </a:lnTo>
                <a:lnTo>
                  <a:pt x="452628" y="60959"/>
                </a:lnTo>
                <a:lnTo>
                  <a:pt x="464820" y="42671"/>
                </a:lnTo>
                <a:lnTo>
                  <a:pt x="477012" y="27432"/>
                </a:lnTo>
                <a:lnTo>
                  <a:pt x="480059" y="24383"/>
                </a:lnTo>
                <a:lnTo>
                  <a:pt x="493775" y="12191"/>
                </a:lnTo>
                <a:lnTo>
                  <a:pt x="507492" y="1524"/>
                </a:lnTo>
                <a:lnTo>
                  <a:pt x="509016" y="0"/>
                </a:lnTo>
                <a:lnTo>
                  <a:pt x="513587" y="0"/>
                </a:lnTo>
                <a:lnTo>
                  <a:pt x="515112" y="3048"/>
                </a:lnTo>
                <a:lnTo>
                  <a:pt x="518159" y="4571"/>
                </a:lnTo>
                <a:lnTo>
                  <a:pt x="518159" y="7620"/>
                </a:lnTo>
                <a:lnTo>
                  <a:pt x="516636" y="10667"/>
                </a:lnTo>
                <a:lnTo>
                  <a:pt x="498348" y="41148"/>
                </a:lnTo>
                <a:lnTo>
                  <a:pt x="498348" y="42671"/>
                </a:lnTo>
                <a:lnTo>
                  <a:pt x="486155" y="57912"/>
                </a:lnTo>
                <a:lnTo>
                  <a:pt x="473963" y="76200"/>
                </a:lnTo>
                <a:lnTo>
                  <a:pt x="446532" y="112775"/>
                </a:lnTo>
                <a:lnTo>
                  <a:pt x="434340" y="132587"/>
                </a:lnTo>
                <a:lnTo>
                  <a:pt x="419100" y="153924"/>
                </a:lnTo>
                <a:lnTo>
                  <a:pt x="405383" y="175259"/>
                </a:lnTo>
                <a:lnTo>
                  <a:pt x="391232" y="195071"/>
                </a:lnTo>
                <a:lnTo>
                  <a:pt x="390144" y="195071"/>
                </a:lnTo>
                <a:lnTo>
                  <a:pt x="376428" y="217932"/>
                </a:lnTo>
                <a:lnTo>
                  <a:pt x="361187" y="239267"/>
                </a:lnTo>
                <a:lnTo>
                  <a:pt x="320040" y="307848"/>
                </a:lnTo>
                <a:lnTo>
                  <a:pt x="307848" y="330708"/>
                </a:lnTo>
                <a:lnTo>
                  <a:pt x="294131" y="355092"/>
                </a:lnTo>
                <a:lnTo>
                  <a:pt x="281939" y="377952"/>
                </a:lnTo>
                <a:lnTo>
                  <a:pt x="280416" y="377952"/>
                </a:lnTo>
                <a:lnTo>
                  <a:pt x="268224" y="400812"/>
                </a:lnTo>
                <a:lnTo>
                  <a:pt x="254508" y="423671"/>
                </a:lnTo>
                <a:lnTo>
                  <a:pt x="248411" y="434340"/>
                </a:lnTo>
                <a:close/>
              </a:path>
              <a:path w="518159" h="670560">
                <a:moveTo>
                  <a:pt x="390144" y="196596"/>
                </a:moveTo>
                <a:lnTo>
                  <a:pt x="390144" y="195071"/>
                </a:lnTo>
                <a:lnTo>
                  <a:pt x="391232" y="195071"/>
                </a:lnTo>
                <a:lnTo>
                  <a:pt x="390144" y="196596"/>
                </a:lnTo>
                <a:close/>
              </a:path>
              <a:path w="518159" h="670560">
                <a:moveTo>
                  <a:pt x="111252" y="626363"/>
                </a:moveTo>
                <a:lnTo>
                  <a:pt x="120395" y="611124"/>
                </a:lnTo>
                <a:lnTo>
                  <a:pt x="124968" y="601979"/>
                </a:lnTo>
                <a:lnTo>
                  <a:pt x="132587" y="591312"/>
                </a:lnTo>
                <a:lnTo>
                  <a:pt x="131064" y="591312"/>
                </a:lnTo>
                <a:lnTo>
                  <a:pt x="137160" y="580644"/>
                </a:lnTo>
                <a:lnTo>
                  <a:pt x="137160" y="579120"/>
                </a:lnTo>
                <a:lnTo>
                  <a:pt x="144779" y="566928"/>
                </a:lnTo>
                <a:lnTo>
                  <a:pt x="150875" y="554736"/>
                </a:lnTo>
                <a:lnTo>
                  <a:pt x="169164" y="524255"/>
                </a:lnTo>
                <a:lnTo>
                  <a:pt x="178308" y="507492"/>
                </a:lnTo>
                <a:lnTo>
                  <a:pt x="188975" y="490728"/>
                </a:lnTo>
                <a:lnTo>
                  <a:pt x="199643" y="472440"/>
                </a:lnTo>
                <a:lnTo>
                  <a:pt x="224027" y="432816"/>
                </a:lnTo>
                <a:lnTo>
                  <a:pt x="224027" y="434340"/>
                </a:lnTo>
                <a:lnTo>
                  <a:pt x="248411" y="434340"/>
                </a:lnTo>
                <a:lnTo>
                  <a:pt x="242316" y="445008"/>
                </a:lnTo>
                <a:lnTo>
                  <a:pt x="230124" y="464820"/>
                </a:lnTo>
                <a:lnTo>
                  <a:pt x="217931" y="483108"/>
                </a:lnTo>
                <a:lnTo>
                  <a:pt x="207264" y="501396"/>
                </a:lnTo>
                <a:lnTo>
                  <a:pt x="196595" y="518159"/>
                </a:lnTo>
                <a:lnTo>
                  <a:pt x="187452" y="534924"/>
                </a:lnTo>
                <a:lnTo>
                  <a:pt x="169164" y="565404"/>
                </a:lnTo>
                <a:lnTo>
                  <a:pt x="161543" y="577596"/>
                </a:lnTo>
                <a:lnTo>
                  <a:pt x="155448" y="589788"/>
                </a:lnTo>
                <a:lnTo>
                  <a:pt x="143256" y="611124"/>
                </a:lnTo>
                <a:lnTo>
                  <a:pt x="138683" y="621792"/>
                </a:lnTo>
                <a:lnTo>
                  <a:pt x="136855" y="624840"/>
                </a:lnTo>
                <a:lnTo>
                  <a:pt x="112775" y="624840"/>
                </a:lnTo>
                <a:lnTo>
                  <a:pt x="111252" y="626363"/>
                </a:lnTo>
                <a:close/>
              </a:path>
              <a:path w="518159" h="670560">
                <a:moveTo>
                  <a:pt x="131673" y="630936"/>
                </a:moveTo>
                <a:lnTo>
                  <a:pt x="108204" y="630936"/>
                </a:lnTo>
                <a:lnTo>
                  <a:pt x="112775" y="624840"/>
                </a:lnTo>
                <a:lnTo>
                  <a:pt x="136855" y="624840"/>
                </a:lnTo>
                <a:lnTo>
                  <a:pt x="134112" y="629412"/>
                </a:lnTo>
                <a:lnTo>
                  <a:pt x="132587" y="629412"/>
                </a:lnTo>
                <a:lnTo>
                  <a:pt x="131673" y="630936"/>
                </a:lnTo>
                <a:close/>
              </a:path>
              <a:path w="518159" h="670560">
                <a:moveTo>
                  <a:pt x="128930" y="635508"/>
                </a:moveTo>
                <a:lnTo>
                  <a:pt x="103631" y="635508"/>
                </a:lnTo>
                <a:lnTo>
                  <a:pt x="108204" y="629412"/>
                </a:lnTo>
                <a:lnTo>
                  <a:pt x="108204" y="630936"/>
                </a:lnTo>
                <a:lnTo>
                  <a:pt x="131673" y="630936"/>
                </a:lnTo>
                <a:lnTo>
                  <a:pt x="128930" y="635508"/>
                </a:lnTo>
                <a:close/>
              </a:path>
              <a:path w="518159" h="670560">
                <a:moveTo>
                  <a:pt x="126873" y="638555"/>
                </a:moveTo>
                <a:lnTo>
                  <a:pt x="99060" y="638555"/>
                </a:lnTo>
                <a:lnTo>
                  <a:pt x="100583" y="637032"/>
                </a:lnTo>
                <a:lnTo>
                  <a:pt x="103631" y="633983"/>
                </a:lnTo>
                <a:lnTo>
                  <a:pt x="103631" y="635508"/>
                </a:lnTo>
                <a:lnTo>
                  <a:pt x="128930" y="635508"/>
                </a:lnTo>
                <a:lnTo>
                  <a:pt x="128015" y="637032"/>
                </a:lnTo>
                <a:lnTo>
                  <a:pt x="126873" y="638555"/>
                </a:lnTo>
                <a:close/>
              </a:path>
              <a:path w="518159" h="670560">
                <a:moveTo>
                  <a:pt x="100583" y="637032"/>
                </a:moveTo>
                <a:close/>
              </a:path>
              <a:path w="518159" h="670560">
                <a:moveTo>
                  <a:pt x="120396" y="646175"/>
                </a:moveTo>
                <a:lnTo>
                  <a:pt x="86868" y="646175"/>
                </a:lnTo>
                <a:lnTo>
                  <a:pt x="88391" y="644652"/>
                </a:lnTo>
                <a:lnTo>
                  <a:pt x="89916" y="643128"/>
                </a:lnTo>
                <a:lnTo>
                  <a:pt x="91439" y="643128"/>
                </a:lnTo>
                <a:lnTo>
                  <a:pt x="100583" y="637032"/>
                </a:lnTo>
                <a:lnTo>
                  <a:pt x="99060" y="638555"/>
                </a:lnTo>
                <a:lnTo>
                  <a:pt x="126873" y="638555"/>
                </a:lnTo>
                <a:lnTo>
                  <a:pt x="123443" y="643128"/>
                </a:lnTo>
                <a:lnTo>
                  <a:pt x="120396" y="646175"/>
                </a:lnTo>
                <a:close/>
              </a:path>
              <a:path w="518159" h="670560">
                <a:moveTo>
                  <a:pt x="47243" y="643128"/>
                </a:moveTo>
                <a:lnTo>
                  <a:pt x="27431" y="643128"/>
                </a:lnTo>
                <a:lnTo>
                  <a:pt x="30479" y="641604"/>
                </a:lnTo>
                <a:lnTo>
                  <a:pt x="44195" y="641604"/>
                </a:lnTo>
                <a:lnTo>
                  <a:pt x="47243" y="643128"/>
                </a:lnTo>
                <a:close/>
              </a:path>
              <a:path w="518159" h="670560">
                <a:moveTo>
                  <a:pt x="3048" y="658368"/>
                </a:moveTo>
                <a:lnTo>
                  <a:pt x="3048" y="653796"/>
                </a:lnTo>
                <a:lnTo>
                  <a:pt x="6095" y="650748"/>
                </a:lnTo>
                <a:lnTo>
                  <a:pt x="9143" y="649224"/>
                </a:lnTo>
                <a:lnTo>
                  <a:pt x="10668" y="647700"/>
                </a:lnTo>
                <a:lnTo>
                  <a:pt x="13716" y="646175"/>
                </a:lnTo>
                <a:lnTo>
                  <a:pt x="15239" y="644652"/>
                </a:lnTo>
                <a:lnTo>
                  <a:pt x="18287" y="643128"/>
                </a:lnTo>
                <a:lnTo>
                  <a:pt x="53339" y="643128"/>
                </a:lnTo>
                <a:lnTo>
                  <a:pt x="56387" y="644652"/>
                </a:lnTo>
                <a:lnTo>
                  <a:pt x="54864" y="644652"/>
                </a:lnTo>
                <a:lnTo>
                  <a:pt x="59435" y="646175"/>
                </a:lnTo>
                <a:lnTo>
                  <a:pt x="62483" y="646175"/>
                </a:lnTo>
                <a:lnTo>
                  <a:pt x="67056" y="647700"/>
                </a:lnTo>
                <a:lnTo>
                  <a:pt x="70104" y="649224"/>
                </a:lnTo>
                <a:lnTo>
                  <a:pt x="117347" y="649224"/>
                </a:lnTo>
                <a:lnTo>
                  <a:pt x="112775" y="653796"/>
                </a:lnTo>
                <a:lnTo>
                  <a:pt x="109727" y="655320"/>
                </a:lnTo>
                <a:lnTo>
                  <a:pt x="105156" y="656844"/>
                </a:lnTo>
                <a:lnTo>
                  <a:pt x="4572" y="656844"/>
                </a:lnTo>
                <a:lnTo>
                  <a:pt x="3048" y="658368"/>
                </a:lnTo>
                <a:close/>
              </a:path>
              <a:path w="518159" h="670560">
                <a:moveTo>
                  <a:pt x="88391" y="644652"/>
                </a:moveTo>
                <a:close/>
              </a:path>
              <a:path w="518159" h="670560">
                <a:moveTo>
                  <a:pt x="117347" y="649224"/>
                </a:moveTo>
                <a:lnTo>
                  <a:pt x="80772" y="649224"/>
                </a:lnTo>
                <a:lnTo>
                  <a:pt x="83820" y="647700"/>
                </a:lnTo>
                <a:lnTo>
                  <a:pt x="83820" y="646175"/>
                </a:lnTo>
                <a:lnTo>
                  <a:pt x="88391" y="644652"/>
                </a:lnTo>
                <a:lnTo>
                  <a:pt x="86868" y="646175"/>
                </a:lnTo>
                <a:lnTo>
                  <a:pt x="120396" y="646175"/>
                </a:lnTo>
                <a:lnTo>
                  <a:pt x="117347" y="649224"/>
                </a:lnTo>
                <a:close/>
              </a:path>
              <a:path w="518159" h="670560">
                <a:moveTo>
                  <a:pt x="80772" y="649224"/>
                </a:moveTo>
                <a:lnTo>
                  <a:pt x="77724" y="649224"/>
                </a:lnTo>
                <a:lnTo>
                  <a:pt x="80772" y="647700"/>
                </a:lnTo>
                <a:lnTo>
                  <a:pt x="80772" y="649224"/>
                </a:lnTo>
                <a:close/>
              </a:path>
              <a:path w="518159" h="670560">
                <a:moveTo>
                  <a:pt x="3048" y="659892"/>
                </a:moveTo>
                <a:lnTo>
                  <a:pt x="3048" y="658368"/>
                </a:lnTo>
                <a:lnTo>
                  <a:pt x="4572" y="656844"/>
                </a:lnTo>
                <a:lnTo>
                  <a:pt x="3048" y="659892"/>
                </a:lnTo>
                <a:close/>
              </a:path>
              <a:path w="518159" h="670560">
                <a:moveTo>
                  <a:pt x="100583" y="659892"/>
                </a:moveTo>
                <a:lnTo>
                  <a:pt x="3048" y="659892"/>
                </a:lnTo>
                <a:lnTo>
                  <a:pt x="4572" y="656844"/>
                </a:lnTo>
                <a:lnTo>
                  <a:pt x="106679" y="656844"/>
                </a:lnTo>
                <a:lnTo>
                  <a:pt x="100583" y="659892"/>
                </a:lnTo>
                <a:close/>
              </a:path>
              <a:path w="518159" h="670560">
                <a:moveTo>
                  <a:pt x="10668" y="670559"/>
                </a:moveTo>
                <a:lnTo>
                  <a:pt x="6095" y="670559"/>
                </a:lnTo>
                <a:lnTo>
                  <a:pt x="3048" y="669036"/>
                </a:lnTo>
                <a:lnTo>
                  <a:pt x="0" y="662940"/>
                </a:lnTo>
                <a:lnTo>
                  <a:pt x="1524" y="659892"/>
                </a:lnTo>
                <a:lnTo>
                  <a:pt x="3048" y="658368"/>
                </a:lnTo>
                <a:lnTo>
                  <a:pt x="3048" y="659892"/>
                </a:lnTo>
                <a:lnTo>
                  <a:pt x="102108" y="659892"/>
                </a:lnTo>
                <a:lnTo>
                  <a:pt x="99821" y="661416"/>
                </a:lnTo>
                <a:lnTo>
                  <a:pt x="25908" y="661416"/>
                </a:lnTo>
                <a:lnTo>
                  <a:pt x="19812" y="664463"/>
                </a:lnTo>
                <a:lnTo>
                  <a:pt x="18287" y="665988"/>
                </a:lnTo>
                <a:lnTo>
                  <a:pt x="15239" y="665988"/>
                </a:lnTo>
                <a:lnTo>
                  <a:pt x="13716" y="667512"/>
                </a:lnTo>
                <a:lnTo>
                  <a:pt x="14478" y="667512"/>
                </a:lnTo>
                <a:lnTo>
                  <a:pt x="13716" y="669036"/>
                </a:lnTo>
                <a:lnTo>
                  <a:pt x="10668" y="670559"/>
                </a:lnTo>
                <a:close/>
              </a:path>
              <a:path w="518159" h="670560">
                <a:moveTo>
                  <a:pt x="25908" y="662940"/>
                </a:moveTo>
                <a:lnTo>
                  <a:pt x="22860" y="662940"/>
                </a:lnTo>
                <a:lnTo>
                  <a:pt x="25908" y="661416"/>
                </a:lnTo>
                <a:lnTo>
                  <a:pt x="28956" y="661416"/>
                </a:lnTo>
                <a:lnTo>
                  <a:pt x="25908" y="662940"/>
                </a:lnTo>
                <a:close/>
              </a:path>
              <a:path w="518159" h="670560">
                <a:moveTo>
                  <a:pt x="97535" y="662940"/>
                </a:moveTo>
                <a:lnTo>
                  <a:pt x="48768" y="662940"/>
                </a:lnTo>
                <a:lnTo>
                  <a:pt x="44195" y="661416"/>
                </a:lnTo>
                <a:lnTo>
                  <a:pt x="99821" y="661416"/>
                </a:lnTo>
                <a:lnTo>
                  <a:pt x="97535" y="662940"/>
                </a:lnTo>
                <a:close/>
              </a:path>
              <a:path w="518159" h="670560">
                <a:moveTo>
                  <a:pt x="83820" y="669036"/>
                </a:moveTo>
                <a:lnTo>
                  <a:pt x="67056" y="669036"/>
                </a:lnTo>
                <a:lnTo>
                  <a:pt x="64008" y="667512"/>
                </a:lnTo>
                <a:lnTo>
                  <a:pt x="59435" y="665988"/>
                </a:lnTo>
                <a:lnTo>
                  <a:pt x="56387" y="665988"/>
                </a:lnTo>
                <a:lnTo>
                  <a:pt x="53339" y="664463"/>
                </a:lnTo>
                <a:lnTo>
                  <a:pt x="54864" y="664463"/>
                </a:lnTo>
                <a:lnTo>
                  <a:pt x="50291" y="662940"/>
                </a:lnTo>
                <a:lnTo>
                  <a:pt x="96012" y="662940"/>
                </a:lnTo>
                <a:lnTo>
                  <a:pt x="83820" y="669036"/>
                </a:lnTo>
                <a:close/>
              </a:path>
              <a:path w="518159" h="670560">
                <a:moveTo>
                  <a:pt x="14478" y="667512"/>
                </a:moveTo>
                <a:lnTo>
                  <a:pt x="13716" y="667512"/>
                </a:lnTo>
                <a:lnTo>
                  <a:pt x="15239" y="665988"/>
                </a:lnTo>
                <a:lnTo>
                  <a:pt x="14478" y="667512"/>
                </a:lnTo>
                <a:close/>
              </a:path>
              <a:path w="518159" h="670560">
                <a:moveTo>
                  <a:pt x="15239" y="667512"/>
                </a:moveTo>
                <a:lnTo>
                  <a:pt x="14478" y="667512"/>
                </a:lnTo>
                <a:lnTo>
                  <a:pt x="15239" y="665988"/>
                </a:lnTo>
                <a:lnTo>
                  <a:pt x="18287" y="665988"/>
                </a:lnTo>
                <a:lnTo>
                  <a:pt x="15239" y="66751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98" name="object 7"/>
          <p:cNvSpPr/>
          <p:nvPr/>
        </p:nvSpPr>
        <p:spPr>
          <a:xfrm>
            <a:off x="865631" y="2532888"/>
            <a:ext cx="711835" cy="722630"/>
          </a:xfrm>
          <a:custGeom>
            <a:avLst/>
            <a:ahLst/>
            <a:rect l="l" t="t" r="r" b="b"/>
            <a:pathLst>
              <a:path w="711835" h="722629">
                <a:moveTo>
                  <a:pt x="515765" y="249935"/>
                </a:moveTo>
                <a:lnTo>
                  <a:pt x="486156" y="249935"/>
                </a:lnTo>
                <a:lnTo>
                  <a:pt x="501396" y="228600"/>
                </a:lnTo>
                <a:lnTo>
                  <a:pt x="528827" y="185927"/>
                </a:lnTo>
                <a:lnTo>
                  <a:pt x="544068" y="166115"/>
                </a:lnTo>
                <a:lnTo>
                  <a:pt x="557784" y="146303"/>
                </a:lnTo>
                <a:lnTo>
                  <a:pt x="573023" y="126491"/>
                </a:lnTo>
                <a:lnTo>
                  <a:pt x="574548" y="126491"/>
                </a:lnTo>
                <a:lnTo>
                  <a:pt x="591312" y="108203"/>
                </a:lnTo>
                <a:lnTo>
                  <a:pt x="606552" y="89915"/>
                </a:lnTo>
                <a:lnTo>
                  <a:pt x="624840" y="70103"/>
                </a:lnTo>
                <a:lnTo>
                  <a:pt x="643127" y="51815"/>
                </a:lnTo>
                <a:lnTo>
                  <a:pt x="659892" y="33527"/>
                </a:lnTo>
                <a:lnTo>
                  <a:pt x="661416" y="32003"/>
                </a:lnTo>
                <a:lnTo>
                  <a:pt x="679704" y="16763"/>
                </a:lnTo>
                <a:lnTo>
                  <a:pt x="681227" y="15239"/>
                </a:lnTo>
                <a:lnTo>
                  <a:pt x="701040" y="1523"/>
                </a:lnTo>
                <a:lnTo>
                  <a:pt x="704088" y="0"/>
                </a:lnTo>
                <a:lnTo>
                  <a:pt x="707136" y="0"/>
                </a:lnTo>
                <a:lnTo>
                  <a:pt x="711708" y="4571"/>
                </a:lnTo>
                <a:lnTo>
                  <a:pt x="711708" y="7619"/>
                </a:lnTo>
                <a:lnTo>
                  <a:pt x="710184" y="10667"/>
                </a:lnTo>
                <a:lnTo>
                  <a:pt x="693419" y="30479"/>
                </a:lnTo>
                <a:lnTo>
                  <a:pt x="694944" y="30479"/>
                </a:lnTo>
                <a:lnTo>
                  <a:pt x="679704" y="48767"/>
                </a:lnTo>
                <a:lnTo>
                  <a:pt x="678180" y="50291"/>
                </a:lnTo>
                <a:lnTo>
                  <a:pt x="661416" y="68579"/>
                </a:lnTo>
                <a:lnTo>
                  <a:pt x="643127" y="86867"/>
                </a:lnTo>
                <a:lnTo>
                  <a:pt x="624840" y="106679"/>
                </a:lnTo>
                <a:lnTo>
                  <a:pt x="626364" y="106679"/>
                </a:lnTo>
                <a:lnTo>
                  <a:pt x="592835" y="143255"/>
                </a:lnTo>
                <a:lnTo>
                  <a:pt x="577596" y="161543"/>
                </a:lnTo>
                <a:lnTo>
                  <a:pt x="563880" y="181355"/>
                </a:lnTo>
                <a:lnTo>
                  <a:pt x="548640" y="201167"/>
                </a:lnTo>
                <a:lnTo>
                  <a:pt x="534923" y="220979"/>
                </a:lnTo>
                <a:lnTo>
                  <a:pt x="521208" y="242315"/>
                </a:lnTo>
                <a:lnTo>
                  <a:pt x="515765" y="249935"/>
                </a:lnTo>
                <a:close/>
              </a:path>
              <a:path w="711835" h="722629">
                <a:moveTo>
                  <a:pt x="202691" y="684275"/>
                </a:moveTo>
                <a:lnTo>
                  <a:pt x="170688" y="684275"/>
                </a:lnTo>
                <a:lnTo>
                  <a:pt x="181356" y="673608"/>
                </a:lnTo>
                <a:lnTo>
                  <a:pt x="185928" y="667511"/>
                </a:lnTo>
                <a:lnTo>
                  <a:pt x="187452" y="667511"/>
                </a:lnTo>
                <a:lnTo>
                  <a:pt x="193548" y="661415"/>
                </a:lnTo>
                <a:lnTo>
                  <a:pt x="192024" y="661415"/>
                </a:lnTo>
                <a:lnTo>
                  <a:pt x="204216" y="646175"/>
                </a:lnTo>
                <a:lnTo>
                  <a:pt x="210312" y="637031"/>
                </a:lnTo>
                <a:lnTo>
                  <a:pt x="210312" y="635508"/>
                </a:lnTo>
                <a:lnTo>
                  <a:pt x="216408" y="626363"/>
                </a:lnTo>
                <a:lnTo>
                  <a:pt x="217932" y="626363"/>
                </a:lnTo>
                <a:lnTo>
                  <a:pt x="233172" y="605027"/>
                </a:lnTo>
                <a:lnTo>
                  <a:pt x="242316" y="592835"/>
                </a:lnTo>
                <a:lnTo>
                  <a:pt x="251460" y="579119"/>
                </a:lnTo>
                <a:lnTo>
                  <a:pt x="262128" y="563879"/>
                </a:lnTo>
                <a:lnTo>
                  <a:pt x="274320" y="548639"/>
                </a:lnTo>
                <a:lnTo>
                  <a:pt x="286512" y="531875"/>
                </a:lnTo>
                <a:lnTo>
                  <a:pt x="300228" y="515111"/>
                </a:lnTo>
                <a:lnTo>
                  <a:pt x="312420" y="498347"/>
                </a:lnTo>
                <a:lnTo>
                  <a:pt x="324612" y="480059"/>
                </a:lnTo>
                <a:lnTo>
                  <a:pt x="336804" y="460247"/>
                </a:lnTo>
                <a:lnTo>
                  <a:pt x="350520" y="440435"/>
                </a:lnTo>
                <a:lnTo>
                  <a:pt x="364235" y="419100"/>
                </a:lnTo>
                <a:lnTo>
                  <a:pt x="377952" y="396239"/>
                </a:lnTo>
                <a:lnTo>
                  <a:pt x="393192" y="374903"/>
                </a:lnTo>
                <a:lnTo>
                  <a:pt x="406908" y="355092"/>
                </a:lnTo>
                <a:lnTo>
                  <a:pt x="408431" y="353567"/>
                </a:lnTo>
                <a:lnTo>
                  <a:pt x="423672" y="333755"/>
                </a:lnTo>
                <a:lnTo>
                  <a:pt x="438912" y="310895"/>
                </a:lnTo>
                <a:lnTo>
                  <a:pt x="455676" y="291083"/>
                </a:lnTo>
                <a:lnTo>
                  <a:pt x="486156" y="248411"/>
                </a:lnTo>
                <a:lnTo>
                  <a:pt x="486156" y="249935"/>
                </a:lnTo>
                <a:lnTo>
                  <a:pt x="515765" y="249935"/>
                </a:lnTo>
                <a:lnTo>
                  <a:pt x="505968" y="263651"/>
                </a:lnTo>
                <a:lnTo>
                  <a:pt x="489204" y="283463"/>
                </a:lnTo>
                <a:lnTo>
                  <a:pt x="458723" y="326135"/>
                </a:lnTo>
                <a:lnTo>
                  <a:pt x="441960" y="347471"/>
                </a:lnTo>
                <a:lnTo>
                  <a:pt x="427808" y="367283"/>
                </a:lnTo>
                <a:lnTo>
                  <a:pt x="426719" y="367283"/>
                </a:lnTo>
                <a:lnTo>
                  <a:pt x="411480" y="388619"/>
                </a:lnTo>
                <a:lnTo>
                  <a:pt x="413004" y="388619"/>
                </a:lnTo>
                <a:lnTo>
                  <a:pt x="397764" y="409955"/>
                </a:lnTo>
                <a:lnTo>
                  <a:pt x="370331" y="452627"/>
                </a:lnTo>
                <a:lnTo>
                  <a:pt x="356616" y="472439"/>
                </a:lnTo>
                <a:lnTo>
                  <a:pt x="344424" y="492251"/>
                </a:lnTo>
                <a:lnTo>
                  <a:pt x="332232" y="510539"/>
                </a:lnTo>
                <a:lnTo>
                  <a:pt x="332232" y="512063"/>
                </a:lnTo>
                <a:lnTo>
                  <a:pt x="318516" y="528827"/>
                </a:lnTo>
                <a:lnTo>
                  <a:pt x="306324" y="547115"/>
                </a:lnTo>
                <a:lnTo>
                  <a:pt x="304800" y="547115"/>
                </a:lnTo>
                <a:lnTo>
                  <a:pt x="292608" y="562355"/>
                </a:lnTo>
                <a:lnTo>
                  <a:pt x="271272" y="592835"/>
                </a:lnTo>
                <a:lnTo>
                  <a:pt x="260604" y="606551"/>
                </a:lnTo>
                <a:lnTo>
                  <a:pt x="251460" y="618743"/>
                </a:lnTo>
                <a:lnTo>
                  <a:pt x="236220" y="640079"/>
                </a:lnTo>
                <a:lnTo>
                  <a:pt x="228600" y="649223"/>
                </a:lnTo>
                <a:lnTo>
                  <a:pt x="216408" y="667511"/>
                </a:lnTo>
                <a:lnTo>
                  <a:pt x="210312" y="675131"/>
                </a:lnTo>
                <a:lnTo>
                  <a:pt x="202692" y="682751"/>
                </a:lnTo>
                <a:lnTo>
                  <a:pt x="204216" y="682751"/>
                </a:lnTo>
                <a:lnTo>
                  <a:pt x="202691" y="684275"/>
                </a:lnTo>
                <a:close/>
              </a:path>
              <a:path w="711835" h="722629">
                <a:moveTo>
                  <a:pt x="426719" y="368808"/>
                </a:moveTo>
                <a:lnTo>
                  <a:pt x="426719" y="367283"/>
                </a:lnTo>
                <a:lnTo>
                  <a:pt x="427808" y="367283"/>
                </a:lnTo>
                <a:lnTo>
                  <a:pt x="426719" y="368808"/>
                </a:lnTo>
                <a:close/>
              </a:path>
              <a:path w="711835" h="722629">
                <a:moveTo>
                  <a:pt x="22860" y="640079"/>
                </a:moveTo>
                <a:lnTo>
                  <a:pt x="21336" y="640079"/>
                </a:lnTo>
                <a:lnTo>
                  <a:pt x="24384" y="638555"/>
                </a:lnTo>
                <a:lnTo>
                  <a:pt x="22860" y="640079"/>
                </a:lnTo>
                <a:close/>
              </a:path>
              <a:path w="711835" h="722629">
                <a:moveTo>
                  <a:pt x="42672" y="640079"/>
                </a:moveTo>
                <a:lnTo>
                  <a:pt x="22860" y="640079"/>
                </a:lnTo>
                <a:lnTo>
                  <a:pt x="27432" y="638555"/>
                </a:lnTo>
                <a:lnTo>
                  <a:pt x="39624" y="638555"/>
                </a:lnTo>
                <a:lnTo>
                  <a:pt x="42672" y="640079"/>
                </a:lnTo>
                <a:close/>
              </a:path>
              <a:path w="711835" h="722629">
                <a:moveTo>
                  <a:pt x="54864" y="646175"/>
                </a:moveTo>
                <a:lnTo>
                  <a:pt x="6096" y="646175"/>
                </a:lnTo>
                <a:lnTo>
                  <a:pt x="9143" y="644651"/>
                </a:lnTo>
                <a:lnTo>
                  <a:pt x="10668" y="643127"/>
                </a:lnTo>
                <a:lnTo>
                  <a:pt x="16764" y="640079"/>
                </a:lnTo>
                <a:lnTo>
                  <a:pt x="44196" y="640079"/>
                </a:lnTo>
                <a:lnTo>
                  <a:pt x="48768" y="641603"/>
                </a:lnTo>
                <a:lnTo>
                  <a:pt x="50292" y="643127"/>
                </a:lnTo>
                <a:lnTo>
                  <a:pt x="54864" y="646175"/>
                </a:lnTo>
                <a:close/>
              </a:path>
              <a:path w="711835" h="722629">
                <a:moveTo>
                  <a:pt x="13716" y="667511"/>
                </a:moveTo>
                <a:lnTo>
                  <a:pt x="7620" y="667511"/>
                </a:lnTo>
                <a:lnTo>
                  <a:pt x="0" y="659892"/>
                </a:lnTo>
                <a:lnTo>
                  <a:pt x="0" y="653795"/>
                </a:lnTo>
                <a:lnTo>
                  <a:pt x="1524" y="650747"/>
                </a:lnTo>
                <a:lnTo>
                  <a:pt x="7620" y="644651"/>
                </a:lnTo>
                <a:lnTo>
                  <a:pt x="6096" y="646175"/>
                </a:lnTo>
                <a:lnTo>
                  <a:pt x="54864" y="646175"/>
                </a:lnTo>
                <a:lnTo>
                  <a:pt x="59436" y="649223"/>
                </a:lnTo>
                <a:lnTo>
                  <a:pt x="62484" y="652271"/>
                </a:lnTo>
                <a:lnTo>
                  <a:pt x="18288" y="652271"/>
                </a:lnTo>
                <a:lnTo>
                  <a:pt x="16881" y="662119"/>
                </a:lnTo>
                <a:lnTo>
                  <a:pt x="15240" y="662939"/>
                </a:lnTo>
                <a:lnTo>
                  <a:pt x="19812" y="662939"/>
                </a:lnTo>
                <a:lnTo>
                  <a:pt x="16764" y="665987"/>
                </a:lnTo>
                <a:lnTo>
                  <a:pt x="13716" y="667511"/>
                </a:lnTo>
                <a:close/>
              </a:path>
              <a:path w="711835" h="722629">
                <a:moveTo>
                  <a:pt x="6096" y="646175"/>
                </a:moveTo>
                <a:lnTo>
                  <a:pt x="7620" y="644651"/>
                </a:lnTo>
                <a:lnTo>
                  <a:pt x="9143" y="644651"/>
                </a:lnTo>
                <a:lnTo>
                  <a:pt x="6096" y="646175"/>
                </a:lnTo>
                <a:close/>
              </a:path>
              <a:path w="711835" h="722629">
                <a:moveTo>
                  <a:pt x="16764" y="662939"/>
                </a:moveTo>
                <a:lnTo>
                  <a:pt x="18288" y="661415"/>
                </a:lnTo>
                <a:lnTo>
                  <a:pt x="16981" y="661415"/>
                </a:lnTo>
                <a:lnTo>
                  <a:pt x="18288" y="652271"/>
                </a:lnTo>
                <a:lnTo>
                  <a:pt x="21336" y="658367"/>
                </a:lnTo>
                <a:lnTo>
                  <a:pt x="20574" y="660653"/>
                </a:lnTo>
                <a:lnTo>
                  <a:pt x="19812" y="661415"/>
                </a:lnTo>
                <a:lnTo>
                  <a:pt x="18288" y="661415"/>
                </a:lnTo>
                <a:lnTo>
                  <a:pt x="16881" y="662119"/>
                </a:lnTo>
                <a:lnTo>
                  <a:pt x="18405" y="662119"/>
                </a:lnTo>
                <a:lnTo>
                  <a:pt x="16764" y="662939"/>
                </a:lnTo>
                <a:close/>
              </a:path>
              <a:path w="711835" h="722629">
                <a:moveTo>
                  <a:pt x="20574" y="660653"/>
                </a:moveTo>
                <a:lnTo>
                  <a:pt x="21336" y="658367"/>
                </a:lnTo>
                <a:lnTo>
                  <a:pt x="18288" y="652271"/>
                </a:lnTo>
                <a:lnTo>
                  <a:pt x="62484" y="652271"/>
                </a:lnTo>
                <a:lnTo>
                  <a:pt x="68580" y="658367"/>
                </a:lnTo>
                <a:lnTo>
                  <a:pt x="33528" y="658367"/>
                </a:lnTo>
                <a:lnTo>
                  <a:pt x="28956" y="659892"/>
                </a:lnTo>
                <a:lnTo>
                  <a:pt x="21336" y="659892"/>
                </a:lnTo>
                <a:lnTo>
                  <a:pt x="20574" y="660653"/>
                </a:lnTo>
                <a:close/>
              </a:path>
              <a:path w="711835" h="722629">
                <a:moveTo>
                  <a:pt x="39624" y="659892"/>
                </a:moveTo>
                <a:lnTo>
                  <a:pt x="35052" y="658367"/>
                </a:lnTo>
                <a:lnTo>
                  <a:pt x="36576" y="658367"/>
                </a:lnTo>
                <a:lnTo>
                  <a:pt x="39624" y="659892"/>
                </a:lnTo>
                <a:close/>
              </a:path>
              <a:path w="711835" h="722629">
                <a:moveTo>
                  <a:pt x="51816" y="670559"/>
                </a:moveTo>
                <a:lnTo>
                  <a:pt x="42672" y="661415"/>
                </a:lnTo>
                <a:lnTo>
                  <a:pt x="38100" y="659892"/>
                </a:lnTo>
                <a:lnTo>
                  <a:pt x="41148" y="659892"/>
                </a:lnTo>
                <a:lnTo>
                  <a:pt x="36576" y="658367"/>
                </a:lnTo>
                <a:lnTo>
                  <a:pt x="68580" y="658367"/>
                </a:lnTo>
                <a:lnTo>
                  <a:pt x="71628" y="661415"/>
                </a:lnTo>
                <a:lnTo>
                  <a:pt x="73152" y="661415"/>
                </a:lnTo>
                <a:lnTo>
                  <a:pt x="76200" y="665987"/>
                </a:lnTo>
                <a:lnTo>
                  <a:pt x="79248" y="669035"/>
                </a:lnTo>
                <a:lnTo>
                  <a:pt x="51816" y="669035"/>
                </a:lnTo>
                <a:lnTo>
                  <a:pt x="51816" y="670559"/>
                </a:lnTo>
                <a:close/>
              </a:path>
              <a:path w="711835" h="722629">
                <a:moveTo>
                  <a:pt x="19812" y="662939"/>
                </a:moveTo>
                <a:lnTo>
                  <a:pt x="16764" y="662939"/>
                </a:lnTo>
                <a:lnTo>
                  <a:pt x="19812" y="661415"/>
                </a:lnTo>
                <a:lnTo>
                  <a:pt x="20574" y="660653"/>
                </a:lnTo>
                <a:lnTo>
                  <a:pt x="19812" y="662939"/>
                </a:lnTo>
                <a:close/>
              </a:path>
              <a:path w="711835" h="722629">
                <a:moveTo>
                  <a:pt x="16764" y="662939"/>
                </a:moveTo>
                <a:lnTo>
                  <a:pt x="16881" y="662119"/>
                </a:lnTo>
                <a:lnTo>
                  <a:pt x="18288" y="661415"/>
                </a:lnTo>
                <a:lnTo>
                  <a:pt x="16764" y="662939"/>
                </a:lnTo>
                <a:close/>
              </a:path>
              <a:path w="711835" h="722629">
                <a:moveTo>
                  <a:pt x="16764" y="662939"/>
                </a:moveTo>
                <a:lnTo>
                  <a:pt x="15240" y="662939"/>
                </a:lnTo>
                <a:lnTo>
                  <a:pt x="16881" y="662119"/>
                </a:lnTo>
                <a:lnTo>
                  <a:pt x="16764" y="662939"/>
                </a:lnTo>
                <a:close/>
              </a:path>
              <a:path w="711835" h="722629">
                <a:moveTo>
                  <a:pt x="57912" y="676655"/>
                </a:moveTo>
                <a:lnTo>
                  <a:pt x="54864" y="673608"/>
                </a:lnTo>
                <a:lnTo>
                  <a:pt x="51816" y="669035"/>
                </a:lnTo>
                <a:lnTo>
                  <a:pt x="79248" y="669035"/>
                </a:lnTo>
                <a:lnTo>
                  <a:pt x="81280" y="672084"/>
                </a:lnTo>
                <a:lnTo>
                  <a:pt x="80772" y="672084"/>
                </a:lnTo>
                <a:lnTo>
                  <a:pt x="82296" y="673608"/>
                </a:lnTo>
                <a:lnTo>
                  <a:pt x="83820" y="673608"/>
                </a:lnTo>
                <a:lnTo>
                  <a:pt x="85343" y="675131"/>
                </a:lnTo>
                <a:lnTo>
                  <a:pt x="57912" y="675131"/>
                </a:lnTo>
                <a:lnTo>
                  <a:pt x="57912" y="676655"/>
                </a:lnTo>
                <a:close/>
              </a:path>
              <a:path w="711835" h="722629">
                <a:moveTo>
                  <a:pt x="82296" y="673608"/>
                </a:moveTo>
                <a:lnTo>
                  <a:pt x="80772" y="672084"/>
                </a:lnTo>
                <a:lnTo>
                  <a:pt x="81533" y="672464"/>
                </a:lnTo>
                <a:lnTo>
                  <a:pt x="82296" y="673608"/>
                </a:lnTo>
                <a:close/>
              </a:path>
              <a:path w="711835" h="722629">
                <a:moveTo>
                  <a:pt x="81533" y="672464"/>
                </a:moveTo>
                <a:lnTo>
                  <a:pt x="80772" y="672084"/>
                </a:lnTo>
                <a:lnTo>
                  <a:pt x="81280" y="672084"/>
                </a:lnTo>
                <a:lnTo>
                  <a:pt x="81533" y="672464"/>
                </a:lnTo>
                <a:close/>
              </a:path>
              <a:path w="711835" h="722629">
                <a:moveTo>
                  <a:pt x="83820" y="673608"/>
                </a:moveTo>
                <a:lnTo>
                  <a:pt x="82296" y="673608"/>
                </a:lnTo>
                <a:lnTo>
                  <a:pt x="81533" y="672464"/>
                </a:lnTo>
                <a:lnTo>
                  <a:pt x="83820" y="673608"/>
                </a:lnTo>
                <a:close/>
              </a:path>
              <a:path w="711835" h="722629">
                <a:moveTo>
                  <a:pt x="70713" y="689762"/>
                </a:moveTo>
                <a:lnTo>
                  <a:pt x="67056" y="687323"/>
                </a:lnTo>
                <a:lnTo>
                  <a:pt x="65532" y="685800"/>
                </a:lnTo>
                <a:lnTo>
                  <a:pt x="64008" y="682751"/>
                </a:lnTo>
                <a:lnTo>
                  <a:pt x="60960" y="679703"/>
                </a:lnTo>
                <a:lnTo>
                  <a:pt x="57912" y="675131"/>
                </a:lnTo>
                <a:lnTo>
                  <a:pt x="85343" y="675131"/>
                </a:lnTo>
                <a:lnTo>
                  <a:pt x="97536" y="687323"/>
                </a:lnTo>
                <a:lnTo>
                  <a:pt x="99059" y="687323"/>
                </a:lnTo>
                <a:lnTo>
                  <a:pt x="100584" y="688847"/>
                </a:lnTo>
                <a:lnTo>
                  <a:pt x="70104" y="688847"/>
                </a:lnTo>
                <a:lnTo>
                  <a:pt x="70713" y="689762"/>
                </a:lnTo>
                <a:close/>
              </a:path>
              <a:path w="711835" h="722629">
                <a:moveTo>
                  <a:pt x="187452" y="699515"/>
                </a:moveTo>
                <a:lnTo>
                  <a:pt x="144780" y="699515"/>
                </a:lnTo>
                <a:lnTo>
                  <a:pt x="149352" y="697992"/>
                </a:lnTo>
                <a:lnTo>
                  <a:pt x="147828" y="697992"/>
                </a:lnTo>
                <a:lnTo>
                  <a:pt x="156972" y="694943"/>
                </a:lnTo>
                <a:lnTo>
                  <a:pt x="155448" y="694943"/>
                </a:lnTo>
                <a:lnTo>
                  <a:pt x="160020" y="691895"/>
                </a:lnTo>
                <a:lnTo>
                  <a:pt x="164592" y="690371"/>
                </a:lnTo>
                <a:lnTo>
                  <a:pt x="163068" y="690371"/>
                </a:lnTo>
                <a:lnTo>
                  <a:pt x="167640" y="687323"/>
                </a:lnTo>
                <a:lnTo>
                  <a:pt x="172212" y="682751"/>
                </a:lnTo>
                <a:lnTo>
                  <a:pt x="170688" y="684275"/>
                </a:lnTo>
                <a:lnTo>
                  <a:pt x="202691" y="684275"/>
                </a:lnTo>
                <a:lnTo>
                  <a:pt x="187452" y="699515"/>
                </a:lnTo>
                <a:close/>
              </a:path>
              <a:path w="711835" h="722629">
                <a:moveTo>
                  <a:pt x="99059" y="687323"/>
                </a:moveTo>
                <a:lnTo>
                  <a:pt x="97536" y="687323"/>
                </a:lnTo>
                <a:lnTo>
                  <a:pt x="97536" y="685800"/>
                </a:lnTo>
                <a:lnTo>
                  <a:pt x="99059" y="687323"/>
                </a:lnTo>
                <a:close/>
              </a:path>
              <a:path w="711835" h="722629">
                <a:moveTo>
                  <a:pt x="103632" y="690371"/>
                </a:moveTo>
                <a:lnTo>
                  <a:pt x="71628" y="690371"/>
                </a:lnTo>
                <a:lnTo>
                  <a:pt x="70104" y="688847"/>
                </a:lnTo>
                <a:lnTo>
                  <a:pt x="100584" y="688847"/>
                </a:lnTo>
                <a:lnTo>
                  <a:pt x="99060" y="687323"/>
                </a:lnTo>
                <a:lnTo>
                  <a:pt x="103632" y="690371"/>
                </a:lnTo>
                <a:close/>
              </a:path>
              <a:path w="711835" h="722629">
                <a:moveTo>
                  <a:pt x="71628" y="690371"/>
                </a:moveTo>
                <a:lnTo>
                  <a:pt x="70713" y="689762"/>
                </a:lnTo>
                <a:lnTo>
                  <a:pt x="70104" y="688847"/>
                </a:lnTo>
                <a:lnTo>
                  <a:pt x="71628" y="690371"/>
                </a:lnTo>
                <a:close/>
              </a:path>
              <a:path w="711835" h="722629">
                <a:moveTo>
                  <a:pt x="150876" y="720851"/>
                </a:moveTo>
                <a:lnTo>
                  <a:pt x="118872" y="720851"/>
                </a:lnTo>
                <a:lnTo>
                  <a:pt x="114300" y="719327"/>
                </a:lnTo>
                <a:lnTo>
                  <a:pt x="114300" y="717803"/>
                </a:lnTo>
                <a:lnTo>
                  <a:pt x="109728" y="716279"/>
                </a:lnTo>
                <a:lnTo>
                  <a:pt x="106680" y="714755"/>
                </a:lnTo>
                <a:lnTo>
                  <a:pt x="103632" y="714755"/>
                </a:lnTo>
                <a:lnTo>
                  <a:pt x="102108" y="713231"/>
                </a:lnTo>
                <a:lnTo>
                  <a:pt x="97536" y="711708"/>
                </a:lnTo>
                <a:lnTo>
                  <a:pt x="96012" y="710184"/>
                </a:lnTo>
                <a:lnTo>
                  <a:pt x="92964" y="708659"/>
                </a:lnTo>
                <a:lnTo>
                  <a:pt x="88392" y="707135"/>
                </a:lnTo>
                <a:lnTo>
                  <a:pt x="80772" y="699515"/>
                </a:lnTo>
                <a:lnTo>
                  <a:pt x="76200" y="696467"/>
                </a:lnTo>
                <a:lnTo>
                  <a:pt x="73152" y="693419"/>
                </a:lnTo>
                <a:lnTo>
                  <a:pt x="70713" y="689762"/>
                </a:lnTo>
                <a:lnTo>
                  <a:pt x="71628" y="690371"/>
                </a:lnTo>
                <a:lnTo>
                  <a:pt x="105156" y="690371"/>
                </a:lnTo>
                <a:lnTo>
                  <a:pt x="108204" y="693419"/>
                </a:lnTo>
                <a:lnTo>
                  <a:pt x="108966" y="693419"/>
                </a:lnTo>
                <a:lnTo>
                  <a:pt x="111252" y="694943"/>
                </a:lnTo>
                <a:lnTo>
                  <a:pt x="114300" y="694943"/>
                </a:lnTo>
                <a:lnTo>
                  <a:pt x="123443" y="697992"/>
                </a:lnTo>
                <a:lnTo>
                  <a:pt x="121920" y="697992"/>
                </a:lnTo>
                <a:lnTo>
                  <a:pt x="126492" y="699515"/>
                </a:lnTo>
                <a:lnTo>
                  <a:pt x="128016" y="699515"/>
                </a:lnTo>
                <a:lnTo>
                  <a:pt x="132588" y="701039"/>
                </a:lnTo>
                <a:lnTo>
                  <a:pt x="184404" y="701039"/>
                </a:lnTo>
                <a:lnTo>
                  <a:pt x="181356" y="704087"/>
                </a:lnTo>
                <a:lnTo>
                  <a:pt x="176784" y="707135"/>
                </a:lnTo>
                <a:lnTo>
                  <a:pt x="176784" y="708659"/>
                </a:lnTo>
                <a:lnTo>
                  <a:pt x="172212" y="710184"/>
                </a:lnTo>
                <a:lnTo>
                  <a:pt x="167640" y="713231"/>
                </a:lnTo>
                <a:lnTo>
                  <a:pt x="166116" y="714755"/>
                </a:lnTo>
                <a:lnTo>
                  <a:pt x="106680" y="714755"/>
                </a:lnTo>
                <a:lnTo>
                  <a:pt x="108204" y="716279"/>
                </a:lnTo>
                <a:lnTo>
                  <a:pt x="161543" y="716279"/>
                </a:lnTo>
                <a:lnTo>
                  <a:pt x="156972" y="719327"/>
                </a:lnTo>
                <a:lnTo>
                  <a:pt x="155448" y="719327"/>
                </a:lnTo>
                <a:lnTo>
                  <a:pt x="150876" y="720851"/>
                </a:lnTo>
                <a:close/>
              </a:path>
              <a:path w="711835" h="722629">
                <a:moveTo>
                  <a:pt x="108966" y="693419"/>
                </a:moveTo>
                <a:lnTo>
                  <a:pt x="108204" y="693419"/>
                </a:lnTo>
                <a:lnTo>
                  <a:pt x="106680" y="691895"/>
                </a:lnTo>
                <a:lnTo>
                  <a:pt x="108966" y="693419"/>
                </a:lnTo>
                <a:close/>
              </a:path>
              <a:path w="711835" h="722629">
                <a:moveTo>
                  <a:pt x="112776" y="694943"/>
                </a:moveTo>
                <a:lnTo>
                  <a:pt x="111252" y="694943"/>
                </a:lnTo>
                <a:lnTo>
                  <a:pt x="109728" y="693419"/>
                </a:lnTo>
                <a:lnTo>
                  <a:pt x="112776" y="694943"/>
                </a:lnTo>
                <a:close/>
              </a:path>
              <a:path w="711835" h="722629">
                <a:moveTo>
                  <a:pt x="184404" y="701039"/>
                </a:moveTo>
                <a:lnTo>
                  <a:pt x="137160" y="701039"/>
                </a:lnTo>
                <a:lnTo>
                  <a:pt x="141732" y="699515"/>
                </a:lnTo>
                <a:lnTo>
                  <a:pt x="185928" y="699515"/>
                </a:lnTo>
                <a:lnTo>
                  <a:pt x="184404" y="701039"/>
                </a:lnTo>
                <a:close/>
              </a:path>
              <a:path w="711835" h="722629">
                <a:moveTo>
                  <a:pt x="141732" y="722375"/>
                </a:moveTo>
                <a:lnTo>
                  <a:pt x="129540" y="722375"/>
                </a:lnTo>
                <a:lnTo>
                  <a:pt x="124968" y="720851"/>
                </a:lnTo>
                <a:lnTo>
                  <a:pt x="146304" y="720851"/>
                </a:lnTo>
                <a:lnTo>
                  <a:pt x="141732" y="72237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99" name="object 8"/>
          <p:cNvSpPr/>
          <p:nvPr/>
        </p:nvSpPr>
        <p:spPr>
          <a:xfrm>
            <a:off x="870204" y="3346703"/>
            <a:ext cx="739140" cy="819150"/>
          </a:xfrm>
          <a:custGeom>
            <a:avLst/>
            <a:ahLst/>
            <a:rect l="l" t="t" r="r" b="b"/>
            <a:pathLst>
              <a:path w="739140" h="819150">
                <a:moveTo>
                  <a:pt x="523052" y="322580"/>
                </a:moveTo>
                <a:lnTo>
                  <a:pt x="498347" y="322580"/>
                </a:lnTo>
                <a:lnTo>
                  <a:pt x="513587" y="297180"/>
                </a:lnTo>
                <a:lnTo>
                  <a:pt x="530351" y="271780"/>
                </a:lnTo>
                <a:lnTo>
                  <a:pt x="545591" y="247650"/>
                </a:lnTo>
                <a:lnTo>
                  <a:pt x="547116" y="246380"/>
                </a:lnTo>
                <a:lnTo>
                  <a:pt x="563879" y="222250"/>
                </a:lnTo>
                <a:lnTo>
                  <a:pt x="582167" y="199390"/>
                </a:lnTo>
                <a:lnTo>
                  <a:pt x="601979" y="175260"/>
                </a:lnTo>
                <a:lnTo>
                  <a:pt x="600455" y="175260"/>
                </a:lnTo>
                <a:lnTo>
                  <a:pt x="620267" y="148590"/>
                </a:lnTo>
                <a:lnTo>
                  <a:pt x="618744" y="148590"/>
                </a:lnTo>
                <a:lnTo>
                  <a:pt x="637032" y="124460"/>
                </a:lnTo>
                <a:lnTo>
                  <a:pt x="652271" y="100330"/>
                </a:lnTo>
                <a:lnTo>
                  <a:pt x="670559" y="76200"/>
                </a:lnTo>
                <a:lnTo>
                  <a:pt x="687324" y="50800"/>
                </a:lnTo>
                <a:lnTo>
                  <a:pt x="687324" y="49530"/>
                </a:lnTo>
                <a:lnTo>
                  <a:pt x="707136" y="26670"/>
                </a:lnTo>
                <a:lnTo>
                  <a:pt x="728471" y="2540"/>
                </a:lnTo>
                <a:lnTo>
                  <a:pt x="729996" y="0"/>
                </a:lnTo>
                <a:lnTo>
                  <a:pt x="733044" y="0"/>
                </a:lnTo>
                <a:lnTo>
                  <a:pt x="739140" y="2540"/>
                </a:lnTo>
                <a:lnTo>
                  <a:pt x="739140" y="7620"/>
                </a:lnTo>
                <a:lnTo>
                  <a:pt x="737616" y="8890"/>
                </a:lnTo>
                <a:lnTo>
                  <a:pt x="720851" y="35560"/>
                </a:lnTo>
                <a:lnTo>
                  <a:pt x="705612" y="62230"/>
                </a:lnTo>
                <a:lnTo>
                  <a:pt x="704088" y="63500"/>
                </a:lnTo>
                <a:lnTo>
                  <a:pt x="670559" y="111760"/>
                </a:lnTo>
                <a:lnTo>
                  <a:pt x="655320" y="137160"/>
                </a:lnTo>
                <a:lnTo>
                  <a:pt x="637032" y="162560"/>
                </a:lnTo>
                <a:lnTo>
                  <a:pt x="563879" y="260350"/>
                </a:lnTo>
                <a:lnTo>
                  <a:pt x="548640" y="284480"/>
                </a:lnTo>
                <a:lnTo>
                  <a:pt x="531875" y="308610"/>
                </a:lnTo>
                <a:lnTo>
                  <a:pt x="523052" y="322580"/>
                </a:lnTo>
                <a:close/>
              </a:path>
              <a:path w="739140" h="819150">
                <a:moveTo>
                  <a:pt x="308228" y="617220"/>
                </a:moveTo>
                <a:lnTo>
                  <a:pt x="281939" y="617220"/>
                </a:lnTo>
                <a:lnTo>
                  <a:pt x="294131" y="601980"/>
                </a:lnTo>
                <a:lnTo>
                  <a:pt x="304800" y="586740"/>
                </a:lnTo>
                <a:lnTo>
                  <a:pt x="315468" y="572770"/>
                </a:lnTo>
                <a:lnTo>
                  <a:pt x="336804" y="542290"/>
                </a:lnTo>
                <a:lnTo>
                  <a:pt x="338327" y="541020"/>
                </a:lnTo>
                <a:lnTo>
                  <a:pt x="348996" y="525780"/>
                </a:lnTo>
                <a:lnTo>
                  <a:pt x="361187" y="506730"/>
                </a:lnTo>
                <a:lnTo>
                  <a:pt x="374904" y="488950"/>
                </a:lnTo>
                <a:lnTo>
                  <a:pt x="387096" y="469900"/>
                </a:lnTo>
                <a:lnTo>
                  <a:pt x="400812" y="452120"/>
                </a:lnTo>
                <a:lnTo>
                  <a:pt x="431291" y="411480"/>
                </a:lnTo>
                <a:lnTo>
                  <a:pt x="464820" y="368300"/>
                </a:lnTo>
                <a:lnTo>
                  <a:pt x="481583" y="345440"/>
                </a:lnTo>
                <a:lnTo>
                  <a:pt x="498347" y="321310"/>
                </a:lnTo>
                <a:lnTo>
                  <a:pt x="498347" y="322580"/>
                </a:lnTo>
                <a:lnTo>
                  <a:pt x="523052" y="322580"/>
                </a:lnTo>
                <a:lnTo>
                  <a:pt x="516636" y="332740"/>
                </a:lnTo>
                <a:lnTo>
                  <a:pt x="516636" y="335280"/>
                </a:lnTo>
                <a:lnTo>
                  <a:pt x="466344" y="403860"/>
                </a:lnTo>
                <a:lnTo>
                  <a:pt x="432816" y="444500"/>
                </a:lnTo>
                <a:lnTo>
                  <a:pt x="405383" y="483870"/>
                </a:lnTo>
                <a:lnTo>
                  <a:pt x="391667" y="500380"/>
                </a:lnTo>
                <a:lnTo>
                  <a:pt x="367283" y="537210"/>
                </a:lnTo>
                <a:lnTo>
                  <a:pt x="355091" y="553720"/>
                </a:lnTo>
                <a:lnTo>
                  <a:pt x="333756" y="584200"/>
                </a:lnTo>
                <a:lnTo>
                  <a:pt x="332231" y="584200"/>
                </a:lnTo>
                <a:lnTo>
                  <a:pt x="322453" y="598170"/>
                </a:lnTo>
                <a:lnTo>
                  <a:pt x="321564" y="598170"/>
                </a:lnTo>
                <a:lnTo>
                  <a:pt x="308228" y="617220"/>
                </a:lnTo>
                <a:close/>
              </a:path>
              <a:path w="739140" h="819150">
                <a:moveTo>
                  <a:pt x="321564" y="599440"/>
                </a:moveTo>
                <a:lnTo>
                  <a:pt x="321564" y="598170"/>
                </a:lnTo>
                <a:lnTo>
                  <a:pt x="322453" y="598170"/>
                </a:lnTo>
                <a:lnTo>
                  <a:pt x="321564" y="599440"/>
                </a:lnTo>
                <a:close/>
              </a:path>
              <a:path w="739140" h="819150">
                <a:moveTo>
                  <a:pt x="271271" y="628650"/>
                </a:moveTo>
                <a:lnTo>
                  <a:pt x="283464" y="614680"/>
                </a:lnTo>
                <a:lnTo>
                  <a:pt x="281939" y="617220"/>
                </a:lnTo>
                <a:lnTo>
                  <a:pt x="308228" y="617220"/>
                </a:lnTo>
                <a:lnTo>
                  <a:pt x="301116" y="627380"/>
                </a:lnTo>
                <a:lnTo>
                  <a:pt x="272795" y="627380"/>
                </a:lnTo>
                <a:lnTo>
                  <a:pt x="271271" y="628650"/>
                </a:lnTo>
                <a:close/>
              </a:path>
              <a:path w="739140" h="819150">
                <a:moveTo>
                  <a:pt x="254507" y="683260"/>
                </a:moveTo>
                <a:lnTo>
                  <a:pt x="228600" y="683260"/>
                </a:lnTo>
                <a:lnTo>
                  <a:pt x="234695" y="673100"/>
                </a:lnTo>
                <a:lnTo>
                  <a:pt x="236220" y="671830"/>
                </a:lnTo>
                <a:lnTo>
                  <a:pt x="251460" y="650240"/>
                </a:lnTo>
                <a:lnTo>
                  <a:pt x="262127" y="640080"/>
                </a:lnTo>
                <a:lnTo>
                  <a:pt x="272795" y="627380"/>
                </a:lnTo>
                <a:lnTo>
                  <a:pt x="301116" y="627380"/>
                </a:lnTo>
                <a:lnTo>
                  <a:pt x="300227" y="628650"/>
                </a:lnTo>
                <a:lnTo>
                  <a:pt x="298704" y="629920"/>
                </a:lnTo>
                <a:lnTo>
                  <a:pt x="279501" y="652780"/>
                </a:lnTo>
                <a:lnTo>
                  <a:pt x="277368" y="652780"/>
                </a:lnTo>
                <a:lnTo>
                  <a:pt x="268223" y="664210"/>
                </a:lnTo>
                <a:lnTo>
                  <a:pt x="261556" y="673100"/>
                </a:lnTo>
                <a:lnTo>
                  <a:pt x="260604" y="673100"/>
                </a:lnTo>
                <a:lnTo>
                  <a:pt x="254507" y="683260"/>
                </a:lnTo>
                <a:close/>
              </a:path>
              <a:path w="739140" h="819150">
                <a:moveTo>
                  <a:pt x="277368" y="655320"/>
                </a:moveTo>
                <a:lnTo>
                  <a:pt x="277368" y="652780"/>
                </a:lnTo>
                <a:lnTo>
                  <a:pt x="279501" y="652780"/>
                </a:lnTo>
                <a:lnTo>
                  <a:pt x="277368" y="655320"/>
                </a:lnTo>
                <a:close/>
              </a:path>
              <a:path w="739140" h="819150">
                <a:moveTo>
                  <a:pt x="260604" y="674370"/>
                </a:moveTo>
                <a:lnTo>
                  <a:pt x="260604" y="673100"/>
                </a:lnTo>
                <a:lnTo>
                  <a:pt x="261556" y="673100"/>
                </a:lnTo>
                <a:lnTo>
                  <a:pt x="260604" y="674370"/>
                </a:lnTo>
                <a:close/>
              </a:path>
              <a:path w="739140" h="819150">
                <a:moveTo>
                  <a:pt x="204216" y="718820"/>
                </a:moveTo>
                <a:lnTo>
                  <a:pt x="210312" y="709930"/>
                </a:lnTo>
                <a:lnTo>
                  <a:pt x="216408" y="702310"/>
                </a:lnTo>
                <a:lnTo>
                  <a:pt x="222504" y="693420"/>
                </a:lnTo>
                <a:lnTo>
                  <a:pt x="228600" y="681990"/>
                </a:lnTo>
                <a:lnTo>
                  <a:pt x="228600" y="683260"/>
                </a:lnTo>
                <a:lnTo>
                  <a:pt x="254507" y="683260"/>
                </a:lnTo>
                <a:lnTo>
                  <a:pt x="246887" y="694690"/>
                </a:lnTo>
                <a:lnTo>
                  <a:pt x="246887" y="695960"/>
                </a:lnTo>
                <a:lnTo>
                  <a:pt x="239268" y="704850"/>
                </a:lnTo>
                <a:lnTo>
                  <a:pt x="240791" y="704850"/>
                </a:lnTo>
                <a:lnTo>
                  <a:pt x="233171" y="713740"/>
                </a:lnTo>
                <a:lnTo>
                  <a:pt x="234695" y="713740"/>
                </a:lnTo>
                <a:lnTo>
                  <a:pt x="231648" y="717550"/>
                </a:lnTo>
                <a:lnTo>
                  <a:pt x="205739" y="717550"/>
                </a:lnTo>
                <a:lnTo>
                  <a:pt x="204216" y="718820"/>
                </a:lnTo>
                <a:close/>
              </a:path>
              <a:path w="739140" h="819150">
                <a:moveTo>
                  <a:pt x="193547" y="732790"/>
                </a:moveTo>
                <a:lnTo>
                  <a:pt x="198120" y="725170"/>
                </a:lnTo>
                <a:lnTo>
                  <a:pt x="199643" y="725170"/>
                </a:lnTo>
                <a:lnTo>
                  <a:pt x="205739" y="717550"/>
                </a:lnTo>
                <a:lnTo>
                  <a:pt x="231648" y="717550"/>
                </a:lnTo>
                <a:lnTo>
                  <a:pt x="228600" y="721360"/>
                </a:lnTo>
                <a:lnTo>
                  <a:pt x="228600" y="723900"/>
                </a:lnTo>
                <a:lnTo>
                  <a:pt x="222504" y="731520"/>
                </a:lnTo>
                <a:lnTo>
                  <a:pt x="195071" y="731520"/>
                </a:lnTo>
                <a:lnTo>
                  <a:pt x="193547" y="732790"/>
                </a:lnTo>
                <a:close/>
              </a:path>
              <a:path w="739140" h="819150">
                <a:moveTo>
                  <a:pt x="176783" y="756920"/>
                </a:moveTo>
                <a:lnTo>
                  <a:pt x="179831" y="750570"/>
                </a:lnTo>
                <a:lnTo>
                  <a:pt x="184404" y="744220"/>
                </a:lnTo>
                <a:lnTo>
                  <a:pt x="184404" y="742950"/>
                </a:lnTo>
                <a:lnTo>
                  <a:pt x="188975" y="739140"/>
                </a:lnTo>
                <a:lnTo>
                  <a:pt x="195071" y="731520"/>
                </a:lnTo>
                <a:lnTo>
                  <a:pt x="222504" y="731520"/>
                </a:lnTo>
                <a:lnTo>
                  <a:pt x="218440" y="736600"/>
                </a:lnTo>
                <a:lnTo>
                  <a:pt x="216408" y="736600"/>
                </a:lnTo>
                <a:lnTo>
                  <a:pt x="207264" y="751840"/>
                </a:lnTo>
                <a:lnTo>
                  <a:pt x="203834" y="755650"/>
                </a:lnTo>
                <a:lnTo>
                  <a:pt x="178308" y="755650"/>
                </a:lnTo>
                <a:lnTo>
                  <a:pt x="176783" y="756920"/>
                </a:lnTo>
                <a:close/>
              </a:path>
              <a:path w="739140" h="819150">
                <a:moveTo>
                  <a:pt x="216408" y="739140"/>
                </a:moveTo>
                <a:lnTo>
                  <a:pt x="216408" y="736600"/>
                </a:lnTo>
                <a:lnTo>
                  <a:pt x="218440" y="736600"/>
                </a:lnTo>
                <a:lnTo>
                  <a:pt x="216408" y="739140"/>
                </a:lnTo>
                <a:close/>
              </a:path>
              <a:path w="739140" h="819150">
                <a:moveTo>
                  <a:pt x="200863" y="759460"/>
                </a:moveTo>
                <a:lnTo>
                  <a:pt x="173735" y="759460"/>
                </a:lnTo>
                <a:lnTo>
                  <a:pt x="178308" y="755650"/>
                </a:lnTo>
                <a:lnTo>
                  <a:pt x="203834" y="755650"/>
                </a:lnTo>
                <a:lnTo>
                  <a:pt x="202691" y="756920"/>
                </a:lnTo>
                <a:lnTo>
                  <a:pt x="200863" y="759460"/>
                </a:lnTo>
                <a:close/>
              </a:path>
              <a:path w="739140" h="819150">
                <a:moveTo>
                  <a:pt x="186435" y="777240"/>
                </a:moveTo>
                <a:lnTo>
                  <a:pt x="156971" y="777240"/>
                </a:lnTo>
                <a:lnTo>
                  <a:pt x="166116" y="767080"/>
                </a:lnTo>
                <a:lnTo>
                  <a:pt x="169164" y="763270"/>
                </a:lnTo>
                <a:lnTo>
                  <a:pt x="170687" y="763270"/>
                </a:lnTo>
                <a:lnTo>
                  <a:pt x="173735" y="758190"/>
                </a:lnTo>
                <a:lnTo>
                  <a:pt x="173735" y="759460"/>
                </a:lnTo>
                <a:lnTo>
                  <a:pt x="200863" y="759460"/>
                </a:lnTo>
                <a:lnTo>
                  <a:pt x="198120" y="763270"/>
                </a:lnTo>
                <a:lnTo>
                  <a:pt x="195071" y="767080"/>
                </a:lnTo>
                <a:lnTo>
                  <a:pt x="188975" y="773430"/>
                </a:lnTo>
                <a:lnTo>
                  <a:pt x="188975" y="774700"/>
                </a:lnTo>
                <a:lnTo>
                  <a:pt x="186435" y="777240"/>
                </a:lnTo>
                <a:close/>
              </a:path>
              <a:path w="739140" h="819150">
                <a:moveTo>
                  <a:pt x="33527" y="773430"/>
                </a:moveTo>
                <a:lnTo>
                  <a:pt x="19812" y="773430"/>
                </a:lnTo>
                <a:lnTo>
                  <a:pt x="22860" y="772160"/>
                </a:lnTo>
                <a:lnTo>
                  <a:pt x="30479" y="772160"/>
                </a:lnTo>
                <a:lnTo>
                  <a:pt x="33527" y="773430"/>
                </a:lnTo>
                <a:close/>
              </a:path>
              <a:path w="739140" h="819150">
                <a:moveTo>
                  <a:pt x="39623" y="774700"/>
                </a:moveTo>
                <a:lnTo>
                  <a:pt x="13716" y="774700"/>
                </a:lnTo>
                <a:lnTo>
                  <a:pt x="16764" y="773430"/>
                </a:lnTo>
                <a:lnTo>
                  <a:pt x="35052" y="773430"/>
                </a:lnTo>
                <a:lnTo>
                  <a:pt x="39623" y="774700"/>
                </a:lnTo>
                <a:close/>
              </a:path>
              <a:path w="739140" h="819150">
                <a:moveTo>
                  <a:pt x="16764" y="815340"/>
                </a:moveTo>
                <a:lnTo>
                  <a:pt x="12191" y="815340"/>
                </a:lnTo>
                <a:lnTo>
                  <a:pt x="9143" y="811530"/>
                </a:lnTo>
                <a:lnTo>
                  <a:pt x="6095" y="810260"/>
                </a:lnTo>
                <a:lnTo>
                  <a:pt x="3047" y="805180"/>
                </a:lnTo>
                <a:lnTo>
                  <a:pt x="3047" y="802640"/>
                </a:lnTo>
                <a:lnTo>
                  <a:pt x="1523" y="800100"/>
                </a:lnTo>
                <a:lnTo>
                  <a:pt x="1523" y="797560"/>
                </a:lnTo>
                <a:lnTo>
                  <a:pt x="0" y="795020"/>
                </a:lnTo>
                <a:lnTo>
                  <a:pt x="0" y="789940"/>
                </a:lnTo>
                <a:lnTo>
                  <a:pt x="1523" y="787400"/>
                </a:lnTo>
                <a:lnTo>
                  <a:pt x="1523" y="786130"/>
                </a:lnTo>
                <a:lnTo>
                  <a:pt x="3047" y="781050"/>
                </a:lnTo>
                <a:lnTo>
                  <a:pt x="10668" y="774700"/>
                </a:lnTo>
                <a:lnTo>
                  <a:pt x="44195" y="774700"/>
                </a:lnTo>
                <a:lnTo>
                  <a:pt x="53339" y="779780"/>
                </a:lnTo>
                <a:lnTo>
                  <a:pt x="56387" y="779780"/>
                </a:lnTo>
                <a:lnTo>
                  <a:pt x="59435" y="781050"/>
                </a:lnTo>
                <a:lnTo>
                  <a:pt x="64008" y="784860"/>
                </a:lnTo>
                <a:lnTo>
                  <a:pt x="65531" y="784860"/>
                </a:lnTo>
                <a:lnTo>
                  <a:pt x="70104" y="787400"/>
                </a:lnTo>
                <a:lnTo>
                  <a:pt x="68579" y="787400"/>
                </a:lnTo>
                <a:lnTo>
                  <a:pt x="73152" y="788670"/>
                </a:lnTo>
                <a:lnTo>
                  <a:pt x="75183" y="789940"/>
                </a:lnTo>
                <a:lnTo>
                  <a:pt x="19812" y="789940"/>
                </a:lnTo>
                <a:lnTo>
                  <a:pt x="19812" y="792480"/>
                </a:lnTo>
                <a:lnTo>
                  <a:pt x="16764" y="795020"/>
                </a:lnTo>
                <a:lnTo>
                  <a:pt x="19812" y="795020"/>
                </a:lnTo>
                <a:lnTo>
                  <a:pt x="20193" y="796290"/>
                </a:lnTo>
                <a:lnTo>
                  <a:pt x="19812" y="796290"/>
                </a:lnTo>
                <a:lnTo>
                  <a:pt x="21335" y="800100"/>
                </a:lnTo>
                <a:lnTo>
                  <a:pt x="22351" y="800100"/>
                </a:lnTo>
                <a:lnTo>
                  <a:pt x="24383" y="805180"/>
                </a:lnTo>
                <a:lnTo>
                  <a:pt x="22860" y="810260"/>
                </a:lnTo>
                <a:lnTo>
                  <a:pt x="16764" y="815340"/>
                </a:lnTo>
                <a:close/>
              </a:path>
              <a:path w="739140" h="819150">
                <a:moveTo>
                  <a:pt x="143256" y="810260"/>
                </a:moveTo>
                <a:lnTo>
                  <a:pt x="71627" y="810260"/>
                </a:lnTo>
                <a:lnTo>
                  <a:pt x="67056" y="808990"/>
                </a:lnTo>
                <a:lnTo>
                  <a:pt x="64008" y="807720"/>
                </a:lnTo>
                <a:lnTo>
                  <a:pt x="64008" y="805180"/>
                </a:lnTo>
                <a:lnTo>
                  <a:pt x="59435" y="803910"/>
                </a:lnTo>
                <a:lnTo>
                  <a:pt x="54864" y="801370"/>
                </a:lnTo>
                <a:lnTo>
                  <a:pt x="51816" y="800100"/>
                </a:lnTo>
                <a:lnTo>
                  <a:pt x="99060" y="800100"/>
                </a:lnTo>
                <a:lnTo>
                  <a:pt x="98450" y="799592"/>
                </a:lnTo>
                <a:lnTo>
                  <a:pt x="102108" y="797560"/>
                </a:lnTo>
                <a:lnTo>
                  <a:pt x="103631" y="797560"/>
                </a:lnTo>
                <a:lnTo>
                  <a:pt x="108204" y="796290"/>
                </a:lnTo>
                <a:lnTo>
                  <a:pt x="114300" y="796290"/>
                </a:lnTo>
                <a:lnTo>
                  <a:pt x="117347" y="795020"/>
                </a:lnTo>
                <a:lnTo>
                  <a:pt x="124968" y="795020"/>
                </a:lnTo>
                <a:lnTo>
                  <a:pt x="128016" y="792480"/>
                </a:lnTo>
                <a:lnTo>
                  <a:pt x="129539" y="792480"/>
                </a:lnTo>
                <a:lnTo>
                  <a:pt x="132587" y="789940"/>
                </a:lnTo>
                <a:lnTo>
                  <a:pt x="134112" y="789940"/>
                </a:lnTo>
                <a:lnTo>
                  <a:pt x="143256" y="786130"/>
                </a:lnTo>
                <a:lnTo>
                  <a:pt x="144779" y="786130"/>
                </a:lnTo>
                <a:lnTo>
                  <a:pt x="147827" y="784860"/>
                </a:lnTo>
                <a:lnTo>
                  <a:pt x="146304" y="784860"/>
                </a:lnTo>
                <a:lnTo>
                  <a:pt x="149352" y="782320"/>
                </a:lnTo>
                <a:lnTo>
                  <a:pt x="147827" y="782320"/>
                </a:lnTo>
                <a:lnTo>
                  <a:pt x="150875" y="781050"/>
                </a:lnTo>
                <a:lnTo>
                  <a:pt x="156971" y="774700"/>
                </a:lnTo>
                <a:lnTo>
                  <a:pt x="156971" y="777240"/>
                </a:lnTo>
                <a:lnTo>
                  <a:pt x="186435" y="777240"/>
                </a:lnTo>
                <a:lnTo>
                  <a:pt x="182626" y="781050"/>
                </a:lnTo>
                <a:lnTo>
                  <a:pt x="181356" y="781050"/>
                </a:lnTo>
                <a:lnTo>
                  <a:pt x="178308" y="786130"/>
                </a:lnTo>
                <a:lnTo>
                  <a:pt x="170687" y="792480"/>
                </a:lnTo>
                <a:lnTo>
                  <a:pt x="170687" y="793750"/>
                </a:lnTo>
                <a:lnTo>
                  <a:pt x="167639" y="795020"/>
                </a:lnTo>
                <a:lnTo>
                  <a:pt x="160020" y="801370"/>
                </a:lnTo>
                <a:lnTo>
                  <a:pt x="156971" y="802640"/>
                </a:lnTo>
                <a:lnTo>
                  <a:pt x="155447" y="802640"/>
                </a:lnTo>
                <a:lnTo>
                  <a:pt x="152400" y="803910"/>
                </a:lnTo>
                <a:lnTo>
                  <a:pt x="153923" y="803910"/>
                </a:lnTo>
                <a:lnTo>
                  <a:pt x="144779" y="808990"/>
                </a:lnTo>
                <a:lnTo>
                  <a:pt x="143256" y="810260"/>
                </a:lnTo>
                <a:close/>
              </a:path>
              <a:path w="739140" h="819150">
                <a:moveTo>
                  <a:pt x="56387" y="779780"/>
                </a:moveTo>
                <a:lnTo>
                  <a:pt x="53339" y="779780"/>
                </a:lnTo>
                <a:lnTo>
                  <a:pt x="51816" y="778510"/>
                </a:lnTo>
                <a:lnTo>
                  <a:pt x="56387" y="779780"/>
                </a:lnTo>
                <a:close/>
              </a:path>
              <a:path w="739140" h="819150">
                <a:moveTo>
                  <a:pt x="181356" y="782320"/>
                </a:moveTo>
                <a:lnTo>
                  <a:pt x="181356" y="781050"/>
                </a:lnTo>
                <a:lnTo>
                  <a:pt x="182626" y="781050"/>
                </a:lnTo>
                <a:lnTo>
                  <a:pt x="181356" y="782320"/>
                </a:lnTo>
                <a:close/>
              </a:path>
              <a:path w="739140" h="819150">
                <a:moveTo>
                  <a:pt x="21335" y="793750"/>
                </a:moveTo>
                <a:lnTo>
                  <a:pt x="19812" y="793750"/>
                </a:lnTo>
                <a:lnTo>
                  <a:pt x="19812" y="789940"/>
                </a:lnTo>
                <a:lnTo>
                  <a:pt x="75183" y="789940"/>
                </a:lnTo>
                <a:lnTo>
                  <a:pt x="79247" y="792480"/>
                </a:lnTo>
                <a:lnTo>
                  <a:pt x="25908" y="792480"/>
                </a:lnTo>
                <a:lnTo>
                  <a:pt x="21335" y="793750"/>
                </a:lnTo>
                <a:close/>
              </a:path>
              <a:path w="739140" h="819150">
                <a:moveTo>
                  <a:pt x="16764" y="795020"/>
                </a:moveTo>
                <a:lnTo>
                  <a:pt x="19812" y="792480"/>
                </a:lnTo>
                <a:lnTo>
                  <a:pt x="18795" y="794173"/>
                </a:lnTo>
                <a:lnTo>
                  <a:pt x="16764" y="795020"/>
                </a:lnTo>
                <a:close/>
              </a:path>
              <a:path w="739140" h="819150">
                <a:moveTo>
                  <a:pt x="18795" y="794173"/>
                </a:moveTo>
                <a:lnTo>
                  <a:pt x="19812" y="792480"/>
                </a:lnTo>
                <a:lnTo>
                  <a:pt x="19812" y="793750"/>
                </a:lnTo>
                <a:lnTo>
                  <a:pt x="18795" y="794173"/>
                </a:lnTo>
                <a:close/>
              </a:path>
              <a:path w="739140" h="819150">
                <a:moveTo>
                  <a:pt x="83820" y="795020"/>
                </a:moveTo>
                <a:lnTo>
                  <a:pt x="39623" y="795020"/>
                </a:lnTo>
                <a:lnTo>
                  <a:pt x="35052" y="793750"/>
                </a:lnTo>
                <a:lnTo>
                  <a:pt x="30479" y="793750"/>
                </a:lnTo>
                <a:lnTo>
                  <a:pt x="27431" y="792480"/>
                </a:lnTo>
                <a:lnTo>
                  <a:pt x="79247" y="792480"/>
                </a:lnTo>
                <a:lnTo>
                  <a:pt x="80771" y="793750"/>
                </a:lnTo>
                <a:lnTo>
                  <a:pt x="83820" y="795020"/>
                </a:lnTo>
                <a:close/>
              </a:path>
              <a:path w="739140" h="819150">
                <a:moveTo>
                  <a:pt x="19812" y="795020"/>
                </a:moveTo>
                <a:lnTo>
                  <a:pt x="18287" y="795020"/>
                </a:lnTo>
                <a:lnTo>
                  <a:pt x="18795" y="794173"/>
                </a:lnTo>
                <a:lnTo>
                  <a:pt x="19812" y="793750"/>
                </a:lnTo>
                <a:lnTo>
                  <a:pt x="19812" y="795020"/>
                </a:lnTo>
                <a:close/>
              </a:path>
              <a:path w="739140" h="819150">
                <a:moveTo>
                  <a:pt x="124968" y="795020"/>
                </a:moveTo>
                <a:lnTo>
                  <a:pt x="123443" y="795020"/>
                </a:lnTo>
                <a:lnTo>
                  <a:pt x="126491" y="793750"/>
                </a:lnTo>
                <a:lnTo>
                  <a:pt x="124968" y="795020"/>
                </a:lnTo>
                <a:close/>
              </a:path>
              <a:path w="739140" h="819150">
                <a:moveTo>
                  <a:pt x="18287" y="795020"/>
                </a:moveTo>
                <a:lnTo>
                  <a:pt x="16764" y="795020"/>
                </a:lnTo>
                <a:lnTo>
                  <a:pt x="18795" y="794173"/>
                </a:lnTo>
                <a:lnTo>
                  <a:pt x="18287" y="795020"/>
                </a:lnTo>
                <a:close/>
              </a:path>
              <a:path w="739140" h="819150">
                <a:moveTo>
                  <a:pt x="42671" y="796290"/>
                </a:moveTo>
                <a:lnTo>
                  <a:pt x="38100" y="795020"/>
                </a:lnTo>
                <a:lnTo>
                  <a:pt x="41147" y="795020"/>
                </a:lnTo>
                <a:lnTo>
                  <a:pt x="42671" y="796290"/>
                </a:lnTo>
                <a:close/>
              </a:path>
              <a:path w="739140" h="819150">
                <a:moveTo>
                  <a:pt x="94487" y="797560"/>
                </a:moveTo>
                <a:lnTo>
                  <a:pt x="45720" y="797560"/>
                </a:lnTo>
                <a:lnTo>
                  <a:pt x="44195" y="796290"/>
                </a:lnTo>
                <a:lnTo>
                  <a:pt x="41147" y="795020"/>
                </a:lnTo>
                <a:lnTo>
                  <a:pt x="86868" y="795020"/>
                </a:lnTo>
                <a:lnTo>
                  <a:pt x="86868" y="796290"/>
                </a:lnTo>
                <a:lnTo>
                  <a:pt x="89916" y="796290"/>
                </a:lnTo>
                <a:lnTo>
                  <a:pt x="94487" y="797560"/>
                </a:lnTo>
                <a:close/>
              </a:path>
              <a:path w="739140" h="819150">
                <a:moveTo>
                  <a:pt x="21335" y="800100"/>
                </a:moveTo>
                <a:lnTo>
                  <a:pt x="19812" y="796290"/>
                </a:lnTo>
                <a:lnTo>
                  <a:pt x="20193" y="796290"/>
                </a:lnTo>
                <a:lnTo>
                  <a:pt x="21335" y="800100"/>
                </a:lnTo>
                <a:close/>
              </a:path>
              <a:path w="739140" h="819150">
                <a:moveTo>
                  <a:pt x="22351" y="800100"/>
                </a:moveTo>
                <a:lnTo>
                  <a:pt x="21335" y="800100"/>
                </a:lnTo>
                <a:lnTo>
                  <a:pt x="21335" y="797560"/>
                </a:lnTo>
                <a:lnTo>
                  <a:pt x="22351" y="800100"/>
                </a:lnTo>
                <a:close/>
              </a:path>
              <a:path w="739140" h="819150">
                <a:moveTo>
                  <a:pt x="97535" y="800100"/>
                </a:moveTo>
                <a:lnTo>
                  <a:pt x="53339" y="800100"/>
                </a:lnTo>
                <a:lnTo>
                  <a:pt x="48768" y="797560"/>
                </a:lnTo>
                <a:lnTo>
                  <a:pt x="96012" y="797560"/>
                </a:lnTo>
                <a:lnTo>
                  <a:pt x="98450" y="799592"/>
                </a:lnTo>
                <a:lnTo>
                  <a:pt x="97535" y="800100"/>
                </a:lnTo>
                <a:close/>
              </a:path>
              <a:path w="739140" h="819150">
                <a:moveTo>
                  <a:pt x="99060" y="800100"/>
                </a:moveTo>
                <a:lnTo>
                  <a:pt x="97535" y="800100"/>
                </a:lnTo>
                <a:lnTo>
                  <a:pt x="98450" y="799592"/>
                </a:lnTo>
                <a:lnTo>
                  <a:pt x="99060" y="800100"/>
                </a:lnTo>
                <a:close/>
              </a:path>
              <a:path w="739140" h="819150">
                <a:moveTo>
                  <a:pt x="131064" y="815340"/>
                </a:moveTo>
                <a:lnTo>
                  <a:pt x="79247" y="815340"/>
                </a:lnTo>
                <a:lnTo>
                  <a:pt x="74675" y="811530"/>
                </a:lnTo>
                <a:lnTo>
                  <a:pt x="70104" y="810260"/>
                </a:lnTo>
                <a:lnTo>
                  <a:pt x="140208" y="810260"/>
                </a:lnTo>
                <a:lnTo>
                  <a:pt x="135635" y="811530"/>
                </a:lnTo>
                <a:lnTo>
                  <a:pt x="137160" y="811530"/>
                </a:lnTo>
                <a:lnTo>
                  <a:pt x="132587" y="812800"/>
                </a:lnTo>
                <a:lnTo>
                  <a:pt x="131064" y="815340"/>
                </a:lnTo>
                <a:close/>
              </a:path>
              <a:path w="739140" h="819150">
                <a:moveTo>
                  <a:pt x="109727" y="817880"/>
                </a:moveTo>
                <a:lnTo>
                  <a:pt x="88391" y="817880"/>
                </a:lnTo>
                <a:lnTo>
                  <a:pt x="83820" y="816610"/>
                </a:lnTo>
                <a:lnTo>
                  <a:pt x="83820" y="815340"/>
                </a:lnTo>
                <a:lnTo>
                  <a:pt x="123443" y="815340"/>
                </a:lnTo>
                <a:lnTo>
                  <a:pt x="120395" y="816610"/>
                </a:lnTo>
                <a:lnTo>
                  <a:pt x="112775" y="816610"/>
                </a:lnTo>
                <a:lnTo>
                  <a:pt x="109727" y="817880"/>
                </a:lnTo>
                <a:close/>
              </a:path>
              <a:path w="739140" h="819150">
                <a:moveTo>
                  <a:pt x="103631" y="819150"/>
                </a:moveTo>
                <a:lnTo>
                  <a:pt x="97535" y="819150"/>
                </a:lnTo>
                <a:lnTo>
                  <a:pt x="94487" y="817880"/>
                </a:lnTo>
                <a:lnTo>
                  <a:pt x="105156" y="817880"/>
                </a:lnTo>
                <a:lnTo>
                  <a:pt x="103631" y="81915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00" name="object 9"/>
          <p:cNvSpPr/>
          <p:nvPr/>
        </p:nvSpPr>
        <p:spPr>
          <a:xfrm>
            <a:off x="923544" y="4340352"/>
            <a:ext cx="454659" cy="585470"/>
          </a:xfrm>
          <a:custGeom>
            <a:avLst/>
            <a:ahLst/>
            <a:rect l="l" t="t" r="r" b="b"/>
            <a:pathLst>
              <a:path w="454659" h="585470">
                <a:moveTo>
                  <a:pt x="280416" y="196596"/>
                </a:moveTo>
                <a:lnTo>
                  <a:pt x="291083" y="179832"/>
                </a:lnTo>
                <a:lnTo>
                  <a:pt x="291083" y="178308"/>
                </a:lnTo>
                <a:lnTo>
                  <a:pt x="301752" y="163067"/>
                </a:lnTo>
                <a:lnTo>
                  <a:pt x="303276" y="161544"/>
                </a:lnTo>
                <a:lnTo>
                  <a:pt x="313943" y="144780"/>
                </a:lnTo>
                <a:lnTo>
                  <a:pt x="326135" y="129540"/>
                </a:lnTo>
                <a:lnTo>
                  <a:pt x="352044" y="96012"/>
                </a:lnTo>
                <a:lnTo>
                  <a:pt x="384048" y="59436"/>
                </a:lnTo>
                <a:lnTo>
                  <a:pt x="400811" y="42672"/>
                </a:lnTo>
                <a:lnTo>
                  <a:pt x="417576" y="24383"/>
                </a:lnTo>
                <a:lnTo>
                  <a:pt x="434340" y="4572"/>
                </a:lnTo>
                <a:lnTo>
                  <a:pt x="438911" y="1524"/>
                </a:lnTo>
                <a:lnTo>
                  <a:pt x="445007" y="0"/>
                </a:lnTo>
                <a:lnTo>
                  <a:pt x="454152" y="9144"/>
                </a:lnTo>
                <a:lnTo>
                  <a:pt x="454152" y="15240"/>
                </a:lnTo>
                <a:lnTo>
                  <a:pt x="451104" y="19812"/>
                </a:lnTo>
                <a:lnTo>
                  <a:pt x="434340" y="39624"/>
                </a:lnTo>
                <a:lnTo>
                  <a:pt x="417576" y="57912"/>
                </a:lnTo>
                <a:lnTo>
                  <a:pt x="402335" y="76200"/>
                </a:lnTo>
                <a:lnTo>
                  <a:pt x="385572" y="94488"/>
                </a:lnTo>
                <a:lnTo>
                  <a:pt x="385826" y="94488"/>
                </a:lnTo>
                <a:lnTo>
                  <a:pt x="371856" y="111251"/>
                </a:lnTo>
                <a:lnTo>
                  <a:pt x="358140" y="128016"/>
                </a:lnTo>
                <a:lnTo>
                  <a:pt x="347056" y="143256"/>
                </a:lnTo>
                <a:lnTo>
                  <a:pt x="345948" y="143256"/>
                </a:lnTo>
                <a:lnTo>
                  <a:pt x="333756" y="160020"/>
                </a:lnTo>
                <a:lnTo>
                  <a:pt x="323088" y="175259"/>
                </a:lnTo>
                <a:lnTo>
                  <a:pt x="310480" y="195072"/>
                </a:lnTo>
                <a:lnTo>
                  <a:pt x="281939" y="195072"/>
                </a:lnTo>
                <a:lnTo>
                  <a:pt x="280416" y="196596"/>
                </a:lnTo>
                <a:close/>
              </a:path>
              <a:path w="454659" h="585470">
                <a:moveTo>
                  <a:pt x="385826" y="94488"/>
                </a:moveTo>
                <a:lnTo>
                  <a:pt x="385572" y="94488"/>
                </a:lnTo>
                <a:lnTo>
                  <a:pt x="387096" y="92964"/>
                </a:lnTo>
                <a:lnTo>
                  <a:pt x="385826" y="94488"/>
                </a:lnTo>
                <a:close/>
              </a:path>
              <a:path w="454659" h="585470">
                <a:moveTo>
                  <a:pt x="345948" y="144780"/>
                </a:moveTo>
                <a:lnTo>
                  <a:pt x="345948" y="143256"/>
                </a:lnTo>
                <a:lnTo>
                  <a:pt x="347056" y="143256"/>
                </a:lnTo>
                <a:lnTo>
                  <a:pt x="345948" y="144780"/>
                </a:lnTo>
                <a:close/>
              </a:path>
              <a:path w="454659" h="585470">
                <a:moveTo>
                  <a:pt x="259537" y="272796"/>
                </a:moveTo>
                <a:lnTo>
                  <a:pt x="230124" y="272796"/>
                </a:lnTo>
                <a:lnTo>
                  <a:pt x="251460" y="242316"/>
                </a:lnTo>
                <a:lnTo>
                  <a:pt x="251460" y="240791"/>
                </a:lnTo>
                <a:lnTo>
                  <a:pt x="260604" y="225551"/>
                </a:lnTo>
                <a:lnTo>
                  <a:pt x="281939" y="195072"/>
                </a:lnTo>
                <a:lnTo>
                  <a:pt x="310480" y="195072"/>
                </a:lnTo>
                <a:lnTo>
                  <a:pt x="301752" y="208788"/>
                </a:lnTo>
                <a:lnTo>
                  <a:pt x="291083" y="224028"/>
                </a:lnTo>
                <a:lnTo>
                  <a:pt x="281939" y="239267"/>
                </a:lnTo>
                <a:lnTo>
                  <a:pt x="271272" y="254508"/>
                </a:lnTo>
                <a:lnTo>
                  <a:pt x="262128" y="271272"/>
                </a:lnTo>
                <a:lnTo>
                  <a:pt x="260604" y="271272"/>
                </a:lnTo>
                <a:lnTo>
                  <a:pt x="259537" y="272796"/>
                </a:lnTo>
                <a:close/>
              </a:path>
              <a:path w="454659" h="585470">
                <a:moveTo>
                  <a:pt x="152400" y="440436"/>
                </a:moveTo>
                <a:lnTo>
                  <a:pt x="126491" y="440436"/>
                </a:lnTo>
                <a:lnTo>
                  <a:pt x="131064" y="429767"/>
                </a:lnTo>
                <a:lnTo>
                  <a:pt x="132587" y="428244"/>
                </a:lnTo>
                <a:lnTo>
                  <a:pt x="138683" y="419100"/>
                </a:lnTo>
                <a:lnTo>
                  <a:pt x="137160" y="419100"/>
                </a:lnTo>
                <a:lnTo>
                  <a:pt x="143256" y="408432"/>
                </a:lnTo>
                <a:lnTo>
                  <a:pt x="143256" y="406908"/>
                </a:lnTo>
                <a:lnTo>
                  <a:pt x="150876" y="396240"/>
                </a:lnTo>
                <a:lnTo>
                  <a:pt x="149352" y="396240"/>
                </a:lnTo>
                <a:lnTo>
                  <a:pt x="156972" y="384048"/>
                </a:lnTo>
                <a:lnTo>
                  <a:pt x="164591" y="370332"/>
                </a:lnTo>
                <a:lnTo>
                  <a:pt x="164591" y="368808"/>
                </a:lnTo>
                <a:lnTo>
                  <a:pt x="173735" y="356616"/>
                </a:lnTo>
                <a:lnTo>
                  <a:pt x="181356" y="344424"/>
                </a:lnTo>
                <a:lnTo>
                  <a:pt x="181356" y="342900"/>
                </a:lnTo>
                <a:lnTo>
                  <a:pt x="188976" y="329183"/>
                </a:lnTo>
                <a:lnTo>
                  <a:pt x="190500" y="329183"/>
                </a:lnTo>
                <a:lnTo>
                  <a:pt x="198120" y="315467"/>
                </a:lnTo>
                <a:lnTo>
                  <a:pt x="199643" y="315467"/>
                </a:lnTo>
                <a:lnTo>
                  <a:pt x="208787" y="300228"/>
                </a:lnTo>
                <a:lnTo>
                  <a:pt x="219456" y="286512"/>
                </a:lnTo>
                <a:lnTo>
                  <a:pt x="230124" y="271272"/>
                </a:lnTo>
                <a:lnTo>
                  <a:pt x="230124" y="272796"/>
                </a:lnTo>
                <a:lnTo>
                  <a:pt x="259537" y="272796"/>
                </a:lnTo>
                <a:lnTo>
                  <a:pt x="239268" y="301751"/>
                </a:lnTo>
                <a:lnTo>
                  <a:pt x="228600" y="315467"/>
                </a:lnTo>
                <a:lnTo>
                  <a:pt x="211328" y="341375"/>
                </a:lnTo>
                <a:lnTo>
                  <a:pt x="210312" y="341375"/>
                </a:lnTo>
                <a:lnTo>
                  <a:pt x="202082" y="355091"/>
                </a:lnTo>
                <a:lnTo>
                  <a:pt x="201168" y="355091"/>
                </a:lnTo>
                <a:lnTo>
                  <a:pt x="193548" y="368808"/>
                </a:lnTo>
                <a:lnTo>
                  <a:pt x="193548" y="370332"/>
                </a:lnTo>
                <a:lnTo>
                  <a:pt x="170687" y="406908"/>
                </a:lnTo>
                <a:lnTo>
                  <a:pt x="164591" y="419100"/>
                </a:lnTo>
                <a:lnTo>
                  <a:pt x="160020" y="429767"/>
                </a:lnTo>
                <a:lnTo>
                  <a:pt x="158495" y="431291"/>
                </a:lnTo>
                <a:lnTo>
                  <a:pt x="152400" y="440436"/>
                </a:lnTo>
                <a:close/>
              </a:path>
              <a:path w="454659" h="585470">
                <a:moveTo>
                  <a:pt x="210312" y="342900"/>
                </a:moveTo>
                <a:lnTo>
                  <a:pt x="210312" y="341375"/>
                </a:lnTo>
                <a:lnTo>
                  <a:pt x="211328" y="341375"/>
                </a:lnTo>
                <a:lnTo>
                  <a:pt x="210312" y="342900"/>
                </a:lnTo>
                <a:close/>
              </a:path>
              <a:path w="454659" h="585470">
                <a:moveTo>
                  <a:pt x="201168" y="356616"/>
                </a:moveTo>
                <a:lnTo>
                  <a:pt x="201168" y="355091"/>
                </a:lnTo>
                <a:lnTo>
                  <a:pt x="202082" y="355091"/>
                </a:lnTo>
                <a:lnTo>
                  <a:pt x="201168" y="356616"/>
                </a:lnTo>
                <a:close/>
              </a:path>
              <a:path w="454659" h="585470">
                <a:moveTo>
                  <a:pt x="92964" y="507491"/>
                </a:moveTo>
                <a:lnTo>
                  <a:pt x="97535" y="499872"/>
                </a:lnTo>
                <a:lnTo>
                  <a:pt x="103631" y="484632"/>
                </a:lnTo>
                <a:lnTo>
                  <a:pt x="106680" y="475488"/>
                </a:lnTo>
                <a:lnTo>
                  <a:pt x="108204" y="475488"/>
                </a:lnTo>
                <a:lnTo>
                  <a:pt x="111252" y="467867"/>
                </a:lnTo>
                <a:lnTo>
                  <a:pt x="115824" y="458724"/>
                </a:lnTo>
                <a:lnTo>
                  <a:pt x="121920" y="449580"/>
                </a:lnTo>
                <a:lnTo>
                  <a:pt x="121920" y="448056"/>
                </a:lnTo>
                <a:lnTo>
                  <a:pt x="126491" y="438912"/>
                </a:lnTo>
                <a:lnTo>
                  <a:pt x="126491" y="440436"/>
                </a:lnTo>
                <a:lnTo>
                  <a:pt x="152400" y="440436"/>
                </a:lnTo>
                <a:lnTo>
                  <a:pt x="147828" y="451104"/>
                </a:lnTo>
                <a:lnTo>
                  <a:pt x="141731" y="460248"/>
                </a:lnTo>
                <a:lnTo>
                  <a:pt x="143256" y="460248"/>
                </a:lnTo>
                <a:lnTo>
                  <a:pt x="137160" y="469391"/>
                </a:lnTo>
                <a:lnTo>
                  <a:pt x="132587" y="478536"/>
                </a:lnTo>
                <a:lnTo>
                  <a:pt x="129539" y="486156"/>
                </a:lnTo>
                <a:lnTo>
                  <a:pt x="124968" y="493775"/>
                </a:lnTo>
                <a:lnTo>
                  <a:pt x="120091" y="505967"/>
                </a:lnTo>
                <a:lnTo>
                  <a:pt x="94487" y="505967"/>
                </a:lnTo>
                <a:lnTo>
                  <a:pt x="92964" y="507491"/>
                </a:lnTo>
                <a:close/>
              </a:path>
              <a:path w="454659" h="585470">
                <a:moveTo>
                  <a:pt x="107188" y="531875"/>
                </a:moveTo>
                <a:lnTo>
                  <a:pt x="80772" y="531875"/>
                </a:lnTo>
                <a:lnTo>
                  <a:pt x="82295" y="528828"/>
                </a:lnTo>
                <a:lnTo>
                  <a:pt x="83820" y="525780"/>
                </a:lnTo>
                <a:lnTo>
                  <a:pt x="83820" y="524256"/>
                </a:lnTo>
                <a:lnTo>
                  <a:pt x="89916" y="512064"/>
                </a:lnTo>
                <a:lnTo>
                  <a:pt x="94487" y="505967"/>
                </a:lnTo>
                <a:lnTo>
                  <a:pt x="120091" y="505967"/>
                </a:lnTo>
                <a:lnTo>
                  <a:pt x="118872" y="509016"/>
                </a:lnTo>
                <a:lnTo>
                  <a:pt x="118872" y="510540"/>
                </a:lnTo>
                <a:lnTo>
                  <a:pt x="114300" y="518159"/>
                </a:lnTo>
                <a:lnTo>
                  <a:pt x="108204" y="530351"/>
                </a:lnTo>
                <a:lnTo>
                  <a:pt x="107188" y="531875"/>
                </a:lnTo>
                <a:close/>
              </a:path>
              <a:path w="454659" h="585470">
                <a:moveTo>
                  <a:pt x="82295" y="528828"/>
                </a:moveTo>
                <a:close/>
              </a:path>
              <a:path w="454659" h="585470">
                <a:moveTo>
                  <a:pt x="103631" y="539496"/>
                </a:moveTo>
                <a:lnTo>
                  <a:pt x="77724" y="539496"/>
                </a:lnTo>
                <a:lnTo>
                  <a:pt x="79248" y="534924"/>
                </a:lnTo>
                <a:lnTo>
                  <a:pt x="79248" y="533400"/>
                </a:lnTo>
                <a:lnTo>
                  <a:pt x="82295" y="528828"/>
                </a:lnTo>
                <a:lnTo>
                  <a:pt x="80772" y="531875"/>
                </a:lnTo>
                <a:lnTo>
                  <a:pt x="107188" y="531875"/>
                </a:lnTo>
                <a:lnTo>
                  <a:pt x="106172" y="533400"/>
                </a:lnTo>
                <a:lnTo>
                  <a:pt x="105156" y="533400"/>
                </a:lnTo>
                <a:lnTo>
                  <a:pt x="103631" y="539496"/>
                </a:lnTo>
                <a:close/>
              </a:path>
              <a:path w="454659" h="585470">
                <a:moveTo>
                  <a:pt x="60960" y="563880"/>
                </a:moveTo>
                <a:lnTo>
                  <a:pt x="22860" y="563880"/>
                </a:lnTo>
                <a:lnTo>
                  <a:pt x="18287" y="562355"/>
                </a:lnTo>
                <a:lnTo>
                  <a:pt x="12191" y="559308"/>
                </a:lnTo>
                <a:lnTo>
                  <a:pt x="9143" y="556260"/>
                </a:lnTo>
                <a:lnTo>
                  <a:pt x="3048" y="553212"/>
                </a:lnTo>
                <a:lnTo>
                  <a:pt x="0" y="548640"/>
                </a:lnTo>
                <a:lnTo>
                  <a:pt x="0" y="542544"/>
                </a:lnTo>
                <a:lnTo>
                  <a:pt x="6095" y="533400"/>
                </a:lnTo>
                <a:lnTo>
                  <a:pt x="13716" y="533400"/>
                </a:lnTo>
                <a:lnTo>
                  <a:pt x="19812" y="539496"/>
                </a:lnTo>
                <a:lnTo>
                  <a:pt x="22860" y="539496"/>
                </a:lnTo>
                <a:lnTo>
                  <a:pt x="25908" y="542544"/>
                </a:lnTo>
                <a:lnTo>
                  <a:pt x="32004" y="545592"/>
                </a:lnTo>
                <a:lnTo>
                  <a:pt x="33528" y="545592"/>
                </a:lnTo>
                <a:lnTo>
                  <a:pt x="39624" y="551687"/>
                </a:lnTo>
                <a:lnTo>
                  <a:pt x="41148" y="551687"/>
                </a:lnTo>
                <a:lnTo>
                  <a:pt x="45720" y="556260"/>
                </a:lnTo>
                <a:lnTo>
                  <a:pt x="47243" y="557783"/>
                </a:lnTo>
                <a:lnTo>
                  <a:pt x="48768" y="557783"/>
                </a:lnTo>
                <a:lnTo>
                  <a:pt x="51816" y="560832"/>
                </a:lnTo>
                <a:lnTo>
                  <a:pt x="54864" y="562355"/>
                </a:lnTo>
                <a:lnTo>
                  <a:pt x="60960" y="562355"/>
                </a:lnTo>
                <a:lnTo>
                  <a:pt x="62484" y="563117"/>
                </a:lnTo>
                <a:lnTo>
                  <a:pt x="60960" y="563880"/>
                </a:lnTo>
                <a:close/>
              </a:path>
              <a:path w="454659" h="585470">
                <a:moveTo>
                  <a:pt x="105156" y="534924"/>
                </a:moveTo>
                <a:lnTo>
                  <a:pt x="105156" y="533400"/>
                </a:lnTo>
                <a:lnTo>
                  <a:pt x="106172" y="533400"/>
                </a:lnTo>
                <a:lnTo>
                  <a:pt x="105156" y="534924"/>
                </a:lnTo>
                <a:close/>
              </a:path>
              <a:path w="454659" h="585470">
                <a:moveTo>
                  <a:pt x="21335" y="539496"/>
                </a:moveTo>
                <a:lnTo>
                  <a:pt x="19812" y="539496"/>
                </a:lnTo>
                <a:lnTo>
                  <a:pt x="18287" y="537971"/>
                </a:lnTo>
                <a:lnTo>
                  <a:pt x="21335" y="539496"/>
                </a:lnTo>
                <a:close/>
              </a:path>
              <a:path w="454659" h="585470">
                <a:moveTo>
                  <a:pt x="71628" y="583692"/>
                </a:moveTo>
                <a:lnTo>
                  <a:pt x="53339" y="583692"/>
                </a:lnTo>
                <a:lnTo>
                  <a:pt x="50291" y="582167"/>
                </a:lnTo>
                <a:lnTo>
                  <a:pt x="47243" y="582167"/>
                </a:lnTo>
                <a:lnTo>
                  <a:pt x="45720" y="580644"/>
                </a:lnTo>
                <a:lnTo>
                  <a:pt x="39624" y="577596"/>
                </a:lnTo>
                <a:lnTo>
                  <a:pt x="38100" y="577596"/>
                </a:lnTo>
                <a:lnTo>
                  <a:pt x="36576" y="576071"/>
                </a:lnTo>
                <a:lnTo>
                  <a:pt x="33528" y="574548"/>
                </a:lnTo>
                <a:lnTo>
                  <a:pt x="30480" y="571500"/>
                </a:lnTo>
                <a:lnTo>
                  <a:pt x="27431" y="569976"/>
                </a:lnTo>
                <a:lnTo>
                  <a:pt x="28956" y="569976"/>
                </a:lnTo>
                <a:lnTo>
                  <a:pt x="25908" y="568451"/>
                </a:lnTo>
                <a:lnTo>
                  <a:pt x="21335" y="563880"/>
                </a:lnTo>
                <a:lnTo>
                  <a:pt x="64008" y="563880"/>
                </a:lnTo>
                <a:lnTo>
                  <a:pt x="63245" y="563499"/>
                </a:lnTo>
                <a:lnTo>
                  <a:pt x="65531" y="562355"/>
                </a:lnTo>
                <a:lnTo>
                  <a:pt x="64008" y="562355"/>
                </a:lnTo>
                <a:lnTo>
                  <a:pt x="67056" y="560832"/>
                </a:lnTo>
                <a:lnTo>
                  <a:pt x="68580" y="559308"/>
                </a:lnTo>
                <a:lnTo>
                  <a:pt x="68580" y="557783"/>
                </a:lnTo>
                <a:lnTo>
                  <a:pt x="70104" y="556260"/>
                </a:lnTo>
                <a:lnTo>
                  <a:pt x="70104" y="553212"/>
                </a:lnTo>
                <a:lnTo>
                  <a:pt x="71628" y="550164"/>
                </a:lnTo>
                <a:lnTo>
                  <a:pt x="73152" y="548640"/>
                </a:lnTo>
                <a:lnTo>
                  <a:pt x="76200" y="542544"/>
                </a:lnTo>
                <a:lnTo>
                  <a:pt x="76200" y="541019"/>
                </a:lnTo>
                <a:lnTo>
                  <a:pt x="77724" y="537971"/>
                </a:lnTo>
                <a:lnTo>
                  <a:pt x="77724" y="539496"/>
                </a:lnTo>
                <a:lnTo>
                  <a:pt x="103631" y="539496"/>
                </a:lnTo>
                <a:lnTo>
                  <a:pt x="102108" y="541019"/>
                </a:lnTo>
                <a:lnTo>
                  <a:pt x="101092" y="544067"/>
                </a:lnTo>
                <a:lnTo>
                  <a:pt x="100583" y="544067"/>
                </a:lnTo>
                <a:lnTo>
                  <a:pt x="99060" y="548640"/>
                </a:lnTo>
                <a:lnTo>
                  <a:pt x="97535" y="550164"/>
                </a:lnTo>
                <a:lnTo>
                  <a:pt x="94487" y="556260"/>
                </a:lnTo>
                <a:lnTo>
                  <a:pt x="94487" y="557783"/>
                </a:lnTo>
                <a:lnTo>
                  <a:pt x="92964" y="557783"/>
                </a:lnTo>
                <a:lnTo>
                  <a:pt x="91439" y="560832"/>
                </a:lnTo>
                <a:lnTo>
                  <a:pt x="91439" y="563880"/>
                </a:lnTo>
                <a:lnTo>
                  <a:pt x="89916" y="565403"/>
                </a:lnTo>
                <a:lnTo>
                  <a:pt x="88391" y="568451"/>
                </a:lnTo>
                <a:lnTo>
                  <a:pt x="88391" y="569976"/>
                </a:lnTo>
                <a:lnTo>
                  <a:pt x="86868" y="571500"/>
                </a:lnTo>
                <a:lnTo>
                  <a:pt x="85343" y="574548"/>
                </a:lnTo>
                <a:lnTo>
                  <a:pt x="82295" y="576071"/>
                </a:lnTo>
                <a:lnTo>
                  <a:pt x="77724" y="580644"/>
                </a:lnTo>
                <a:lnTo>
                  <a:pt x="76200" y="580644"/>
                </a:lnTo>
                <a:lnTo>
                  <a:pt x="73152" y="582167"/>
                </a:lnTo>
                <a:lnTo>
                  <a:pt x="71628" y="583692"/>
                </a:lnTo>
                <a:close/>
              </a:path>
              <a:path w="454659" h="585470">
                <a:moveTo>
                  <a:pt x="100583" y="545592"/>
                </a:moveTo>
                <a:lnTo>
                  <a:pt x="100583" y="544067"/>
                </a:lnTo>
                <a:lnTo>
                  <a:pt x="101092" y="544067"/>
                </a:lnTo>
                <a:lnTo>
                  <a:pt x="100583" y="545592"/>
                </a:lnTo>
                <a:close/>
              </a:path>
              <a:path w="454659" h="585470">
                <a:moveTo>
                  <a:pt x="41148" y="551687"/>
                </a:moveTo>
                <a:lnTo>
                  <a:pt x="39624" y="551687"/>
                </a:lnTo>
                <a:lnTo>
                  <a:pt x="38100" y="550164"/>
                </a:lnTo>
                <a:lnTo>
                  <a:pt x="41148" y="551687"/>
                </a:lnTo>
                <a:close/>
              </a:path>
              <a:path w="454659" h="585470">
                <a:moveTo>
                  <a:pt x="91439" y="560832"/>
                </a:moveTo>
                <a:lnTo>
                  <a:pt x="92964" y="557783"/>
                </a:lnTo>
                <a:lnTo>
                  <a:pt x="94487" y="557783"/>
                </a:lnTo>
                <a:lnTo>
                  <a:pt x="91439" y="560832"/>
                </a:lnTo>
                <a:close/>
              </a:path>
              <a:path w="454659" h="585470">
                <a:moveTo>
                  <a:pt x="56387" y="562355"/>
                </a:moveTo>
                <a:lnTo>
                  <a:pt x="54864" y="562355"/>
                </a:lnTo>
                <a:lnTo>
                  <a:pt x="53339" y="560832"/>
                </a:lnTo>
                <a:lnTo>
                  <a:pt x="56387" y="562355"/>
                </a:lnTo>
                <a:close/>
              </a:path>
              <a:path w="454659" h="585470">
                <a:moveTo>
                  <a:pt x="62991" y="563372"/>
                </a:moveTo>
                <a:lnTo>
                  <a:pt x="62484" y="563117"/>
                </a:lnTo>
                <a:lnTo>
                  <a:pt x="64008" y="562355"/>
                </a:lnTo>
                <a:lnTo>
                  <a:pt x="62991" y="563372"/>
                </a:lnTo>
                <a:close/>
              </a:path>
              <a:path w="454659" h="585470">
                <a:moveTo>
                  <a:pt x="62483" y="563880"/>
                </a:moveTo>
                <a:lnTo>
                  <a:pt x="60960" y="563880"/>
                </a:lnTo>
                <a:lnTo>
                  <a:pt x="62484" y="563117"/>
                </a:lnTo>
                <a:lnTo>
                  <a:pt x="62991" y="563372"/>
                </a:lnTo>
                <a:lnTo>
                  <a:pt x="62483" y="563880"/>
                </a:lnTo>
                <a:close/>
              </a:path>
              <a:path w="454659" h="585470">
                <a:moveTo>
                  <a:pt x="62483" y="563880"/>
                </a:moveTo>
                <a:lnTo>
                  <a:pt x="62991" y="563372"/>
                </a:lnTo>
                <a:lnTo>
                  <a:pt x="63245" y="563499"/>
                </a:lnTo>
                <a:lnTo>
                  <a:pt x="62483" y="563880"/>
                </a:lnTo>
                <a:close/>
              </a:path>
              <a:path w="454659" h="585470">
                <a:moveTo>
                  <a:pt x="64008" y="563880"/>
                </a:moveTo>
                <a:lnTo>
                  <a:pt x="62483" y="563880"/>
                </a:lnTo>
                <a:lnTo>
                  <a:pt x="63245" y="563499"/>
                </a:lnTo>
                <a:lnTo>
                  <a:pt x="64008" y="563880"/>
                </a:lnTo>
                <a:close/>
              </a:path>
              <a:path w="454659" h="585470">
                <a:moveTo>
                  <a:pt x="62483" y="585216"/>
                </a:moveTo>
                <a:lnTo>
                  <a:pt x="60960" y="585216"/>
                </a:lnTo>
                <a:lnTo>
                  <a:pt x="57912" y="583692"/>
                </a:lnTo>
                <a:lnTo>
                  <a:pt x="67056" y="583692"/>
                </a:lnTo>
                <a:lnTo>
                  <a:pt x="62483" y="58521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0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2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31076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Thermionic</a:t>
            </a:r>
            <a:r>
              <a:rPr dirty="0" sz="2400" spc="-85">
                <a:solidFill>
                  <a:srgbClr val="0064BC"/>
                </a:solidFill>
              </a:rPr>
              <a:t> </a:t>
            </a:r>
            <a:r>
              <a:rPr dirty="0" sz="2400">
                <a:solidFill>
                  <a:srgbClr val="0064BC"/>
                </a:solidFill>
              </a:rPr>
              <a:t>Emission</a:t>
            </a:r>
            <a:endParaRPr sz="2400"/>
          </a:p>
        </p:txBody>
      </p:sp>
      <p:sp>
        <p:nvSpPr>
          <p:cNvPr id="1048703" name="object 3"/>
          <p:cNvSpPr txBox="1"/>
          <p:nvPr/>
        </p:nvSpPr>
        <p:spPr>
          <a:xfrm>
            <a:off x="1019063" y="1890257"/>
            <a:ext cx="7965440" cy="2219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31686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room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temperature,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conduction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not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sufficient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thermal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leave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8419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5">
                <a:latin typeface="Microsoft Sans Serif"/>
                <a:cs typeface="Microsoft Sans Serif"/>
              </a:rPr>
              <a:t>However,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heated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temperature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1500</a:t>
            </a:r>
            <a:r>
              <a:rPr dirty="0" sz="1600" spc="-5">
                <a:latin typeface="MS UI Gothic"/>
                <a:cs typeface="MS UI Gothic"/>
              </a:rPr>
              <a:t>°</a:t>
            </a:r>
            <a:r>
              <a:rPr dirty="0" sz="1600" spc="-5">
                <a:latin typeface="Microsoft Sans Serif"/>
                <a:cs typeface="Microsoft Sans Serif"/>
              </a:rPr>
              <a:t>K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above,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will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receive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violent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thermal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lattice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vibration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sufficient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cross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surface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barrier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leave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Normally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metals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with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low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work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function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used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thermionic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8" name="object 4"/>
          <p:cNvGrpSpPr/>
          <p:nvPr/>
        </p:nvGrpSpPr>
        <p:grpSpPr>
          <a:xfrm>
            <a:off x="2285873" y="4122420"/>
            <a:ext cx="5175885" cy="2129155"/>
            <a:chOff x="2285873" y="4122420"/>
            <a:chExt cx="5175885" cy="2129155"/>
          </a:xfrm>
        </p:grpSpPr>
        <p:pic>
          <p:nvPicPr>
            <p:cNvPr id="209723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285873" y="4122420"/>
              <a:ext cx="5175630" cy="2129028"/>
            </a:xfrm>
            <a:prstGeom prst="rect"/>
          </p:spPr>
        </p:pic>
        <p:sp>
          <p:nvSpPr>
            <p:cNvPr id="1048704" name="object 6"/>
            <p:cNvSpPr/>
            <p:nvPr/>
          </p:nvSpPr>
          <p:spPr>
            <a:xfrm>
              <a:off x="3444240" y="5481827"/>
              <a:ext cx="253365" cy="394970"/>
            </a:xfrm>
            <a:custGeom>
              <a:avLst/>
              <a:ahLst/>
              <a:rect l="l" t="t" r="r" b="b"/>
              <a:pathLst>
                <a:path w="253364" h="394970">
                  <a:moveTo>
                    <a:pt x="81534" y="342900"/>
                  </a:moveTo>
                  <a:lnTo>
                    <a:pt x="57912" y="342900"/>
                  </a:lnTo>
                  <a:lnTo>
                    <a:pt x="62484" y="329184"/>
                  </a:lnTo>
                  <a:lnTo>
                    <a:pt x="68580" y="313944"/>
                  </a:lnTo>
                  <a:lnTo>
                    <a:pt x="74676" y="297180"/>
                  </a:lnTo>
                  <a:lnTo>
                    <a:pt x="74676" y="295656"/>
                  </a:lnTo>
                  <a:lnTo>
                    <a:pt x="82296" y="277368"/>
                  </a:lnTo>
                  <a:lnTo>
                    <a:pt x="91440" y="256032"/>
                  </a:lnTo>
                  <a:lnTo>
                    <a:pt x="103632" y="233172"/>
                  </a:lnTo>
                  <a:lnTo>
                    <a:pt x="114300" y="207264"/>
                  </a:lnTo>
                  <a:lnTo>
                    <a:pt x="115824" y="207264"/>
                  </a:lnTo>
                  <a:lnTo>
                    <a:pt x="129540" y="181356"/>
                  </a:lnTo>
                  <a:lnTo>
                    <a:pt x="144780" y="155448"/>
                  </a:lnTo>
                  <a:lnTo>
                    <a:pt x="161544" y="128016"/>
                  </a:lnTo>
                  <a:lnTo>
                    <a:pt x="178308" y="97536"/>
                  </a:lnTo>
                  <a:lnTo>
                    <a:pt x="196596" y="67056"/>
                  </a:lnTo>
                  <a:lnTo>
                    <a:pt x="213360" y="35052"/>
                  </a:lnTo>
                  <a:lnTo>
                    <a:pt x="214884" y="33528"/>
                  </a:lnTo>
                  <a:lnTo>
                    <a:pt x="237744" y="3048"/>
                  </a:lnTo>
                  <a:lnTo>
                    <a:pt x="239268" y="0"/>
                  </a:lnTo>
                  <a:lnTo>
                    <a:pt x="243839" y="0"/>
                  </a:lnTo>
                  <a:lnTo>
                    <a:pt x="248412" y="1524"/>
                  </a:lnTo>
                  <a:lnTo>
                    <a:pt x="251460" y="4571"/>
                  </a:lnTo>
                  <a:lnTo>
                    <a:pt x="252984" y="9143"/>
                  </a:lnTo>
                  <a:lnTo>
                    <a:pt x="234696" y="45719"/>
                  </a:lnTo>
                  <a:lnTo>
                    <a:pt x="234696" y="47244"/>
                  </a:lnTo>
                  <a:lnTo>
                    <a:pt x="217932" y="77724"/>
                  </a:lnTo>
                  <a:lnTo>
                    <a:pt x="199644" y="109728"/>
                  </a:lnTo>
                  <a:lnTo>
                    <a:pt x="182880" y="140207"/>
                  </a:lnTo>
                  <a:lnTo>
                    <a:pt x="166116" y="167640"/>
                  </a:lnTo>
                  <a:lnTo>
                    <a:pt x="150876" y="193548"/>
                  </a:lnTo>
                  <a:lnTo>
                    <a:pt x="137966" y="217932"/>
                  </a:lnTo>
                  <a:lnTo>
                    <a:pt x="137160" y="217932"/>
                  </a:lnTo>
                  <a:lnTo>
                    <a:pt x="124968" y="242316"/>
                  </a:lnTo>
                  <a:lnTo>
                    <a:pt x="114300" y="266700"/>
                  </a:lnTo>
                  <a:lnTo>
                    <a:pt x="103632" y="286512"/>
                  </a:lnTo>
                  <a:lnTo>
                    <a:pt x="96012" y="304800"/>
                  </a:lnTo>
                  <a:lnTo>
                    <a:pt x="89916" y="321564"/>
                  </a:lnTo>
                  <a:lnTo>
                    <a:pt x="83820" y="336804"/>
                  </a:lnTo>
                  <a:lnTo>
                    <a:pt x="81534" y="342900"/>
                  </a:lnTo>
                  <a:close/>
                </a:path>
                <a:path w="253364" h="394970">
                  <a:moveTo>
                    <a:pt x="137160" y="219456"/>
                  </a:moveTo>
                  <a:lnTo>
                    <a:pt x="137160" y="217932"/>
                  </a:lnTo>
                  <a:lnTo>
                    <a:pt x="137966" y="217932"/>
                  </a:lnTo>
                  <a:lnTo>
                    <a:pt x="137160" y="219456"/>
                  </a:lnTo>
                  <a:close/>
                </a:path>
                <a:path w="253364" h="394970">
                  <a:moveTo>
                    <a:pt x="5080" y="338836"/>
                  </a:moveTo>
                  <a:lnTo>
                    <a:pt x="6096" y="336804"/>
                  </a:lnTo>
                  <a:lnTo>
                    <a:pt x="10668" y="336804"/>
                  </a:lnTo>
                  <a:lnTo>
                    <a:pt x="6096" y="338328"/>
                  </a:lnTo>
                  <a:lnTo>
                    <a:pt x="5080" y="338836"/>
                  </a:lnTo>
                  <a:close/>
                </a:path>
                <a:path w="253364" h="394970">
                  <a:moveTo>
                    <a:pt x="9144" y="355092"/>
                  </a:moveTo>
                  <a:lnTo>
                    <a:pt x="5486" y="353872"/>
                  </a:lnTo>
                  <a:lnTo>
                    <a:pt x="1524" y="345948"/>
                  </a:lnTo>
                  <a:lnTo>
                    <a:pt x="1524" y="342900"/>
                  </a:lnTo>
                  <a:lnTo>
                    <a:pt x="4572" y="339852"/>
                  </a:lnTo>
                  <a:lnTo>
                    <a:pt x="5080" y="338836"/>
                  </a:lnTo>
                  <a:lnTo>
                    <a:pt x="6096" y="338328"/>
                  </a:lnTo>
                  <a:lnTo>
                    <a:pt x="10668" y="336804"/>
                  </a:lnTo>
                  <a:lnTo>
                    <a:pt x="13716" y="338328"/>
                  </a:lnTo>
                  <a:lnTo>
                    <a:pt x="15240" y="338328"/>
                  </a:lnTo>
                  <a:lnTo>
                    <a:pt x="19812" y="347472"/>
                  </a:lnTo>
                  <a:lnTo>
                    <a:pt x="21336" y="347472"/>
                  </a:lnTo>
                  <a:lnTo>
                    <a:pt x="22098" y="348996"/>
                  </a:lnTo>
                  <a:lnTo>
                    <a:pt x="21336" y="348996"/>
                  </a:lnTo>
                  <a:lnTo>
                    <a:pt x="16764" y="350520"/>
                  </a:lnTo>
                  <a:lnTo>
                    <a:pt x="19812" y="350520"/>
                  </a:lnTo>
                  <a:lnTo>
                    <a:pt x="18288" y="352044"/>
                  </a:lnTo>
                  <a:lnTo>
                    <a:pt x="15240" y="352044"/>
                  </a:lnTo>
                  <a:lnTo>
                    <a:pt x="13716" y="353568"/>
                  </a:lnTo>
                  <a:lnTo>
                    <a:pt x="9144" y="355092"/>
                  </a:lnTo>
                  <a:close/>
                </a:path>
                <a:path w="253364" h="394970">
                  <a:moveTo>
                    <a:pt x="15240" y="338328"/>
                  </a:moveTo>
                  <a:lnTo>
                    <a:pt x="13716" y="338328"/>
                  </a:lnTo>
                  <a:lnTo>
                    <a:pt x="10668" y="336804"/>
                  </a:lnTo>
                  <a:lnTo>
                    <a:pt x="15240" y="338328"/>
                  </a:lnTo>
                  <a:close/>
                </a:path>
                <a:path w="253364" h="394970">
                  <a:moveTo>
                    <a:pt x="19812" y="347472"/>
                  </a:moveTo>
                  <a:lnTo>
                    <a:pt x="15240" y="338328"/>
                  </a:lnTo>
                  <a:lnTo>
                    <a:pt x="16764" y="338328"/>
                  </a:lnTo>
                  <a:lnTo>
                    <a:pt x="18288" y="339852"/>
                  </a:lnTo>
                  <a:lnTo>
                    <a:pt x="19812" y="339852"/>
                  </a:lnTo>
                  <a:lnTo>
                    <a:pt x="21336" y="341376"/>
                  </a:lnTo>
                  <a:lnTo>
                    <a:pt x="18288" y="341376"/>
                  </a:lnTo>
                  <a:lnTo>
                    <a:pt x="21336" y="342900"/>
                  </a:lnTo>
                  <a:lnTo>
                    <a:pt x="32004" y="342900"/>
                  </a:lnTo>
                  <a:lnTo>
                    <a:pt x="32004" y="345948"/>
                  </a:lnTo>
                  <a:lnTo>
                    <a:pt x="19812" y="345948"/>
                  </a:lnTo>
                  <a:lnTo>
                    <a:pt x="19812" y="347472"/>
                  </a:lnTo>
                  <a:close/>
                </a:path>
                <a:path w="253364" h="394970">
                  <a:moveTo>
                    <a:pt x="3048" y="348996"/>
                  </a:moveTo>
                  <a:lnTo>
                    <a:pt x="0" y="344424"/>
                  </a:lnTo>
                  <a:lnTo>
                    <a:pt x="3048" y="339852"/>
                  </a:lnTo>
                  <a:lnTo>
                    <a:pt x="5080" y="338836"/>
                  </a:lnTo>
                  <a:lnTo>
                    <a:pt x="4572" y="339852"/>
                  </a:lnTo>
                  <a:lnTo>
                    <a:pt x="1524" y="342900"/>
                  </a:lnTo>
                  <a:lnTo>
                    <a:pt x="1524" y="345948"/>
                  </a:lnTo>
                  <a:lnTo>
                    <a:pt x="3048" y="348996"/>
                  </a:lnTo>
                  <a:close/>
                </a:path>
                <a:path w="253364" h="394970">
                  <a:moveTo>
                    <a:pt x="32004" y="342900"/>
                  </a:moveTo>
                  <a:lnTo>
                    <a:pt x="21336" y="342900"/>
                  </a:lnTo>
                  <a:lnTo>
                    <a:pt x="21336" y="341376"/>
                  </a:lnTo>
                  <a:lnTo>
                    <a:pt x="25908" y="341376"/>
                  </a:lnTo>
                  <a:lnTo>
                    <a:pt x="28956" y="339852"/>
                  </a:lnTo>
                  <a:lnTo>
                    <a:pt x="32004" y="342900"/>
                  </a:lnTo>
                  <a:close/>
                </a:path>
                <a:path w="253364" h="394970">
                  <a:moveTo>
                    <a:pt x="21336" y="342900"/>
                  </a:moveTo>
                  <a:lnTo>
                    <a:pt x="18288" y="341376"/>
                  </a:lnTo>
                  <a:lnTo>
                    <a:pt x="21336" y="341376"/>
                  </a:lnTo>
                  <a:lnTo>
                    <a:pt x="21336" y="342900"/>
                  </a:lnTo>
                  <a:close/>
                </a:path>
                <a:path w="253364" h="394970">
                  <a:moveTo>
                    <a:pt x="76417" y="353568"/>
                  </a:moveTo>
                  <a:lnTo>
                    <a:pt x="54864" y="353568"/>
                  </a:lnTo>
                  <a:lnTo>
                    <a:pt x="57912" y="341376"/>
                  </a:lnTo>
                  <a:lnTo>
                    <a:pt x="57912" y="342900"/>
                  </a:lnTo>
                  <a:lnTo>
                    <a:pt x="81534" y="342900"/>
                  </a:lnTo>
                  <a:lnTo>
                    <a:pt x="79248" y="348996"/>
                  </a:lnTo>
                  <a:lnTo>
                    <a:pt x="77724" y="350520"/>
                  </a:lnTo>
                  <a:lnTo>
                    <a:pt x="76417" y="353568"/>
                  </a:lnTo>
                  <a:close/>
                </a:path>
                <a:path w="253364" h="394970">
                  <a:moveTo>
                    <a:pt x="21336" y="347472"/>
                  </a:moveTo>
                  <a:lnTo>
                    <a:pt x="19812" y="347472"/>
                  </a:lnTo>
                  <a:lnTo>
                    <a:pt x="19812" y="345948"/>
                  </a:lnTo>
                  <a:lnTo>
                    <a:pt x="21336" y="347472"/>
                  </a:lnTo>
                  <a:close/>
                </a:path>
                <a:path w="253364" h="394970">
                  <a:moveTo>
                    <a:pt x="30480" y="350520"/>
                  </a:moveTo>
                  <a:lnTo>
                    <a:pt x="22860" y="350520"/>
                  </a:lnTo>
                  <a:lnTo>
                    <a:pt x="21336" y="347472"/>
                  </a:lnTo>
                  <a:lnTo>
                    <a:pt x="19812" y="345948"/>
                  </a:lnTo>
                  <a:lnTo>
                    <a:pt x="32004" y="345948"/>
                  </a:lnTo>
                  <a:lnTo>
                    <a:pt x="32004" y="347472"/>
                  </a:lnTo>
                  <a:lnTo>
                    <a:pt x="30480" y="350520"/>
                  </a:lnTo>
                  <a:close/>
                </a:path>
                <a:path w="253364" h="394970">
                  <a:moveTo>
                    <a:pt x="5486" y="353872"/>
                  </a:moveTo>
                  <a:lnTo>
                    <a:pt x="4572" y="353568"/>
                  </a:lnTo>
                  <a:lnTo>
                    <a:pt x="3048" y="348996"/>
                  </a:lnTo>
                  <a:lnTo>
                    <a:pt x="5486" y="353872"/>
                  </a:lnTo>
                  <a:close/>
                </a:path>
                <a:path w="253364" h="394970">
                  <a:moveTo>
                    <a:pt x="19812" y="350520"/>
                  </a:moveTo>
                  <a:lnTo>
                    <a:pt x="16764" y="350520"/>
                  </a:lnTo>
                  <a:lnTo>
                    <a:pt x="21336" y="348996"/>
                  </a:lnTo>
                  <a:lnTo>
                    <a:pt x="19812" y="350520"/>
                  </a:lnTo>
                  <a:close/>
                </a:path>
                <a:path w="253364" h="394970">
                  <a:moveTo>
                    <a:pt x="28194" y="355092"/>
                  </a:moveTo>
                  <a:lnTo>
                    <a:pt x="9144" y="355092"/>
                  </a:lnTo>
                  <a:lnTo>
                    <a:pt x="13716" y="353568"/>
                  </a:lnTo>
                  <a:lnTo>
                    <a:pt x="16764" y="352044"/>
                  </a:lnTo>
                  <a:lnTo>
                    <a:pt x="18288" y="352044"/>
                  </a:lnTo>
                  <a:lnTo>
                    <a:pt x="21336" y="348996"/>
                  </a:lnTo>
                  <a:lnTo>
                    <a:pt x="22098" y="348996"/>
                  </a:lnTo>
                  <a:lnTo>
                    <a:pt x="22860" y="350520"/>
                  </a:lnTo>
                  <a:lnTo>
                    <a:pt x="25908" y="352044"/>
                  </a:lnTo>
                  <a:lnTo>
                    <a:pt x="27432" y="353568"/>
                  </a:lnTo>
                  <a:lnTo>
                    <a:pt x="28194" y="355092"/>
                  </a:lnTo>
                  <a:close/>
                </a:path>
                <a:path w="253364" h="394970">
                  <a:moveTo>
                    <a:pt x="13716" y="353568"/>
                  </a:moveTo>
                  <a:lnTo>
                    <a:pt x="15240" y="352044"/>
                  </a:lnTo>
                  <a:lnTo>
                    <a:pt x="16764" y="352044"/>
                  </a:lnTo>
                  <a:lnTo>
                    <a:pt x="13716" y="353568"/>
                  </a:lnTo>
                  <a:close/>
                </a:path>
                <a:path w="253364" h="394970">
                  <a:moveTo>
                    <a:pt x="70104" y="368808"/>
                  </a:moveTo>
                  <a:lnTo>
                    <a:pt x="48768" y="368808"/>
                  </a:lnTo>
                  <a:lnTo>
                    <a:pt x="51816" y="361188"/>
                  </a:lnTo>
                  <a:lnTo>
                    <a:pt x="50292" y="361188"/>
                  </a:lnTo>
                  <a:lnTo>
                    <a:pt x="54864" y="352044"/>
                  </a:lnTo>
                  <a:lnTo>
                    <a:pt x="54864" y="353568"/>
                  </a:lnTo>
                  <a:lnTo>
                    <a:pt x="76417" y="353568"/>
                  </a:lnTo>
                  <a:lnTo>
                    <a:pt x="73152" y="361188"/>
                  </a:lnTo>
                  <a:lnTo>
                    <a:pt x="70104" y="368808"/>
                  </a:lnTo>
                  <a:close/>
                </a:path>
                <a:path w="253364" h="394970">
                  <a:moveTo>
                    <a:pt x="47244" y="394716"/>
                  </a:moveTo>
                  <a:lnTo>
                    <a:pt x="44196" y="394716"/>
                  </a:lnTo>
                  <a:lnTo>
                    <a:pt x="41148" y="393192"/>
                  </a:lnTo>
                  <a:lnTo>
                    <a:pt x="38100" y="390144"/>
                  </a:lnTo>
                  <a:lnTo>
                    <a:pt x="35052" y="388620"/>
                  </a:lnTo>
                  <a:lnTo>
                    <a:pt x="33528" y="385572"/>
                  </a:lnTo>
                  <a:lnTo>
                    <a:pt x="30480" y="382524"/>
                  </a:lnTo>
                  <a:lnTo>
                    <a:pt x="28956" y="382524"/>
                  </a:lnTo>
                  <a:lnTo>
                    <a:pt x="25908" y="379476"/>
                  </a:lnTo>
                  <a:lnTo>
                    <a:pt x="24384" y="376428"/>
                  </a:lnTo>
                  <a:lnTo>
                    <a:pt x="15240" y="367284"/>
                  </a:lnTo>
                  <a:lnTo>
                    <a:pt x="15240" y="365760"/>
                  </a:lnTo>
                  <a:lnTo>
                    <a:pt x="6096" y="356616"/>
                  </a:lnTo>
                  <a:lnTo>
                    <a:pt x="6096" y="355092"/>
                  </a:lnTo>
                  <a:lnTo>
                    <a:pt x="5486" y="353872"/>
                  </a:lnTo>
                  <a:lnTo>
                    <a:pt x="9144" y="355092"/>
                  </a:lnTo>
                  <a:lnTo>
                    <a:pt x="28194" y="355092"/>
                  </a:lnTo>
                  <a:lnTo>
                    <a:pt x="28956" y="356616"/>
                  </a:lnTo>
                  <a:lnTo>
                    <a:pt x="27432" y="356616"/>
                  </a:lnTo>
                  <a:lnTo>
                    <a:pt x="30480" y="359664"/>
                  </a:lnTo>
                  <a:lnTo>
                    <a:pt x="31496" y="359664"/>
                  </a:lnTo>
                  <a:lnTo>
                    <a:pt x="33528" y="362712"/>
                  </a:lnTo>
                  <a:lnTo>
                    <a:pt x="36576" y="364236"/>
                  </a:lnTo>
                  <a:lnTo>
                    <a:pt x="36576" y="365760"/>
                  </a:lnTo>
                  <a:lnTo>
                    <a:pt x="39624" y="367284"/>
                  </a:lnTo>
                  <a:lnTo>
                    <a:pt x="41148" y="371856"/>
                  </a:lnTo>
                  <a:lnTo>
                    <a:pt x="42672" y="371856"/>
                  </a:lnTo>
                  <a:lnTo>
                    <a:pt x="44958" y="374142"/>
                  </a:lnTo>
                  <a:lnTo>
                    <a:pt x="41148" y="377952"/>
                  </a:lnTo>
                  <a:lnTo>
                    <a:pt x="64516" y="377952"/>
                  </a:lnTo>
                  <a:lnTo>
                    <a:pt x="62484" y="381000"/>
                  </a:lnTo>
                  <a:lnTo>
                    <a:pt x="62484" y="382524"/>
                  </a:lnTo>
                  <a:lnTo>
                    <a:pt x="59436" y="387096"/>
                  </a:lnTo>
                  <a:lnTo>
                    <a:pt x="57912" y="388620"/>
                  </a:lnTo>
                  <a:lnTo>
                    <a:pt x="54864" y="390144"/>
                  </a:lnTo>
                  <a:lnTo>
                    <a:pt x="53340" y="391668"/>
                  </a:lnTo>
                  <a:lnTo>
                    <a:pt x="47244" y="394716"/>
                  </a:lnTo>
                  <a:close/>
                </a:path>
                <a:path w="253364" h="394970">
                  <a:moveTo>
                    <a:pt x="31496" y="359664"/>
                  </a:moveTo>
                  <a:lnTo>
                    <a:pt x="30480" y="359664"/>
                  </a:lnTo>
                  <a:lnTo>
                    <a:pt x="30480" y="358140"/>
                  </a:lnTo>
                  <a:lnTo>
                    <a:pt x="31496" y="359664"/>
                  </a:lnTo>
                  <a:close/>
                </a:path>
                <a:path w="253364" h="394970">
                  <a:moveTo>
                    <a:pt x="64516" y="377952"/>
                  </a:moveTo>
                  <a:lnTo>
                    <a:pt x="48768" y="377952"/>
                  </a:lnTo>
                  <a:lnTo>
                    <a:pt x="44958" y="374142"/>
                  </a:lnTo>
                  <a:lnTo>
                    <a:pt x="47244" y="371856"/>
                  </a:lnTo>
                  <a:lnTo>
                    <a:pt x="45720" y="371856"/>
                  </a:lnTo>
                  <a:lnTo>
                    <a:pt x="48768" y="367284"/>
                  </a:lnTo>
                  <a:lnTo>
                    <a:pt x="48768" y="368808"/>
                  </a:lnTo>
                  <a:lnTo>
                    <a:pt x="70104" y="368808"/>
                  </a:lnTo>
                  <a:lnTo>
                    <a:pt x="70104" y="370332"/>
                  </a:lnTo>
                  <a:lnTo>
                    <a:pt x="65532" y="376428"/>
                  </a:lnTo>
                  <a:lnTo>
                    <a:pt x="64516" y="377952"/>
                  </a:lnTo>
                  <a:close/>
                </a:path>
                <a:path w="253364" h="394970">
                  <a:moveTo>
                    <a:pt x="42672" y="371856"/>
                  </a:moveTo>
                  <a:lnTo>
                    <a:pt x="41148" y="371856"/>
                  </a:lnTo>
                  <a:lnTo>
                    <a:pt x="41148" y="370332"/>
                  </a:lnTo>
                  <a:lnTo>
                    <a:pt x="42672" y="371856"/>
                  </a:lnTo>
                  <a:close/>
                </a:path>
                <a:path w="253364" h="394970">
                  <a:moveTo>
                    <a:pt x="41148" y="377952"/>
                  </a:moveTo>
                  <a:lnTo>
                    <a:pt x="44958" y="374142"/>
                  </a:lnTo>
                  <a:lnTo>
                    <a:pt x="47244" y="376428"/>
                  </a:lnTo>
                  <a:lnTo>
                    <a:pt x="45720" y="376428"/>
                  </a:lnTo>
                  <a:lnTo>
                    <a:pt x="46228" y="376682"/>
                  </a:lnTo>
                  <a:lnTo>
                    <a:pt x="41148" y="377952"/>
                  </a:lnTo>
                  <a:close/>
                </a:path>
                <a:path w="253364" h="394970">
                  <a:moveTo>
                    <a:pt x="46228" y="376682"/>
                  </a:moveTo>
                  <a:lnTo>
                    <a:pt x="45720" y="376428"/>
                  </a:lnTo>
                  <a:lnTo>
                    <a:pt x="47244" y="376428"/>
                  </a:lnTo>
                  <a:lnTo>
                    <a:pt x="46228" y="376682"/>
                  </a:lnTo>
                  <a:close/>
                </a:path>
                <a:path w="253364" h="394970">
                  <a:moveTo>
                    <a:pt x="48768" y="377952"/>
                  </a:moveTo>
                  <a:lnTo>
                    <a:pt x="46228" y="376682"/>
                  </a:lnTo>
                  <a:lnTo>
                    <a:pt x="47244" y="376428"/>
                  </a:lnTo>
                  <a:lnTo>
                    <a:pt x="48768" y="377952"/>
                  </a:lnTo>
                  <a:close/>
                </a:path>
                <a:path w="253364" h="394970">
                  <a:moveTo>
                    <a:pt x="48768" y="377952"/>
                  </a:moveTo>
                  <a:lnTo>
                    <a:pt x="41148" y="377952"/>
                  </a:lnTo>
                  <a:lnTo>
                    <a:pt x="46228" y="376682"/>
                  </a:lnTo>
                  <a:lnTo>
                    <a:pt x="48768" y="3779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6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777483" y="5640323"/>
              <a:ext cx="248412" cy="216407"/>
            </a:xfrm>
            <a:prstGeom prst="rect"/>
          </p:spPr>
        </p:pic>
        <p:pic>
          <p:nvPicPr>
            <p:cNvPr id="2097237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5305044" y="4541520"/>
              <a:ext cx="89916" cy="270510"/>
            </a:xfrm>
            <a:prstGeom prst="rect"/>
          </p:spPr>
        </p:pic>
      </p:grpSp>
      <p:sp>
        <p:nvSpPr>
          <p:cNvPr id="1048705" name="object 9"/>
          <p:cNvSpPr/>
          <p:nvPr/>
        </p:nvSpPr>
        <p:spPr>
          <a:xfrm>
            <a:off x="771144" y="726960"/>
            <a:ext cx="486409" cy="722630"/>
          </a:xfrm>
          <a:custGeom>
            <a:avLst/>
            <a:ahLst/>
            <a:rect l="l" t="t" r="r" b="b"/>
            <a:pathLst>
              <a:path w="486409" h="722630">
                <a:moveTo>
                  <a:pt x="486156" y="15240"/>
                </a:moveTo>
                <a:lnTo>
                  <a:pt x="484619" y="7620"/>
                </a:lnTo>
                <a:lnTo>
                  <a:pt x="478536" y="3048"/>
                </a:lnTo>
                <a:lnTo>
                  <a:pt x="473964" y="0"/>
                </a:lnTo>
                <a:lnTo>
                  <a:pt x="466344" y="1524"/>
                </a:lnTo>
                <a:lnTo>
                  <a:pt x="463296" y="6096"/>
                </a:lnTo>
                <a:lnTo>
                  <a:pt x="445008" y="28956"/>
                </a:lnTo>
                <a:lnTo>
                  <a:pt x="446519" y="28956"/>
                </a:lnTo>
                <a:lnTo>
                  <a:pt x="428244" y="50292"/>
                </a:lnTo>
                <a:lnTo>
                  <a:pt x="413004" y="73152"/>
                </a:lnTo>
                <a:lnTo>
                  <a:pt x="396240" y="94488"/>
                </a:lnTo>
                <a:lnTo>
                  <a:pt x="379476" y="117348"/>
                </a:lnTo>
                <a:lnTo>
                  <a:pt x="362712" y="141719"/>
                </a:lnTo>
                <a:lnTo>
                  <a:pt x="347472" y="166116"/>
                </a:lnTo>
                <a:lnTo>
                  <a:pt x="330708" y="192024"/>
                </a:lnTo>
                <a:lnTo>
                  <a:pt x="300228" y="246888"/>
                </a:lnTo>
                <a:lnTo>
                  <a:pt x="300228" y="248412"/>
                </a:lnTo>
                <a:lnTo>
                  <a:pt x="284988" y="278892"/>
                </a:lnTo>
                <a:lnTo>
                  <a:pt x="284988" y="277368"/>
                </a:lnTo>
                <a:lnTo>
                  <a:pt x="269748" y="307848"/>
                </a:lnTo>
                <a:lnTo>
                  <a:pt x="252984" y="338315"/>
                </a:lnTo>
                <a:lnTo>
                  <a:pt x="237744" y="367284"/>
                </a:lnTo>
                <a:lnTo>
                  <a:pt x="237744" y="368808"/>
                </a:lnTo>
                <a:lnTo>
                  <a:pt x="222504" y="399288"/>
                </a:lnTo>
                <a:lnTo>
                  <a:pt x="208788" y="428244"/>
                </a:lnTo>
                <a:lnTo>
                  <a:pt x="193548" y="455676"/>
                </a:lnTo>
                <a:lnTo>
                  <a:pt x="179819" y="481584"/>
                </a:lnTo>
                <a:lnTo>
                  <a:pt x="179819" y="483108"/>
                </a:lnTo>
                <a:lnTo>
                  <a:pt x="167640" y="507492"/>
                </a:lnTo>
                <a:lnTo>
                  <a:pt x="156972" y="530352"/>
                </a:lnTo>
                <a:lnTo>
                  <a:pt x="147828" y="551688"/>
                </a:lnTo>
                <a:lnTo>
                  <a:pt x="140208" y="571500"/>
                </a:lnTo>
                <a:lnTo>
                  <a:pt x="132575" y="588264"/>
                </a:lnTo>
                <a:lnTo>
                  <a:pt x="134112" y="588264"/>
                </a:lnTo>
                <a:lnTo>
                  <a:pt x="128016" y="601980"/>
                </a:lnTo>
                <a:lnTo>
                  <a:pt x="123444" y="612648"/>
                </a:lnTo>
                <a:lnTo>
                  <a:pt x="123444" y="611124"/>
                </a:lnTo>
                <a:lnTo>
                  <a:pt x="118872" y="620268"/>
                </a:lnTo>
                <a:lnTo>
                  <a:pt x="118872" y="621792"/>
                </a:lnTo>
                <a:lnTo>
                  <a:pt x="115824" y="629399"/>
                </a:lnTo>
                <a:lnTo>
                  <a:pt x="112776" y="635495"/>
                </a:lnTo>
                <a:lnTo>
                  <a:pt x="114300" y="633984"/>
                </a:lnTo>
                <a:lnTo>
                  <a:pt x="111252" y="640080"/>
                </a:lnTo>
                <a:lnTo>
                  <a:pt x="111252" y="638556"/>
                </a:lnTo>
                <a:lnTo>
                  <a:pt x="108204" y="643128"/>
                </a:lnTo>
                <a:lnTo>
                  <a:pt x="106680" y="644652"/>
                </a:lnTo>
                <a:lnTo>
                  <a:pt x="105156" y="649224"/>
                </a:lnTo>
                <a:lnTo>
                  <a:pt x="103619" y="650748"/>
                </a:lnTo>
                <a:lnTo>
                  <a:pt x="103619" y="652272"/>
                </a:lnTo>
                <a:lnTo>
                  <a:pt x="100571" y="655307"/>
                </a:lnTo>
                <a:lnTo>
                  <a:pt x="99060" y="658355"/>
                </a:lnTo>
                <a:lnTo>
                  <a:pt x="96012" y="661403"/>
                </a:lnTo>
                <a:lnTo>
                  <a:pt x="92964" y="662940"/>
                </a:lnTo>
                <a:lnTo>
                  <a:pt x="89916" y="665988"/>
                </a:lnTo>
                <a:lnTo>
                  <a:pt x="91440" y="665988"/>
                </a:lnTo>
                <a:lnTo>
                  <a:pt x="88392" y="667499"/>
                </a:lnTo>
                <a:lnTo>
                  <a:pt x="89916" y="665988"/>
                </a:lnTo>
                <a:lnTo>
                  <a:pt x="86868" y="667499"/>
                </a:lnTo>
                <a:lnTo>
                  <a:pt x="77724" y="667499"/>
                </a:lnTo>
                <a:lnTo>
                  <a:pt x="74676" y="669036"/>
                </a:lnTo>
                <a:lnTo>
                  <a:pt x="76200" y="667499"/>
                </a:lnTo>
                <a:lnTo>
                  <a:pt x="73152" y="669036"/>
                </a:lnTo>
                <a:lnTo>
                  <a:pt x="68580" y="669036"/>
                </a:lnTo>
                <a:lnTo>
                  <a:pt x="65519" y="667499"/>
                </a:lnTo>
                <a:lnTo>
                  <a:pt x="51816" y="667499"/>
                </a:lnTo>
                <a:lnTo>
                  <a:pt x="48768" y="665988"/>
                </a:lnTo>
                <a:lnTo>
                  <a:pt x="42672" y="665988"/>
                </a:lnTo>
                <a:lnTo>
                  <a:pt x="48768" y="661403"/>
                </a:lnTo>
                <a:lnTo>
                  <a:pt x="51816" y="658355"/>
                </a:lnTo>
                <a:lnTo>
                  <a:pt x="53340" y="653783"/>
                </a:lnTo>
                <a:lnTo>
                  <a:pt x="47244" y="647687"/>
                </a:lnTo>
                <a:lnTo>
                  <a:pt x="42672" y="646163"/>
                </a:lnTo>
                <a:lnTo>
                  <a:pt x="39624" y="649211"/>
                </a:lnTo>
                <a:lnTo>
                  <a:pt x="33528" y="653783"/>
                </a:lnTo>
                <a:lnTo>
                  <a:pt x="28956" y="656831"/>
                </a:lnTo>
                <a:lnTo>
                  <a:pt x="23355" y="662432"/>
                </a:lnTo>
                <a:lnTo>
                  <a:pt x="21336" y="661416"/>
                </a:lnTo>
                <a:lnTo>
                  <a:pt x="13716" y="661403"/>
                </a:lnTo>
                <a:lnTo>
                  <a:pt x="12192" y="664464"/>
                </a:lnTo>
                <a:lnTo>
                  <a:pt x="9144" y="665988"/>
                </a:lnTo>
                <a:lnTo>
                  <a:pt x="6096" y="667499"/>
                </a:lnTo>
                <a:lnTo>
                  <a:pt x="4572" y="669036"/>
                </a:lnTo>
                <a:lnTo>
                  <a:pt x="4572" y="672084"/>
                </a:lnTo>
                <a:lnTo>
                  <a:pt x="3048" y="675132"/>
                </a:lnTo>
                <a:lnTo>
                  <a:pt x="3048" y="676656"/>
                </a:lnTo>
                <a:lnTo>
                  <a:pt x="1524" y="679691"/>
                </a:lnTo>
                <a:lnTo>
                  <a:pt x="1524" y="682752"/>
                </a:lnTo>
                <a:lnTo>
                  <a:pt x="0" y="685800"/>
                </a:lnTo>
                <a:lnTo>
                  <a:pt x="1524" y="691896"/>
                </a:lnTo>
                <a:lnTo>
                  <a:pt x="3048" y="691896"/>
                </a:lnTo>
                <a:lnTo>
                  <a:pt x="6083" y="691896"/>
                </a:lnTo>
                <a:lnTo>
                  <a:pt x="5588" y="693407"/>
                </a:lnTo>
                <a:lnTo>
                  <a:pt x="3048" y="693407"/>
                </a:lnTo>
                <a:lnTo>
                  <a:pt x="3048" y="694944"/>
                </a:lnTo>
                <a:lnTo>
                  <a:pt x="4572" y="696468"/>
                </a:lnTo>
                <a:lnTo>
                  <a:pt x="4572" y="697979"/>
                </a:lnTo>
                <a:lnTo>
                  <a:pt x="3048" y="702551"/>
                </a:lnTo>
                <a:lnTo>
                  <a:pt x="4572" y="701027"/>
                </a:lnTo>
                <a:lnTo>
                  <a:pt x="3048" y="704075"/>
                </a:lnTo>
                <a:lnTo>
                  <a:pt x="3048" y="705599"/>
                </a:lnTo>
                <a:lnTo>
                  <a:pt x="1524" y="708647"/>
                </a:lnTo>
                <a:lnTo>
                  <a:pt x="1524" y="711695"/>
                </a:lnTo>
                <a:lnTo>
                  <a:pt x="0" y="716267"/>
                </a:lnTo>
                <a:lnTo>
                  <a:pt x="1524" y="719315"/>
                </a:lnTo>
                <a:lnTo>
                  <a:pt x="6096" y="720839"/>
                </a:lnTo>
                <a:lnTo>
                  <a:pt x="9144" y="722363"/>
                </a:lnTo>
                <a:lnTo>
                  <a:pt x="13716" y="720839"/>
                </a:lnTo>
                <a:lnTo>
                  <a:pt x="15240" y="716267"/>
                </a:lnTo>
                <a:lnTo>
                  <a:pt x="18288" y="710171"/>
                </a:lnTo>
                <a:lnTo>
                  <a:pt x="16764" y="710171"/>
                </a:lnTo>
                <a:lnTo>
                  <a:pt x="18288" y="707123"/>
                </a:lnTo>
                <a:lnTo>
                  <a:pt x="19812" y="705599"/>
                </a:lnTo>
                <a:lnTo>
                  <a:pt x="21336" y="701027"/>
                </a:lnTo>
                <a:lnTo>
                  <a:pt x="19812" y="701027"/>
                </a:lnTo>
                <a:lnTo>
                  <a:pt x="21336" y="696455"/>
                </a:lnTo>
                <a:lnTo>
                  <a:pt x="21336" y="697979"/>
                </a:lnTo>
                <a:lnTo>
                  <a:pt x="22352" y="696455"/>
                </a:lnTo>
                <a:lnTo>
                  <a:pt x="24384" y="693407"/>
                </a:lnTo>
                <a:lnTo>
                  <a:pt x="25527" y="688835"/>
                </a:lnTo>
                <a:lnTo>
                  <a:pt x="25908" y="687311"/>
                </a:lnTo>
                <a:lnTo>
                  <a:pt x="24384" y="688835"/>
                </a:lnTo>
                <a:lnTo>
                  <a:pt x="25400" y="687311"/>
                </a:lnTo>
                <a:lnTo>
                  <a:pt x="27419" y="684276"/>
                </a:lnTo>
                <a:lnTo>
                  <a:pt x="27432" y="685787"/>
                </a:lnTo>
                <a:lnTo>
                  <a:pt x="28181" y="684276"/>
                </a:lnTo>
                <a:lnTo>
                  <a:pt x="35052" y="684276"/>
                </a:lnTo>
                <a:lnTo>
                  <a:pt x="38100" y="685800"/>
                </a:lnTo>
                <a:lnTo>
                  <a:pt x="36576" y="684276"/>
                </a:lnTo>
                <a:lnTo>
                  <a:pt x="41148" y="685800"/>
                </a:lnTo>
                <a:lnTo>
                  <a:pt x="44196" y="685800"/>
                </a:lnTo>
                <a:lnTo>
                  <a:pt x="47244" y="687324"/>
                </a:lnTo>
                <a:lnTo>
                  <a:pt x="59423" y="687324"/>
                </a:lnTo>
                <a:lnTo>
                  <a:pt x="62471" y="688848"/>
                </a:lnTo>
                <a:lnTo>
                  <a:pt x="79248" y="688848"/>
                </a:lnTo>
                <a:lnTo>
                  <a:pt x="82296" y="687324"/>
                </a:lnTo>
                <a:lnTo>
                  <a:pt x="91440" y="687324"/>
                </a:lnTo>
                <a:lnTo>
                  <a:pt x="96012" y="685800"/>
                </a:lnTo>
                <a:lnTo>
                  <a:pt x="99060" y="685800"/>
                </a:lnTo>
                <a:lnTo>
                  <a:pt x="102108" y="682752"/>
                </a:lnTo>
                <a:lnTo>
                  <a:pt x="103619" y="682752"/>
                </a:lnTo>
                <a:lnTo>
                  <a:pt x="106680" y="679704"/>
                </a:lnTo>
                <a:lnTo>
                  <a:pt x="109728" y="678180"/>
                </a:lnTo>
                <a:lnTo>
                  <a:pt x="111252" y="676656"/>
                </a:lnTo>
                <a:lnTo>
                  <a:pt x="112776" y="673595"/>
                </a:lnTo>
                <a:lnTo>
                  <a:pt x="112776" y="675132"/>
                </a:lnTo>
                <a:lnTo>
                  <a:pt x="114300" y="673595"/>
                </a:lnTo>
                <a:lnTo>
                  <a:pt x="115824" y="672084"/>
                </a:lnTo>
                <a:lnTo>
                  <a:pt x="115824" y="670560"/>
                </a:lnTo>
                <a:lnTo>
                  <a:pt x="117348" y="669036"/>
                </a:lnTo>
                <a:lnTo>
                  <a:pt x="121920" y="664464"/>
                </a:lnTo>
                <a:lnTo>
                  <a:pt x="120396" y="664464"/>
                </a:lnTo>
                <a:lnTo>
                  <a:pt x="121920" y="662940"/>
                </a:lnTo>
                <a:lnTo>
                  <a:pt x="124968" y="659892"/>
                </a:lnTo>
                <a:lnTo>
                  <a:pt x="125984" y="658368"/>
                </a:lnTo>
                <a:lnTo>
                  <a:pt x="128016" y="655307"/>
                </a:lnTo>
                <a:lnTo>
                  <a:pt x="126492" y="656844"/>
                </a:lnTo>
                <a:lnTo>
                  <a:pt x="129540" y="652272"/>
                </a:lnTo>
                <a:lnTo>
                  <a:pt x="131064" y="650748"/>
                </a:lnTo>
                <a:lnTo>
                  <a:pt x="133096" y="647700"/>
                </a:lnTo>
                <a:lnTo>
                  <a:pt x="134112" y="646176"/>
                </a:lnTo>
                <a:lnTo>
                  <a:pt x="134112" y="644652"/>
                </a:lnTo>
                <a:lnTo>
                  <a:pt x="136398" y="640080"/>
                </a:lnTo>
                <a:lnTo>
                  <a:pt x="137160" y="638556"/>
                </a:lnTo>
                <a:lnTo>
                  <a:pt x="138988" y="633984"/>
                </a:lnTo>
                <a:lnTo>
                  <a:pt x="140208" y="630936"/>
                </a:lnTo>
                <a:lnTo>
                  <a:pt x="144780" y="623303"/>
                </a:lnTo>
                <a:lnTo>
                  <a:pt x="144780" y="621792"/>
                </a:lnTo>
                <a:lnTo>
                  <a:pt x="148691" y="612648"/>
                </a:lnTo>
                <a:lnTo>
                  <a:pt x="149352" y="611124"/>
                </a:lnTo>
                <a:lnTo>
                  <a:pt x="155448" y="597395"/>
                </a:lnTo>
                <a:lnTo>
                  <a:pt x="163068" y="579107"/>
                </a:lnTo>
                <a:lnTo>
                  <a:pt x="163068" y="580644"/>
                </a:lnTo>
                <a:lnTo>
                  <a:pt x="163652" y="579107"/>
                </a:lnTo>
                <a:lnTo>
                  <a:pt x="170675" y="560832"/>
                </a:lnTo>
                <a:lnTo>
                  <a:pt x="179819" y="539496"/>
                </a:lnTo>
                <a:lnTo>
                  <a:pt x="179819" y="541007"/>
                </a:lnTo>
                <a:lnTo>
                  <a:pt x="180530" y="539496"/>
                </a:lnTo>
                <a:lnTo>
                  <a:pt x="190500" y="518160"/>
                </a:lnTo>
                <a:lnTo>
                  <a:pt x="202692" y="493776"/>
                </a:lnTo>
                <a:lnTo>
                  <a:pt x="214884" y="467868"/>
                </a:lnTo>
                <a:lnTo>
                  <a:pt x="230124" y="440436"/>
                </a:lnTo>
                <a:lnTo>
                  <a:pt x="275844" y="348996"/>
                </a:lnTo>
                <a:lnTo>
                  <a:pt x="292608" y="320040"/>
                </a:lnTo>
                <a:lnTo>
                  <a:pt x="291084" y="320040"/>
                </a:lnTo>
                <a:lnTo>
                  <a:pt x="307848" y="289560"/>
                </a:lnTo>
                <a:lnTo>
                  <a:pt x="313182" y="278892"/>
                </a:lnTo>
                <a:lnTo>
                  <a:pt x="338328" y="231648"/>
                </a:lnTo>
                <a:lnTo>
                  <a:pt x="368808" y="179819"/>
                </a:lnTo>
                <a:lnTo>
                  <a:pt x="417576" y="109715"/>
                </a:lnTo>
                <a:lnTo>
                  <a:pt x="432816" y="88392"/>
                </a:lnTo>
                <a:lnTo>
                  <a:pt x="434340" y="88392"/>
                </a:lnTo>
                <a:lnTo>
                  <a:pt x="464807" y="42672"/>
                </a:lnTo>
                <a:lnTo>
                  <a:pt x="481584" y="19812"/>
                </a:lnTo>
                <a:lnTo>
                  <a:pt x="486156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06" name="object 10"/>
          <p:cNvSpPr/>
          <p:nvPr/>
        </p:nvSpPr>
        <p:spPr>
          <a:xfrm>
            <a:off x="976883" y="2496311"/>
            <a:ext cx="440690" cy="556260"/>
          </a:xfrm>
          <a:custGeom>
            <a:avLst/>
            <a:ahLst/>
            <a:rect l="l" t="t" r="r" b="b"/>
            <a:pathLst>
              <a:path w="440690" h="556260">
                <a:moveTo>
                  <a:pt x="228248" y="362712"/>
                </a:moveTo>
                <a:lnTo>
                  <a:pt x="204216" y="362712"/>
                </a:lnTo>
                <a:lnTo>
                  <a:pt x="213360" y="342900"/>
                </a:lnTo>
                <a:lnTo>
                  <a:pt x="213360" y="341376"/>
                </a:lnTo>
                <a:lnTo>
                  <a:pt x="224028" y="321564"/>
                </a:lnTo>
                <a:lnTo>
                  <a:pt x="233172" y="301752"/>
                </a:lnTo>
                <a:lnTo>
                  <a:pt x="233172" y="300228"/>
                </a:lnTo>
                <a:lnTo>
                  <a:pt x="243840" y="278891"/>
                </a:lnTo>
                <a:lnTo>
                  <a:pt x="254508" y="256032"/>
                </a:lnTo>
                <a:lnTo>
                  <a:pt x="278891" y="210312"/>
                </a:lnTo>
                <a:lnTo>
                  <a:pt x="306324" y="161544"/>
                </a:lnTo>
                <a:lnTo>
                  <a:pt x="306324" y="160020"/>
                </a:lnTo>
                <a:lnTo>
                  <a:pt x="323087" y="135636"/>
                </a:lnTo>
                <a:lnTo>
                  <a:pt x="341375" y="109728"/>
                </a:lnTo>
                <a:lnTo>
                  <a:pt x="361187" y="83820"/>
                </a:lnTo>
                <a:lnTo>
                  <a:pt x="381000" y="56388"/>
                </a:lnTo>
                <a:lnTo>
                  <a:pt x="381000" y="54864"/>
                </a:lnTo>
                <a:lnTo>
                  <a:pt x="403860" y="28956"/>
                </a:lnTo>
                <a:lnTo>
                  <a:pt x="405383" y="28956"/>
                </a:lnTo>
                <a:lnTo>
                  <a:pt x="429767" y="1524"/>
                </a:lnTo>
                <a:lnTo>
                  <a:pt x="431291" y="0"/>
                </a:lnTo>
                <a:lnTo>
                  <a:pt x="435864" y="0"/>
                </a:lnTo>
                <a:lnTo>
                  <a:pt x="437387" y="1524"/>
                </a:lnTo>
                <a:lnTo>
                  <a:pt x="440436" y="3048"/>
                </a:lnTo>
                <a:lnTo>
                  <a:pt x="440436" y="7620"/>
                </a:lnTo>
                <a:lnTo>
                  <a:pt x="438912" y="9144"/>
                </a:lnTo>
                <a:lnTo>
                  <a:pt x="399287" y="70104"/>
                </a:lnTo>
                <a:lnTo>
                  <a:pt x="379475" y="97536"/>
                </a:lnTo>
                <a:lnTo>
                  <a:pt x="359664" y="123444"/>
                </a:lnTo>
                <a:lnTo>
                  <a:pt x="361187" y="123444"/>
                </a:lnTo>
                <a:lnTo>
                  <a:pt x="342900" y="149352"/>
                </a:lnTo>
                <a:lnTo>
                  <a:pt x="326136" y="173736"/>
                </a:lnTo>
                <a:lnTo>
                  <a:pt x="313277" y="196596"/>
                </a:lnTo>
                <a:lnTo>
                  <a:pt x="312420" y="196596"/>
                </a:lnTo>
                <a:lnTo>
                  <a:pt x="274320" y="266700"/>
                </a:lnTo>
                <a:lnTo>
                  <a:pt x="252983" y="310896"/>
                </a:lnTo>
                <a:lnTo>
                  <a:pt x="243840" y="330708"/>
                </a:lnTo>
                <a:lnTo>
                  <a:pt x="242316" y="330708"/>
                </a:lnTo>
                <a:lnTo>
                  <a:pt x="233172" y="352044"/>
                </a:lnTo>
                <a:lnTo>
                  <a:pt x="228248" y="362712"/>
                </a:lnTo>
                <a:close/>
              </a:path>
              <a:path w="440690" h="556260">
                <a:moveTo>
                  <a:pt x="312420" y="198120"/>
                </a:moveTo>
                <a:lnTo>
                  <a:pt x="312420" y="196596"/>
                </a:lnTo>
                <a:lnTo>
                  <a:pt x="313277" y="196596"/>
                </a:lnTo>
                <a:lnTo>
                  <a:pt x="312420" y="198120"/>
                </a:lnTo>
                <a:close/>
              </a:path>
              <a:path w="440690" h="556260">
                <a:moveTo>
                  <a:pt x="146304" y="504444"/>
                </a:moveTo>
                <a:lnTo>
                  <a:pt x="118872" y="504444"/>
                </a:lnTo>
                <a:lnTo>
                  <a:pt x="129540" y="493776"/>
                </a:lnTo>
                <a:lnTo>
                  <a:pt x="128016" y="493776"/>
                </a:lnTo>
                <a:lnTo>
                  <a:pt x="131064" y="489204"/>
                </a:lnTo>
                <a:lnTo>
                  <a:pt x="132588" y="489204"/>
                </a:lnTo>
                <a:lnTo>
                  <a:pt x="138684" y="477012"/>
                </a:lnTo>
                <a:lnTo>
                  <a:pt x="143256" y="469391"/>
                </a:lnTo>
                <a:lnTo>
                  <a:pt x="147828" y="460248"/>
                </a:lnTo>
                <a:lnTo>
                  <a:pt x="160020" y="438912"/>
                </a:lnTo>
                <a:lnTo>
                  <a:pt x="167640" y="425196"/>
                </a:lnTo>
                <a:lnTo>
                  <a:pt x="176784" y="411480"/>
                </a:lnTo>
                <a:lnTo>
                  <a:pt x="185928" y="396240"/>
                </a:lnTo>
                <a:lnTo>
                  <a:pt x="195072" y="379476"/>
                </a:lnTo>
                <a:lnTo>
                  <a:pt x="204216" y="361188"/>
                </a:lnTo>
                <a:lnTo>
                  <a:pt x="204216" y="362712"/>
                </a:lnTo>
                <a:lnTo>
                  <a:pt x="228248" y="362712"/>
                </a:lnTo>
                <a:lnTo>
                  <a:pt x="224028" y="371856"/>
                </a:lnTo>
                <a:lnTo>
                  <a:pt x="213360" y="390144"/>
                </a:lnTo>
                <a:lnTo>
                  <a:pt x="204216" y="406908"/>
                </a:lnTo>
                <a:lnTo>
                  <a:pt x="185928" y="437388"/>
                </a:lnTo>
                <a:lnTo>
                  <a:pt x="178308" y="449580"/>
                </a:lnTo>
                <a:lnTo>
                  <a:pt x="166116" y="470916"/>
                </a:lnTo>
                <a:lnTo>
                  <a:pt x="161543" y="478536"/>
                </a:lnTo>
                <a:lnTo>
                  <a:pt x="161543" y="480060"/>
                </a:lnTo>
                <a:lnTo>
                  <a:pt x="157886" y="486156"/>
                </a:lnTo>
                <a:lnTo>
                  <a:pt x="156972" y="486156"/>
                </a:lnTo>
                <a:lnTo>
                  <a:pt x="153924" y="493776"/>
                </a:lnTo>
                <a:lnTo>
                  <a:pt x="152400" y="495300"/>
                </a:lnTo>
                <a:lnTo>
                  <a:pt x="146304" y="504444"/>
                </a:lnTo>
                <a:close/>
              </a:path>
              <a:path w="440690" h="556260">
                <a:moveTo>
                  <a:pt x="156972" y="487680"/>
                </a:moveTo>
                <a:lnTo>
                  <a:pt x="156972" y="486156"/>
                </a:lnTo>
                <a:lnTo>
                  <a:pt x="157886" y="486156"/>
                </a:lnTo>
                <a:lnTo>
                  <a:pt x="156972" y="487680"/>
                </a:lnTo>
                <a:close/>
              </a:path>
              <a:path w="440690" h="556260">
                <a:moveTo>
                  <a:pt x="102108" y="509016"/>
                </a:moveTo>
                <a:lnTo>
                  <a:pt x="10668" y="509016"/>
                </a:lnTo>
                <a:lnTo>
                  <a:pt x="13716" y="507491"/>
                </a:lnTo>
                <a:lnTo>
                  <a:pt x="13716" y="505968"/>
                </a:lnTo>
                <a:lnTo>
                  <a:pt x="18288" y="504444"/>
                </a:lnTo>
                <a:lnTo>
                  <a:pt x="21336" y="502920"/>
                </a:lnTo>
                <a:lnTo>
                  <a:pt x="42672" y="502920"/>
                </a:lnTo>
                <a:lnTo>
                  <a:pt x="47897" y="504226"/>
                </a:lnTo>
                <a:lnTo>
                  <a:pt x="47243" y="504444"/>
                </a:lnTo>
                <a:lnTo>
                  <a:pt x="92964" y="504444"/>
                </a:lnTo>
                <a:lnTo>
                  <a:pt x="94488" y="505968"/>
                </a:lnTo>
                <a:lnTo>
                  <a:pt x="99060" y="507491"/>
                </a:lnTo>
                <a:lnTo>
                  <a:pt x="102108" y="509016"/>
                </a:lnTo>
                <a:close/>
              </a:path>
              <a:path w="440690" h="556260">
                <a:moveTo>
                  <a:pt x="62484" y="504444"/>
                </a:moveTo>
                <a:lnTo>
                  <a:pt x="48768" y="504444"/>
                </a:lnTo>
                <a:lnTo>
                  <a:pt x="47897" y="504226"/>
                </a:lnTo>
                <a:lnTo>
                  <a:pt x="51816" y="502920"/>
                </a:lnTo>
                <a:lnTo>
                  <a:pt x="57912" y="502920"/>
                </a:lnTo>
                <a:lnTo>
                  <a:pt x="62484" y="504444"/>
                </a:lnTo>
                <a:close/>
              </a:path>
              <a:path w="440690" h="556260">
                <a:moveTo>
                  <a:pt x="83820" y="504444"/>
                </a:moveTo>
                <a:lnTo>
                  <a:pt x="67056" y="504444"/>
                </a:lnTo>
                <a:lnTo>
                  <a:pt x="70104" y="502920"/>
                </a:lnTo>
                <a:lnTo>
                  <a:pt x="79247" y="502920"/>
                </a:lnTo>
                <a:lnTo>
                  <a:pt x="83820" y="504444"/>
                </a:lnTo>
                <a:close/>
              </a:path>
              <a:path w="440690" h="556260">
                <a:moveTo>
                  <a:pt x="143256" y="509016"/>
                </a:moveTo>
                <a:lnTo>
                  <a:pt x="112776" y="509016"/>
                </a:lnTo>
                <a:lnTo>
                  <a:pt x="115824" y="505968"/>
                </a:lnTo>
                <a:lnTo>
                  <a:pt x="117347" y="504444"/>
                </a:lnTo>
                <a:lnTo>
                  <a:pt x="120395" y="502920"/>
                </a:lnTo>
                <a:lnTo>
                  <a:pt x="118872" y="504444"/>
                </a:lnTo>
                <a:lnTo>
                  <a:pt x="146304" y="504444"/>
                </a:lnTo>
                <a:lnTo>
                  <a:pt x="146303" y="505968"/>
                </a:lnTo>
                <a:lnTo>
                  <a:pt x="143256" y="509016"/>
                </a:lnTo>
                <a:close/>
              </a:path>
              <a:path w="440690" h="556260">
                <a:moveTo>
                  <a:pt x="48768" y="504444"/>
                </a:moveTo>
                <a:lnTo>
                  <a:pt x="47243" y="504444"/>
                </a:lnTo>
                <a:lnTo>
                  <a:pt x="47897" y="504226"/>
                </a:lnTo>
                <a:lnTo>
                  <a:pt x="48768" y="504444"/>
                </a:lnTo>
                <a:close/>
              </a:path>
              <a:path w="440690" h="556260">
                <a:moveTo>
                  <a:pt x="115823" y="505968"/>
                </a:moveTo>
                <a:close/>
              </a:path>
              <a:path w="440690" h="556260">
                <a:moveTo>
                  <a:pt x="112776" y="509016"/>
                </a:moveTo>
                <a:lnTo>
                  <a:pt x="109728" y="509016"/>
                </a:lnTo>
                <a:lnTo>
                  <a:pt x="115823" y="505968"/>
                </a:lnTo>
                <a:lnTo>
                  <a:pt x="112776" y="509016"/>
                </a:lnTo>
                <a:close/>
              </a:path>
              <a:path w="440690" h="556260">
                <a:moveTo>
                  <a:pt x="24384" y="551688"/>
                </a:moveTo>
                <a:lnTo>
                  <a:pt x="13716" y="551688"/>
                </a:lnTo>
                <a:lnTo>
                  <a:pt x="9143" y="547116"/>
                </a:lnTo>
                <a:lnTo>
                  <a:pt x="10668" y="547116"/>
                </a:lnTo>
                <a:lnTo>
                  <a:pt x="7620" y="545591"/>
                </a:lnTo>
                <a:lnTo>
                  <a:pt x="9143" y="545591"/>
                </a:lnTo>
                <a:lnTo>
                  <a:pt x="6095" y="544068"/>
                </a:lnTo>
                <a:lnTo>
                  <a:pt x="3047" y="541020"/>
                </a:lnTo>
                <a:lnTo>
                  <a:pt x="0" y="534924"/>
                </a:lnTo>
                <a:lnTo>
                  <a:pt x="0" y="522732"/>
                </a:lnTo>
                <a:lnTo>
                  <a:pt x="4572" y="513588"/>
                </a:lnTo>
                <a:lnTo>
                  <a:pt x="10668" y="507491"/>
                </a:lnTo>
                <a:lnTo>
                  <a:pt x="10668" y="509016"/>
                </a:lnTo>
                <a:lnTo>
                  <a:pt x="143256" y="509016"/>
                </a:lnTo>
                <a:lnTo>
                  <a:pt x="137160" y="515112"/>
                </a:lnTo>
                <a:lnTo>
                  <a:pt x="134112" y="516636"/>
                </a:lnTo>
                <a:lnTo>
                  <a:pt x="131064" y="519684"/>
                </a:lnTo>
                <a:lnTo>
                  <a:pt x="30480" y="519684"/>
                </a:lnTo>
                <a:lnTo>
                  <a:pt x="27432" y="521208"/>
                </a:lnTo>
                <a:lnTo>
                  <a:pt x="24384" y="521208"/>
                </a:lnTo>
                <a:lnTo>
                  <a:pt x="21336" y="522732"/>
                </a:lnTo>
                <a:lnTo>
                  <a:pt x="18288" y="522732"/>
                </a:lnTo>
                <a:lnTo>
                  <a:pt x="16764" y="525780"/>
                </a:lnTo>
                <a:lnTo>
                  <a:pt x="16764" y="539496"/>
                </a:lnTo>
                <a:lnTo>
                  <a:pt x="18288" y="539496"/>
                </a:lnTo>
                <a:lnTo>
                  <a:pt x="18288" y="541020"/>
                </a:lnTo>
                <a:lnTo>
                  <a:pt x="16764" y="541020"/>
                </a:lnTo>
                <a:lnTo>
                  <a:pt x="18288" y="542544"/>
                </a:lnTo>
                <a:lnTo>
                  <a:pt x="19812" y="542544"/>
                </a:lnTo>
                <a:lnTo>
                  <a:pt x="21336" y="545591"/>
                </a:lnTo>
                <a:lnTo>
                  <a:pt x="21336" y="547116"/>
                </a:lnTo>
                <a:lnTo>
                  <a:pt x="22860" y="550164"/>
                </a:lnTo>
                <a:lnTo>
                  <a:pt x="24384" y="551688"/>
                </a:lnTo>
                <a:close/>
              </a:path>
              <a:path w="440690" h="556260">
                <a:moveTo>
                  <a:pt x="124968" y="522732"/>
                </a:moveTo>
                <a:lnTo>
                  <a:pt x="126491" y="521208"/>
                </a:lnTo>
                <a:lnTo>
                  <a:pt x="36576" y="521208"/>
                </a:lnTo>
                <a:lnTo>
                  <a:pt x="32004" y="519684"/>
                </a:lnTo>
                <a:lnTo>
                  <a:pt x="131064" y="519684"/>
                </a:lnTo>
                <a:lnTo>
                  <a:pt x="124968" y="522732"/>
                </a:lnTo>
                <a:close/>
              </a:path>
              <a:path w="440690" h="556260">
                <a:moveTo>
                  <a:pt x="65532" y="522732"/>
                </a:moveTo>
                <a:lnTo>
                  <a:pt x="59436" y="522732"/>
                </a:lnTo>
                <a:lnTo>
                  <a:pt x="54864" y="521208"/>
                </a:lnTo>
                <a:lnTo>
                  <a:pt x="68580" y="521208"/>
                </a:lnTo>
                <a:lnTo>
                  <a:pt x="65532" y="522732"/>
                </a:lnTo>
                <a:close/>
              </a:path>
              <a:path w="440690" h="556260">
                <a:moveTo>
                  <a:pt x="88391" y="522732"/>
                </a:moveTo>
                <a:lnTo>
                  <a:pt x="83820" y="522732"/>
                </a:lnTo>
                <a:lnTo>
                  <a:pt x="80772" y="521208"/>
                </a:lnTo>
                <a:lnTo>
                  <a:pt x="86868" y="521208"/>
                </a:lnTo>
                <a:lnTo>
                  <a:pt x="88391" y="522732"/>
                </a:lnTo>
                <a:close/>
              </a:path>
              <a:path w="440690" h="556260">
                <a:moveTo>
                  <a:pt x="112776" y="527304"/>
                </a:moveTo>
                <a:lnTo>
                  <a:pt x="102108" y="527304"/>
                </a:lnTo>
                <a:lnTo>
                  <a:pt x="99060" y="525780"/>
                </a:lnTo>
                <a:lnTo>
                  <a:pt x="96012" y="525780"/>
                </a:lnTo>
                <a:lnTo>
                  <a:pt x="96011" y="524256"/>
                </a:lnTo>
                <a:lnTo>
                  <a:pt x="91440" y="522732"/>
                </a:lnTo>
                <a:lnTo>
                  <a:pt x="89916" y="522732"/>
                </a:lnTo>
                <a:lnTo>
                  <a:pt x="86868" y="521208"/>
                </a:lnTo>
                <a:lnTo>
                  <a:pt x="126491" y="521208"/>
                </a:lnTo>
                <a:lnTo>
                  <a:pt x="123443" y="524256"/>
                </a:lnTo>
                <a:lnTo>
                  <a:pt x="120395" y="524256"/>
                </a:lnTo>
                <a:lnTo>
                  <a:pt x="115824" y="525780"/>
                </a:lnTo>
                <a:lnTo>
                  <a:pt x="112776" y="527304"/>
                </a:lnTo>
                <a:close/>
              </a:path>
              <a:path w="440690" h="556260">
                <a:moveTo>
                  <a:pt x="16764" y="525780"/>
                </a:moveTo>
                <a:lnTo>
                  <a:pt x="18288" y="522732"/>
                </a:lnTo>
                <a:lnTo>
                  <a:pt x="18288" y="524256"/>
                </a:lnTo>
                <a:lnTo>
                  <a:pt x="16764" y="525780"/>
                </a:lnTo>
                <a:close/>
              </a:path>
              <a:path w="440690" h="556260">
                <a:moveTo>
                  <a:pt x="18288" y="524256"/>
                </a:moveTo>
                <a:lnTo>
                  <a:pt x="18288" y="522732"/>
                </a:lnTo>
                <a:lnTo>
                  <a:pt x="19812" y="522732"/>
                </a:lnTo>
                <a:lnTo>
                  <a:pt x="18288" y="524256"/>
                </a:lnTo>
                <a:close/>
              </a:path>
              <a:path w="440690" h="556260">
                <a:moveTo>
                  <a:pt x="18288" y="524256"/>
                </a:moveTo>
                <a:lnTo>
                  <a:pt x="19812" y="522732"/>
                </a:lnTo>
                <a:lnTo>
                  <a:pt x="21336" y="522732"/>
                </a:lnTo>
                <a:lnTo>
                  <a:pt x="18288" y="524256"/>
                </a:lnTo>
                <a:close/>
              </a:path>
              <a:path w="440690" h="556260">
                <a:moveTo>
                  <a:pt x="92964" y="524256"/>
                </a:moveTo>
                <a:lnTo>
                  <a:pt x="88391" y="522732"/>
                </a:lnTo>
                <a:lnTo>
                  <a:pt x="91440" y="522732"/>
                </a:lnTo>
                <a:lnTo>
                  <a:pt x="92964" y="524256"/>
                </a:lnTo>
                <a:close/>
              </a:path>
              <a:path w="440690" h="556260">
                <a:moveTo>
                  <a:pt x="16764" y="525780"/>
                </a:moveTo>
                <a:lnTo>
                  <a:pt x="18288" y="524256"/>
                </a:lnTo>
                <a:lnTo>
                  <a:pt x="18288" y="525018"/>
                </a:lnTo>
                <a:lnTo>
                  <a:pt x="16764" y="525780"/>
                </a:lnTo>
                <a:close/>
              </a:path>
              <a:path w="440690" h="556260">
                <a:moveTo>
                  <a:pt x="18288" y="525018"/>
                </a:moveTo>
                <a:lnTo>
                  <a:pt x="18288" y="524256"/>
                </a:lnTo>
                <a:lnTo>
                  <a:pt x="19812" y="524256"/>
                </a:lnTo>
                <a:lnTo>
                  <a:pt x="18288" y="525018"/>
                </a:lnTo>
                <a:close/>
              </a:path>
              <a:path w="440690" h="556260">
                <a:moveTo>
                  <a:pt x="16764" y="528828"/>
                </a:moveTo>
                <a:lnTo>
                  <a:pt x="16764" y="525780"/>
                </a:lnTo>
                <a:lnTo>
                  <a:pt x="18288" y="525018"/>
                </a:lnTo>
                <a:lnTo>
                  <a:pt x="18288" y="525780"/>
                </a:lnTo>
                <a:lnTo>
                  <a:pt x="16764" y="528828"/>
                </a:lnTo>
                <a:close/>
              </a:path>
              <a:path w="440690" h="556260">
                <a:moveTo>
                  <a:pt x="18288" y="539496"/>
                </a:moveTo>
                <a:lnTo>
                  <a:pt x="16764" y="539496"/>
                </a:lnTo>
                <a:lnTo>
                  <a:pt x="16764" y="537972"/>
                </a:lnTo>
                <a:lnTo>
                  <a:pt x="18288" y="539496"/>
                </a:lnTo>
                <a:close/>
              </a:path>
              <a:path w="440690" h="556260">
                <a:moveTo>
                  <a:pt x="18288" y="542544"/>
                </a:moveTo>
                <a:lnTo>
                  <a:pt x="16764" y="541020"/>
                </a:lnTo>
                <a:lnTo>
                  <a:pt x="18288" y="541782"/>
                </a:lnTo>
                <a:lnTo>
                  <a:pt x="18288" y="542544"/>
                </a:lnTo>
                <a:close/>
              </a:path>
              <a:path w="440690" h="556260">
                <a:moveTo>
                  <a:pt x="18288" y="541782"/>
                </a:moveTo>
                <a:lnTo>
                  <a:pt x="16764" y="541020"/>
                </a:lnTo>
                <a:lnTo>
                  <a:pt x="18288" y="541020"/>
                </a:lnTo>
                <a:lnTo>
                  <a:pt x="18288" y="541782"/>
                </a:lnTo>
                <a:close/>
              </a:path>
              <a:path w="440690" h="556260">
                <a:moveTo>
                  <a:pt x="19812" y="542544"/>
                </a:moveTo>
                <a:lnTo>
                  <a:pt x="18288" y="542544"/>
                </a:lnTo>
                <a:lnTo>
                  <a:pt x="18288" y="541782"/>
                </a:lnTo>
                <a:lnTo>
                  <a:pt x="19812" y="542544"/>
                </a:lnTo>
                <a:close/>
              </a:path>
              <a:path w="440690" h="556260">
                <a:moveTo>
                  <a:pt x="19812" y="556260"/>
                </a:moveTo>
                <a:lnTo>
                  <a:pt x="15240" y="556260"/>
                </a:lnTo>
                <a:lnTo>
                  <a:pt x="12191" y="550164"/>
                </a:lnTo>
                <a:lnTo>
                  <a:pt x="13716" y="551688"/>
                </a:lnTo>
                <a:lnTo>
                  <a:pt x="24384" y="551688"/>
                </a:lnTo>
                <a:lnTo>
                  <a:pt x="22860" y="554736"/>
                </a:lnTo>
                <a:lnTo>
                  <a:pt x="19812" y="55626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07" name="object 11"/>
          <p:cNvSpPr/>
          <p:nvPr/>
        </p:nvSpPr>
        <p:spPr>
          <a:xfrm>
            <a:off x="795527" y="3465576"/>
            <a:ext cx="485140" cy="647700"/>
          </a:xfrm>
          <a:custGeom>
            <a:avLst/>
            <a:ahLst/>
            <a:rect l="l" t="t" r="r" b="b"/>
            <a:pathLst>
              <a:path w="485140" h="647700">
                <a:moveTo>
                  <a:pt x="289911" y="387096"/>
                </a:moveTo>
                <a:lnTo>
                  <a:pt x="266700" y="387096"/>
                </a:lnTo>
                <a:lnTo>
                  <a:pt x="272796" y="367283"/>
                </a:lnTo>
                <a:lnTo>
                  <a:pt x="272796" y="365759"/>
                </a:lnTo>
                <a:lnTo>
                  <a:pt x="278892" y="345948"/>
                </a:lnTo>
                <a:lnTo>
                  <a:pt x="286512" y="324612"/>
                </a:lnTo>
                <a:lnTo>
                  <a:pt x="295656" y="301751"/>
                </a:lnTo>
                <a:lnTo>
                  <a:pt x="303276" y="280416"/>
                </a:lnTo>
                <a:lnTo>
                  <a:pt x="303276" y="278891"/>
                </a:lnTo>
                <a:lnTo>
                  <a:pt x="312420" y="257556"/>
                </a:lnTo>
                <a:lnTo>
                  <a:pt x="333756" y="211835"/>
                </a:lnTo>
                <a:lnTo>
                  <a:pt x="333756" y="210312"/>
                </a:lnTo>
                <a:lnTo>
                  <a:pt x="344424" y="187451"/>
                </a:lnTo>
                <a:lnTo>
                  <a:pt x="358140" y="163067"/>
                </a:lnTo>
                <a:lnTo>
                  <a:pt x="371856" y="140208"/>
                </a:lnTo>
                <a:lnTo>
                  <a:pt x="387096" y="115824"/>
                </a:lnTo>
                <a:lnTo>
                  <a:pt x="402336" y="89916"/>
                </a:lnTo>
                <a:lnTo>
                  <a:pt x="438912" y="35051"/>
                </a:lnTo>
                <a:lnTo>
                  <a:pt x="461772" y="6096"/>
                </a:lnTo>
                <a:lnTo>
                  <a:pt x="464820" y="1524"/>
                </a:lnTo>
                <a:lnTo>
                  <a:pt x="472439" y="0"/>
                </a:lnTo>
                <a:lnTo>
                  <a:pt x="477012" y="4572"/>
                </a:lnTo>
                <a:lnTo>
                  <a:pt x="483108" y="7620"/>
                </a:lnTo>
                <a:lnTo>
                  <a:pt x="484631" y="15240"/>
                </a:lnTo>
                <a:lnTo>
                  <a:pt x="480060" y="19812"/>
                </a:lnTo>
                <a:lnTo>
                  <a:pt x="458723" y="50291"/>
                </a:lnTo>
                <a:lnTo>
                  <a:pt x="423672" y="103632"/>
                </a:lnTo>
                <a:lnTo>
                  <a:pt x="393192" y="152400"/>
                </a:lnTo>
                <a:lnTo>
                  <a:pt x="368045" y="198120"/>
                </a:lnTo>
                <a:lnTo>
                  <a:pt x="367284" y="198120"/>
                </a:lnTo>
                <a:lnTo>
                  <a:pt x="355854" y="220980"/>
                </a:lnTo>
                <a:lnTo>
                  <a:pt x="355092" y="220980"/>
                </a:lnTo>
                <a:lnTo>
                  <a:pt x="344424" y="243840"/>
                </a:lnTo>
                <a:lnTo>
                  <a:pt x="335280" y="266700"/>
                </a:lnTo>
                <a:lnTo>
                  <a:pt x="326136" y="288035"/>
                </a:lnTo>
                <a:lnTo>
                  <a:pt x="316992" y="310896"/>
                </a:lnTo>
                <a:lnTo>
                  <a:pt x="301752" y="353567"/>
                </a:lnTo>
                <a:lnTo>
                  <a:pt x="294132" y="373380"/>
                </a:lnTo>
                <a:lnTo>
                  <a:pt x="289911" y="387096"/>
                </a:lnTo>
                <a:close/>
              </a:path>
              <a:path w="485140" h="647700">
                <a:moveTo>
                  <a:pt x="367284" y="199643"/>
                </a:moveTo>
                <a:lnTo>
                  <a:pt x="367284" y="198120"/>
                </a:lnTo>
                <a:lnTo>
                  <a:pt x="368045" y="198120"/>
                </a:lnTo>
                <a:lnTo>
                  <a:pt x="367284" y="199643"/>
                </a:lnTo>
                <a:close/>
              </a:path>
              <a:path w="485140" h="647700">
                <a:moveTo>
                  <a:pt x="355092" y="222504"/>
                </a:moveTo>
                <a:lnTo>
                  <a:pt x="355092" y="220980"/>
                </a:lnTo>
                <a:lnTo>
                  <a:pt x="355854" y="220980"/>
                </a:lnTo>
                <a:lnTo>
                  <a:pt x="355092" y="222504"/>
                </a:lnTo>
                <a:close/>
              </a:path>
              <a:path w="485140" h="647700">
                <a:moveTo>
                  <a:pt x="265175" y="461772"/>
                </a:moveTo>
                <a:lnTo>
                  <a:pt x="242316" y="461772"/>
                </a:lnTo>
                <a:lnTo>
                  <a:pt x="246888" y="443483"/>
                </a:lnTo>
                <a:lnTo>
                  <a:pt x="252984" y="425196"/>
                </a:lnTo>
                <a:lnTo>
                  <a:pt x="259080" y="405383"/>
                </a:lnTo>
                <a:lnTo>
                  <a:pt x="266700" y="385572"/>
                </a:lnTo>
                <a:lnTo>
                  <a:pt x="266700" y="387096"/>
                </a:lnTo>
                <a:lnTo>
                  <a:pt x="289911" y="387096"/>
                </a:lnTo>
                <a:lnTo>
                  <a:pt x="288036" y="393192"/>
                </a:lnTo>
                <a:lnTo>
                  <a:pt x="280416" y="413004"/>
                </a:lnTo>
                <a:lnTo>
                  <a:pt x="274320" y="431292"/>
                </a:lnTo>
                <a:lnTo>
                  <a:pt x="268692" y="449580"/>
                </a:lnTo>
                <a:lnTo>
                  <a:pt x="268224" y="449580"/>
                </a:lnTo>
                <a:lnTo>
                  <a:pt x="265175" y="461772"/>
                </a:lnTo>
                <a:close/>
              </a:path>
              <a:path w="485140" h="647700">
                <a:moveTo>
                  <a:pt x="268224" y="451104"/>
                </a:moveTo>
                <a:lnTo>
                  <a:pt x="268224" y="449580"/>
                </a:lnTo>
                <a:lnTo>
                  <a:pt x="268692" y="449580"/>
                </a:lnTo>
                <a:lnTo>
                  <a:pt x="268224" y="451104"/>
                </a:lnTo>
                <a:close/>
              </a:path>
              <a:path w="485140" h="647700">
                <a:moveTo>
                  <a:pt x="245173" y="521208"/>
                </a:moveTo>
                <a:lnTo>
                  <a:pt x="220980" y="521208"/>
                </a:lnTo>
                <a:lnTo>
                  <a:pt x="225552" y="507492"/>
                </a:lnTo>
                <a:lnTo>
                  <a:pt x="231647" y="493775"/>
                </a:lnTo>
                <a:lnTo>
                  <a:pt x="236220" y="478535"/>
                </a:lnTo>
                <a:lnTo>
                  <a:pt x="242316" y="460248"/>
                </a:lnTo>
                <a:lnTo>
                  <a:pt x="242316" y="461772"/>
                </a:lnTo>
                <a:lnTo>
                  <a:pt x="265175" y="461772"/>
                </a:lnTo>
                <a:lnTo>
                  <a:pt x="263652" y="467867"/>
                </a:lnTo>
                <a:lnTo>
                  <a:pt x="263652" y="469392"/>
                </a:lnTo>
                <a:lnTo>
                  <a:pt x="258110" y="484632"/>
                </a:lnTo>
                <a:lnTo>
                  <a:pt x="257556" y="484632"/>
                </a:lnTo>
                <a:lnTo>
                  <a:pt x="252984" y="501396"/>
                </a:lnTo>
                <a:lnTo>
                  <a:pt x="246888" y="515112"/>
                </a:lnTo>
                <a:lnTo>
                  <a:pt x="246888" y="516635"/>
                </a:lnTo>
                <a:lnTo>
                  <a:pt x="245173" y="521208"/>
                </a:lnTo>
                <a:close/>
              </a:path>
              <a:path w="485140" h="647700">
                <a:moveTo>
                  <a:pt x="257556" y="486156"/>
                </a:moveTo>
                <a:lnTo>
                  <a:pt x="257556" y="484632"/>
                </a:lnTo>
                <a:lnTo>
                  <a:pt x="258110" y="484632"/>
                </a:lnTo>
                <a:lnTo>
                  <a:pt x="257556" y="486156"/>
                </a:lnTo>
                <a:close/>
              </a:path>
              <a:path w="485140" h="647700">
                <a:moveTo>
                  <a:pt x="214884" y="531875"/>
                </a:moveTo>
                <a:lnTo>
                  <a:pt x="220980" y="519683"/>
                </a:lnTo>
                <a:lnTo>
                  <a:pt x="220980" y="521208"/>
                </a:lnTo>
                <a:lnTo>
                  <a:pt x="245173" y="521208"/>
                </a:lnTo>
                <a:lnTo>
                  <a:pt x="242316" y="528827"/>
                </a:lnTo>
                <a:lnTo>
                  <a:pt x="240792" y="530351"/>
                </a:lnTo>
                <a:lnTo>
                  <a:pt x="216408" y="530351"/>
                </a:lnTo>
                <a:lnTo>
                  <a:pt x="214884" y="531875"/>
                </a:lnTo>
                <a:close/>
              </a:path>
              <a:path w="485140" h="647700">
                <a:moveTo>
                  <a:pt x="204216" y="550164"/>
                </a:moveTo>
                <a:lnTo>
                  <a:pt x="210312" y="541020"/>
                </a:lnTo>
                <a:lnTo>
                  <a:pt x="210312" y="539496"/>
                </a:lnTo>
                <a:lnTo>
                  <a:pt x="216408" y="530351"/>
                </a:lnTo>
                <a:lnTo>
                  <a:pt x="240792" y="530351"/>
                </a:lnTo>
                <a:lnTo>
                  <a:pt x="236220" y="541020"/>
                </a:lnTo>
                <a:lnTo>
                  <a:pt x="234696" y="542543"/>
                </a:lnTo>
                <a:lnTo>
                  <a:pt x="231648" y="548640"/>
                </a:lnTo>
                <a:lnTo>
                  <a:pt x="205740" y="548640"/>
                </a:lnTo>
                <a:lnTo>
                  <a:pt x="204216" y="550164"/>
                </a:lnTo>
                <a:close/>
              </a:path>
              <a:path w="485140" h="647700">
                <a:moveTo>
                  <a:pt x="199644" y="557783"/>
                </a:moveTo>
                <a:lnTo>
                  <a:pt x="205740" y="548640"/>
                </a:lnTo>
                <a:lnTo>
                  <a:pt x="231648" y="548640"/>
                </a:lnTo>
                <a:lnTo>
                  <a:pt x="230124" y="551688"/>
                </a:lnTo>
                <a:lnTo>
                  <a:pt x="227076" y="556259"/>
                </a:lnTo>
                <a:lnTo>
                  <a:pt x="201168" y="556259"/>
                </a:lnTo>
                <a:lnTo>
                  <a:pt x="199644" y="557783"/>
                </a:lnTo>
                <a:close/>
              </a:path>
              <a:path w="485140" h="647700">
                <a:moveTo>
                  <a:pt x="214883" y="576072"/>
                </a:moveTo>
                <a:lnTo>
                  <a:pt x="182880" y="576072"/>
                </a:lnTo>
                <a:lnTo>
                  <a:pt x="185928" y="573024"/>
                </a:lnTo>
                <a:lnTo>
                  <a:pt x="190500" y="569975"/>
                </a:lnTo>
                <a:lnTo>
                  <a:pt x="188976" y="569975"/>
                </a:lnTo>
                <a:lnTo>
                  <a:pt x="193547" y="566927"/>
                </a:lnTo>
                <a:lnTo>
                  <a:pt x="192024" y="566927"/>
                </a:lnTo>
                <a:lnTo>
                  <a:pt x="196596" y="562356"/>
                </a:lnTo>
                <a:lnTo>
                  <a:pt x="201168" y="556259"/>
                </a:lnTo>
                <a:lnTo>
                  <a:pt x="227076" y="556259"/>
                </a:lnTo>
                <a:lnTo>
                  <a:pt x="224028" y="560832"/>
                </a:lnTo>
                <a:lnTo>
                  <a:pt x="219456" y="568451"/>
                </a:lnTo>
                <a:lnTo>
                  <a:pt x="219456" y="569975"/>
                </a:lnTo>
                <a:lnTo>
                  <a:pt x="214883" y="576072"/>
                </a:lnTo>
                <a:close/>
              </a:path>
              <a:path w="485140" h="647700">
                <a:moveTo>
                  <a:pt x="146304" y="577596"/>
                </a:moveTo>
                <a:lnTo>
                  <a:pt x="99060" y="577596"/>
                </a:lnTo>
                <a:lnTo>
                  <a:pt x="103632" y="576072"/>
                </a:lnTo>
                <a:lnTo>
                  <a:pt x="109728" y="576072"/>
                </a:lnTo>
                <a:lnTo>
                  <a:pt x="114300" y="574548"/>
                </a:lnTo>
                <a:lnTo>
                  <a:pt x="117347" y="573024"/>
                </a:lnTo>
                <a:lnTo>
                  <a:pt x="132588" y="573024"/>
                </a:lnTo>
                <a:lnTo>
                  <a:pt x="134112" y="574548"/>
                </a:lnTo>
                <a:lnTo>
                  <a:pt x="140208" y="574548"/>
                </a:lnTo>
                <a:lnTo>
                  <a:pt x="146304" y="577596"/>
                </a:lnTo>
                <a:close/>
              </a:path>
              <a:path w="485140" h="647700">
                <a:moveTo>
                  <a:pt x="211455" y="580643"/>
                </a:moveTo>
                <a:lnTo>
                  <a:pt x="173736" y="580643"/>
                </a:lnTo>
                <a:lnTo>
                  <a:pt x="179832" y="577596"/>
                </a:lnTo>
                <a:lnTo>
                  <a:pt x="184404" y="574548"/>
                </a:lnTo>
                <a:lnTo>
                  <a:pt x="182880" y="576072"/>
                </a:lnTo>
                <a:lnTo>
                  <a:pt x="214883" y="576072"/>
                </a:lnTo>
                <a:lnTo>
                  <a:pt x="211455" y="580643"/>
                </a:lnTo>
                <a:close/>
              </a:path>
              <a:path w="485140" h="647700">
                <a:moveTo>
                  <a:pt x="149352" y="577596"/>
                </a:moveTo>
                <a:lnTo>
                  <a:pt x="146304" y="577596"/>
                </a:lnTo>
                <a:lnTo>
                  <a:pt x="144780" y="576072"/>
                </a:lnTo>
                <a:lnTo>
                  <a:pt x="149352" y="577596"/>
                </a:lnTo>
                <a:close/>
              </a:path>
              <a:path w="485140" h="647700">
                <a:moveTo>
                  <a:pt x="179832" y="577596"/>
                </a:moveTo>
                <a:lnTo>
                  <a:pt x="178308" y="577596"/>
                </a:lnTo>
                <a:lnTo>
                  <a:pt x="181356" y="576072"/>
                </a:lnTo>
                <a:lnTo>
                  <a:pt x="179832" y="577596"/>
                </a:lnTo>
                <a:close/>
              </a:path>
              <a:path w="485140" h="647700">
                <a:moveTo>
                  <a:pt x="158496" y="580643"/>
                </a:moveTo>
                <a:lnTo>
                  <a:pt x="92964" y="580643"/>
                </a:lnTo>
                <a:lnTo>
                  <a:pt x="97536" y="577596"/>
                </a:lnTo>
                <a:lnTo>
                  <a:pt x="150876" y="577596"/>
                </a:lnTo>
                <a:lnTo>
                  <a:pt x="153924" y="579120"/>
                </a:lnTo>
                <a:lnTo>
                  <a:pt x="155447" y="579120"/>
                </a:lnTo>
                <a:lnTo>
                  <a:pt x="158496" y="580643"/>
                </a:lnTo>
                <a:close/>
              </a:path>
              <a:path w="485140" h="647700">
                <a:moveTo>
                  <a:pt x="205740" y="586740"/>
                </a:moveTo>
                <a:lnTo>
                  <a:pt x="73152" y="586740"/>
                </a:lnTo>
                <a:lnTo>
                  <a:pt x="77724" y="585216"/>
                </a:lnTo>
                <a:lnTo>
                  <a:pt x="76200" y="585216"/>
                </a:lnTo>
                <a:lnTo>
                  <a:pt x="82296" y="583692"/>
                </a:lnTo>
                <a:lnTo>
                  <a:pt x="82296" y="582167"/>
                </a:lnTo>
                <a:lnTo>
                  <a:pt x="88392" y="580643"/>
                </a:lnTo>
                <a:lnTo>
                  <a:pt x="92964" y="579120"/>
                </a:lnTo>
                <a:lnTo>
                  <a:pt x="92964" y="580643"/>
                </a:lnTo>
                <a:lnTo>
                  <a:pt x="211455" y="580643"/>
                </a:lnTo>
                <a:lnTo>
                  <a:pt x="210312" y="582167"/>
                </a:lnTo>
                <a:lnTo>
                  <a:pt x="208788" y="582167"/>
                </a:lnTo>
                <a:lnTo>
                  <a:pt x="205740" y="586740"/>
                </a:lnTo>
                <a:close/>
              </a:path>
              <a:path w="485140" h="647700">
                <a:moveTo>
                  <a:pt x="173736" y="580643"/>
                </a:moveTo>
                <a:lnTo>
                  <a:pt x="172212" y="580643"/>
                </a:lnTo>
                <a:lnTo>
                  <a:pt x="175260" y="579120"/>
                </a:lnTo>
                <a:lnTo>
                  <a:pt x="173736" y="580643"/>
                </a:lnTo>
                <a:close/>
              </a:path>
              <a:path w="485140" h="647700">
                <a:moveTo>
                  <a:pt x="16764" y="647700"/>
                </a:moveTo>
                <a:lnTo>
                  <a:pt x="12192" y="647700"/>
                </a:lnTo>
                <a:lnTo>
                  <a:pt x="3047" y="643127"/>
                </a:lnTo>
                <a:lnTo>
                  <a:pt x="1524" y="638556"/>
                </a:lnTo>
                <a:lnTo>
                  <a:pt x="1524" y="637032"/>
                </a:lnTo>
                <a:lnTo>
                  <a:pt x="0" y="633983"/>
                </a:lnTo>
                <a:lnTo>
                  <a:pt x="0" y="629412"/>
                </a:lnTo>
                <a:lnTo>
                  <a:pt x="3047" y="627888"/>
                </a:lnTo>
                <a:lnTo>
                  <a:pt x="4572" y="624840"/>
                </a:lnTo>
                <a:lnTo>
                  <a:pt x="4572" y="623316"/>
                </a:lnTo>
                <a:lnTo>
                  <a:pt x="10668" y="617220"/>
                </a:lnTo>
                <a:lnTo>
                  <a:pt x="12192" y="614172"/>
                </a:lnTo>
                <a:lnTo>
                  <a:pt x="18288" y="611124"/>
                </a:lnTo>
                <a:lnTo>
                  <a:pt x="19812" y="609600"/>
                </a:lnTo>
                <a:lnTo>
                  <a:pt x="24384" y="608075"/>
                </a:lnTo>
                <a:lnTo>
                  <a:pt x="22860" y="608075"/>
                </a:lnTo>
                <a:lnTo>
                  <a:pt x="27432" y="605027"/>
                </a:lnTo>
                <a:lnTo>
                  <a:pt x="32004" y="603504"/>
                </a:lnTo>
                <a:lnTo>
                  <a:pt x="33528" y="601980"/>
                </a:lnTo>
                <a:lnTo>
                  <a:pt x="38100" y="600456"/>
                </a:lnTo>
                <a:lnTo>
                  <a:pt x="36576" y="600456"/>
                </a:lnTo>
                <a:lnTo>
                  <a:pt x="42672" y="597408"/>
                </a:lnTo>
                <a:lnTo>
                  <a:pt x="44196" y="597408"/>
                </a:lnTo>
                <a:lnTo>
                  <a:pt x="50292" y="595883"/>
                </a:lnTo>
                <a:lnTo>
                  <a:pt x="56388" y="592835"/>
                </a:lnTo>
                <a:lnTo>
                  <a:pt x="62484" y="591312"/>
                </a:lnTo>
                <a:lnTo>
                  <a:pt x="60960" y="591312"/>
                </a:lnTo>
                <a:lnTo>
                  <a:pt x="67056" y="589788"/>
                </a:lnTo>
                <a:lnTo>
                  <a:pt x="71628" y="586740"/>
                </a:lnTo>
                <a:lnTo>
                  <a:pt x="204216" y="586740"/>
                </a:lnTo>
                <a:lnTo>
                  <a:pt x="201168" y="589788"/>
                </a:lnTo>
                <a:lnTo>
                  <a:pt x="196596" y="592835"/>
                </a:lnTo>
                <a:lnTo>
                  <a:pt x="196596" y="594359"/>
                </a:lnTo>
                <a:lnTo>
                  <a:pt x="193548" y="595883"/>
                </a:lnTo>
                <a:lnTo>
                  <a:pt x="118872" y="595883"/>
                </a:lnTo>
                <a:lnTo>
                  <a:pt x="114300" y="597408"/>
                </a:lnTo>
                <a:lnTo>
                  <a:pt x="108204" y="598932"/>
                </a:lnTo>
                <a:lnTo>
                  <a:pt x="105156" y="598932"/>
                </a:lnTo>
                <a:lnTo>
                  <a:pt x="100584" y="600456"/>
                </a:lnTo>
                <a:lnTo>
                  <a:pt x="94488" y="601980"/>
                </a:lnTo>
                <a:lnTo>
                  <a:pt x="96012" y="601980"/>
                </a:lnTo>
                <a:lnTo>
                  <a:pt x="92963" y="603504"/>
                </a:lnTo>
                <a:lnTo>
                  <a:pt x="91440" y="603504"/>
                </a:lnTo>
                <a:lnTo>
                  <a:pt x="85344" y="606551"/>
                </a:lnTo>
                <a:lnTo>
                  <a:pt x="76200" y="609600"/>
                </a:lnTo>
                <a:lnTo>
                  <a:pt x="70104" y="612648"/>
                </a:lnTo>
                <a:lnTo>
                  <a:pt x="68580" y="612648"/>
                </a:lnTo>
                <a:lnTo>
                  <a:pt x="64008" y="614172"/>
                </a:lnTo>
                <a:lnTo>
                  <a:pt x="57912" y="617220"/>
                </a:lnTo>
                <a:lnTo>
                  <a:pt x="51816" y="618743"/>
                </a:lnTo>
                <a:lnTo>
                  <a:pt x="53340" y="618743"/>
                </a:lnTo>
                <a:lnTo>
                  <a:pt x="48768" y="620267"/>
                </a:lnTo>
                <a:lnTo>
                  <a:pt x="47244" y="621792"/>
                </a:lnTo>
                <a:lnTo>
                  <a:pt x="41147" y="623316"/>
                </a:lnTo>
                <a:lnTo>
                  <a:pt x="42672" y="623316"/>
                </a:lnTo>
                <a:lnTo>
                  <a:pt x="38100" y="624840"/>
                </a:lnTo>
                <a:lnTo>
                  <a:pt x="16764" y="624840"/>
                </a:lnTo>
                <a:lnTo>
                  <a:pt x="22860" y="630935"/>
                </a:lnTo>
                <a:lnTo>
                  <a:pt x="21336" y="638556"/>
                </a:lnTo>
                <a:lnTo>
                  <a:pt x="38100" y="638556"/>
                </a:lnTo>
                <a:lnTo>
                  <a:pt x="38100" y="641604"/>
                </a:lnTo>
                <a:lnTo>
                  <a:pt x="33528" y="644651"/>
                </a:lnTo>
                <a:lnTo>
                  <a:pt x="19812" y="644651"/>
                </a:lnTo>
                <a:lnTo>
                  <a:pt x="19303" y="645159"/>
                </a:lnTo>
                <a:lnTo>
                  <a:pt x="15240" y="646175"/>
                </a:lnTo>
                <a:lnTo>
                  <a:pt x="18288" y="646175"/>
                </a:lnTo>
                <a:lnTo>
                  <a:pt x="16764" y="647700"/>
                </a:lnTo>
                <a:close/>
              </a:path>
              <a:path w="485140" h="647700">
                <a:moveTo>
                  <a:pt x="179832" y="601980"/>
                </a:moveTo>
                <a:lnTo>
                  <a:pt x="153924" y="601980"/>
                </a:lnTo>
                <a:lnTo>
                  <a:pt x="149352" y="600456"/>
                </a:lnTo>
                <a:lnTo>
                  <a:pt x="146304" y="598932"/>
                </a:lnTo>
                <a:lnTo>
                  <a:pt x="143256" y="598932"/>
                </a:lnTo>
                <a:lnTo>
                  <a:pt x="134112" y="595883"/>
                </a:lnTo>
                <a:lnTo>
                  <a:pt x="193548" y="595883"/>
                </a:lnTo>
                <a:lnTo>
                  <a:pt x="184404" y="600456"/>
                </a:lnTo>
                <a:lnTo>
                  <a:pt x="181356" y="600456"/>
                </a:lnTo>
                <a:lnTo>
                  <a:pt x="179832" y="601980"/>
                </a:lnTo>
                <a:close/>
              </a:path>
              <a:path w="485140" h="647700">
                <a:moveTo>
                  <a:pt x="167640" y="603504"/>
                </a:moveTo>
                <a:lnTo>
                  <a:pt x="161544" y="603504"/>
                </a:lnTo>
                <a:lnTo>
                  <a:pt x="158496" y="601980"/>
                </a:lnTo>
                <a:lnTo>
                  <a:pt x="170688" y="601980"/>
                </a:lnTo>
                <a:lnTo>
                  <a:pt x="167640" y="603504"/>
                </a:lnTo>
                <a:close/>
              </a:path>
              <a:path w="485140" h="647700">
                <a:moveTo>
                  <a:pt x="89916" y="605027"/>
                </a:moveTo>
                <a:lnTo>
                  <a:pt x="91440" y="603504"/>
                </a:lnTo>
                <a:lnTo>
                  <a:pt x="92963" y="603504"/>
                </a:lnTo>
                <a:lnTo>
                  <a:pt x="89916" y="605027"/>
                </a:lnTo>
                <a:close/>
              </a:path>
              <a:path w="485140" h="647700">
                <a:moveTo>
                  <a:pt x="27432" y="630935"/>
                </a:moveTo>
                <a:lnTo>
                  <a:pt x="22859" y="630935"/>
                </a:lnTo>
                <a:lnTo>
                  <a:pt x="16764" y="624840"/>
                </a:lnTo>
                <a:lnTo>
                  <a:pt x="22860" y="624840"/>
                </a:lnTo>
                <a:lnTo>
                  <a:pt x="25908" y="626364"/>
                </a:lnTo>
                <a:lnTo>
                  <a:pt x="30480" y="626364"/>
                </a:lnTo>
                <a:lnTo>
                  <a:pt x="35052" y="627888"/>
                </a:lnTo>
                <a:lnTo>
                  <a:pt x="33528" y="629412"/>
                </a:lnTo>
                <a:lnTo>
                  <a:pt x="30480" y="629412"/>
                </a:lnTo>
                <a:lnTo>
                  <a:pt x="27432" y="630935"/>
                </a:lnTo>
                <a:close/>
              </a:path>
              <a:path w="485140" h="647700">
                <a:moveTo>
                  <a:pt x="35052" y="627888"/>
                </a:moveTo>
                <a:lnTo>
                  <a:pt x="30480" y="626364"/>
                </a:lnTo>
                <a:lnTo>
                  <a:pt x="25908" y="626364"/>
                </a:lnTo>
                <a:lnTo>
                  <a:pt x="22860" y="624840"/>
                </a:lnTo>
                <a:lnTo>
                  <a:pt x="38100" y="624840"/>
                </a:lnTo>
                <a:lnTo>
                  <a:pt x="35052" y="627888"/>
                </a:lnTo>
                <a:close/>
              </a:path>
              <a:path w="485140" h="647700">
                <a:moveTo>
                  <a:pt x="38100" y="638556"/>
                </a:moveTo>
                <a:lnTo>
                  <a:pt x="22860" y="638556"/>
                </a:lnTo>
                <a:lnTo>
                  <a:pt x="24384" y="635508"/>
                </a:lnTo>
                <a:lnTo>
                  <a:pt x="28956" y="630935"/>
                </a:lnTo>
                <a:lnTo>
                  <a:pt x="33528" y="629412"/>
                </a:lnTo>
                <a:lnTo>
                  <a:pt x="35052" y="627888"/>
                </a:lnTo>
                <a:lnTo>
                  <a:pt x="39624" y="630935"/>
                </a:lnTo>
                <a:lnTo>
                  <a:pt x="38100" y="637032"/>
                </a:lnTo>
                <a:lnTo>
                  <a:pt x="38100" y="638556"/>
                </a:lnTo>
                <a:close/>
              </a:path>
              <a:path w="485140" h="647700">
                <a:moveTo>
                  <a:pt x="28956" y="630935"/>
                </a:moveTo>
                <a:lnTo>
                  <a:pt x="27432" y="630935"/>
                </a:lnTo>
                <a:lnTo>
                  <a:pt x="30480" y="629412"/>
                </a:lnTo>
                <a:lnTo>
                  <a:pt x="28956" y="630935"/>
                </a:lnTo>
                <a:close/>
              </a:path>
              <a:path w="485140" h="647700">
                <a:moveTo>
                  <a:pt x="28956" y="630935"/>
                </a:moveTo>
                <a:lnTo>
                  <a:pt x="30480" y="629412"/>
                </a:lnTo>
                <a:lnTo>
                  <a:pt x="33528" y="629412"/>
                </a:lnTo>
                <a:lnTo>
                  <a:pt x="28956" y="630935"/>
                </a:lnTo>
                <a:close/>
              </a:path>
              <a:path w="485140" h="647700">
                <a:moveTo>
                  <a:pt x="27432" y="632459"/>
                </a:moveTo>
                <a:lnTo>
                  <a:pt x="24384" y="632459"/>
                </a:lnTo>
                <a:lnTo>
                  <a:pt x="22860" y="630935"/>
                </a:lnTo>
                <a:lnTo>
                  <a:pt x="28956" y="630935"/>
                </a:lnTo>
                <a:lnTo>
                  <a:pt x="27432" y="632459"/>
                </a:lnTo>
                <a:close/>
              </a:path>
              <a:path w="485140" h="647700">
                <a:moveTo>
                  <a:pt x="21336" y="638556"/>
                </a:moveTo>
                <a:lnTo>
                  <a:pt x="22860" y="630935"/>
                </a:lnTo>
                <a:lnTo>
                  <a:pt x="24384" y="632459"/>
                </a:lnTo>
                <a:lnTo>
                  <a:pt x="27432" y="632459"/>
                </a:lnTo>
                <a:lnTo>
                  <a:pt x="24384" y="635508"/>
                </a:lnTo>
                <a:lnTo>
                  <a:pt x="23622" y="637032"/>
                </a:lnTo>
                <a:lnTo>
                  <a:pt x="22860" y="637032"/>
                </a:lnTo>
                <a:lnTo>
                  <a:pt x="21336" y="638556"/>
                </a:lnTo>
                <a:close/>
              </a:path>
              <a:path w="485140" h="647700">
                <a:moveTo>
                  <a:pt x="22860" y="638556"/>
                </a:moveTo>
                <a:lnTo>
                  <a:pt x="21336" y="638556"/>
                </a:lnTo>
                <a:lnTo>
                  <a:pt x="22860" y="637032"/>
                </a:lnTo>
                <a:lnTo>
                  <a:pt x="22860" y="638556"/>
                </a:lnTo>
                <a:close/>
              </a:path>
              <a:path w="485140" h="647700">
                <a:moveTo>
                  <a:pt x="22860" y="638556"/>
                </a:moveTo>
                <a:lnTo>
                  <a:pt x="22860" y="637032"/>
                </a:lnTo>
                <a:lnTo>
                  <a:pt x="23622" y="637032"/>
                </a:lnTo>
                <a:lnTo>
                  <a:pt x="22860" y="638556"/>
                </a:lnTo>
                <a:close/>
              </a:path>
              <a:path w="485140" h="647700">
                <a:moveTo>
                  <a:pt x="22860" y="646175"/>
                </a:moveTo>
                <a:lnTo>
                  <a:pt x="18288" y="646175"/>
                </a:lnTo>
                <a:lnTo>
                  <a:pt x="19303" y="645159"/>
                </a:lnTo>
                <a:lnTo>
                  <a:pt x="21336" y="644651"/>
                </a:lnTo>
                <a:lnTo>
                  <a:pt x="25908" y="644651"/>
                </a:lnTo>
                <a:lnTo>
                  <a:pt x="22860" y="646175"/>
                </a:lnTo>
                <a:close/>
              </a:path>
              <a:path w="485140" h="647700">
                <a:moveTo>
                  <a:pt x="18288" y="646175"/>
                </a:moveTo>
                <a:lnTo>
                  <a:pt x="15240" y="646175"/>
                </a:lnTo>
                <a:lnTo>
                  <a:pt x="19303" y="645159"/>
                </a:lnTo>
                <a:lnTo>
                  <a:pt x="18288" y="64617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08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r>
              <a:rPr dirty="0" spc="-5"/>
              <a:t>1</a:t>
            </a:r>
            <a:r>
              <a:rPr dirty="0" spc="-5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/>
          <p:nvPr/>
        </p:nvSpPr>
        <p:spPr>
          <a:xfrm>
            <a:off x="1031748" y="6271260"/>
            <a:ext cx="7987665" cy="66040"/>
          </a:xfrm>
          <a:custGeom>
            <a:avLst/>
            <a:ah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89" name="object 3"/>
          <p:cNvSpPr/>
          <p:nvPr/>
        </p:nvSpPr>
        <p:spPr>
          <a:xfrm>
            <a:off x="1031748" y="1595628"/>
            <a:ext cx="7987665" cy="64135"/>
          </a:xfrm>
          <a:custGeom>
            <a:avLst/>
            <a:ah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0" name="object 4"/>
          <p:cNvSpPr txBox="1"/>
          <p:nvPr/>
        </p:nvSpPr>
        <p:spPr>
          <a:xfrm>
            <a:off x="1017511" y="924555"/>
            <a:ext cx="4351655" cy="3109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000" spc="-5">
                <a:solidFill>
                  <a:srgbClr val="0064BC"/>
                </a:solidFill>
                <a:latin typeface="Arial"/>
                <a:cs typeface="Arial"/>
              </a:rPr>
              <a:t>Outline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b="1" dirty="0" sz="200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b="1" dirty="0" sz="2000" spc="-6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b="1" dirty="0" sz="200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 spc="-1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b="1" dirty="0" sz="20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>
                <a:solidFill>
                  <a:srgbClr val="0070BF"/>
                </a:solidFill>
                <a:latin typeface="Arial"/>
                <a:cs typeface="Arial"/>
              </a:rPr>
              <a:t>Gases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indent="-349250" marL="45275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2755"/>
                <a:tab algn="l" pos="453390"/>
              </a:tabLst>
            </a:pPr>
            <a:r>
              <a:rPr b="1" dirty="0" sz="2000" spc="-5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indent="-349250" marL="45275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2755"/>
                <a:tab algn="l" pos="453390"/>
              </a:tabLst>
            </a:pPr>
            <a:r>
              <a:rPr b="1" dirty="0" sz="2000">
                <a:latin typeface="Arial"/>
                <a:cs typeface="Arial"/>
              </a:rPr>
              <a:t>Air</a:t>
            </a:r>
            <a:r>
              <a:rPr b="1" dirty="0" sz="2000" spc="-25">
                <a:latin typeface="Arial"/>
                <a:cs typeface="Arial"/>
              </a:rPr>
              <a:t> </a:t>
            </a:r>
            <a:r>
              <a:rPr b="1" dirty="0" sz="2000">
                <a:latin typeface="Arial"/>
                <a:cs typeface="Arial"/>
              </a:rPr>
              <a:t>as</a:t>
            </a:r>
            <a:r>
              <a:rPr b="1" dirty="0" sz="2000" spc="-4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insulating</a:t>
            </a:r>
            <a:r>
              <a:rPr b="1" dirty="0" sz="2000" spc="-3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medium</a:t>
            </a:r>
            <a:endParaRPr sz="2000">
              <a:latin typeface="Arial"/>
              <a:cs typeface="Arial"/>
            </a:endParaRPr>
          </a:p>
          <a:p>
            <a:pPr indent="-349250" marL="45275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2755"/>
                <a:tab algn="l" pos="453390"/>
              </a:tabLst>
            </a:pPr>
            <a:r>
              <a:rPr b="1" dirty="0" sz="2000" spc="-5">
                <a:latin typeface="Arial"/>
                <a:cs typeface="Arial"/>
              </a:rPr>
              <a:t>Ionization</a:t>
            </a:r>
            <a:r>
              <a:rPr b="1" dirty="0" sz="2000" spc="-3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by</a:t>
            </a:r>
            <a:r>
              <a:rPr b="1" dirty="0" sz="2000" spc="-2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collision</a:t>
            </a:r>
            <a:endParaRPr sz="2000">
              <a:latin typeface="Arial"/>
              <a:cs typeface="Arial"/>
            </a:endParaRPr>
          </a:p>
          <a:p>
            <a:pPr indent="-349250" marL="45275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2755"/>
                <a:tab algn="l" pos="453390"/>
              </a:tabLst>
            </a:pPr>
            <a:r>
              <a:rPr b="1" dirty="0" sz="2000" spc="-5">
                <a:latin typeface="Arial"/>
                <a:cs typeface="Arial"/>
              </a:rPr>
              <a:t>Photo-ionization</a:t>
            </a:r>
            <a:endParaRPr sz="2000">
              <a:latin typeface="Arial"/>
              <a:cs typeface="Arial"/>
            </a:endParaRPr>
          </a:p>
          <a:p>
            <a:pPr indent="-349250" marL="45275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2755"/>
                <a:tab algn="l" pos="453390"/>
              </a:tabLst>
            </a:pPr>
            <a:r>
              <a:rPr b="1" dirty="0" sz="2000">
                <a:latin typeface="Arial"/>
                <a:cs typeface="Arial"/>
              </a:rPr>
              <a:t>Secondary</a:t>
            </a:r>
            <a:r>
              <a:rPr b="1" dirty="0" sz="2000" spc="-4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ionization</a:t>
            </a:r>
            <a:r>
              <a:rPr b="1" dirty="0" sz="2000" spc="-55">
                <a:latin typeface="Arial"/>
                <a:cs typeface="Arial"/>
              </a:rPr>
              <a:t> </a:t>
            </a:r>
            <a:r>
              <a:rPr b="1" dirty="0" sz="200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1" name="object 5"/>
          <p:cNvSpPr/>
          <p:nvPr/>
        </p:nvSpPr>
        <p:spPr>
          <a:xfrm>
            <a:off x="847344" y="1703832"/>
            <a:ext cx="414655" cy="568960"/>
          </a:xfrm>
          <a:custGeom>
            <a:avLst/>
            <a:ahLst/>
            <a:rect l="l" t="t" r="r" b="b"/>
            <a:pathLst>
              <a:path w="414655" h="568960">
                <a:moveTo>
                  <a:pt x="290237" y="196595"/>
                </a:moveTo>
                <a:lnTo>
                  <a:pt x="262128" y="196595"/>
                </a:lnTo>
                <a:lnTo>
                  <a:pt x="269748" y="181355"/>
                </a:lnTo>
                <a:lnTo>
                  <a:pt x="278891" y="167639"/>
                </a:lnTo>
                <a:lnTo>
                  <a:pt x="288035" y="155447"/>
                </a:lnTo>
                <a:lnTo>
                  <a:pt x="295656" y="141731"/>
                </a:lnTo>
                <a:lnTo>
                  <a:pt x="303276" y="129539"/>
                </a:lnTo>
                <a:lnTo>
                  <a:pt x="312420" y="117347"/>
                </a:lnTo>
                <a:lnTo>
                  <a:pt x="320040" y="105155"/>
                </a:lnTo>
                <a:lnTo>
                  <a:pt x="320040" y="103631"/>
                </a:lnTo>
                <a:lnTo>
                  <a:pt x="327660" y="92963"/>
                </a:lnTo>
                <a:lnTo>
                  <a:pt x="335280" y="80771"/>
                </a:lnTo>
                <a:lnTo>
                  <a:pt x="341376" y="70104"/>
                </a:lnTo>
                <a:lnTo>
                  <a:pt x="364235" y="38100"/>
                </a:lnTo>
                <a:lnTo>
                  <a:pt x="371856" y="28955"/>
                </a:lnTo>
                <a:lnTo>
                  <a:pt x="371856" y="27431"/>
                </a:lnTo>
                <a:lnTo>
                  <a:pt x="377952" y="18287"/>
                </a:lnTo>
                <a:lnTo>
                  <a:pt x="379476" y="18287"/>
                </a:lnTo>
                <a:lnTo>
                  <a:pt x="388619" y="9143"/>
                </a:lnTo>
                <a:lnTo>
                  <a:pt x="396240" y="3047"/>
                </a:lnTo>
                <a:lnTo>
                  <a:pt x="400811" y="0"/>
                </a:lnTo>
                <a:lnTo>
                  <a:pt x="406907" y="0"/>
                </a:lnTo>
                <a:lnTo>
                  <a:pt x="409956" y="4571"/>
                </a:lnTo>
                <a:lnTo>
                  <a:pt x="414527" y="9143"/>
                </a:lnTo>
                <a:lnTo>
                  <a:pt x="414527" y="15239"/>
                </a:lnTo>
                <a:lnTo>
                  <a:pt x="409956" y="19812"/>
                </a:lnTo>
                <a:lnTo>
                  <a:pt x="405079" y="25908"/>
                </a:lnTo>
                <a:lnTo>
                  <a:pt x="403860" y="25908"/>
                </a:lnTo>
                <a:lnTo>
                  <a:pt x="397764" y="33527"/>
                </a:lnTo>
                <a:lnTo>
                  <a:pt x="391668" y="42671"/>
                </a:lnTo>
                <a:lnTo>
                  <a:pt x="384048" y="53339"/>
                </a:lnTo>
                <a:lnTo>
                  <a:pt x="377952" y="62483"/>
                </a:lnTo>
                <a:lnTo>
                  <a:pt x="376427" y="64008"/>
                </a:lnTo>
                <a:lnTo>
                  <a:pt x="369896" y="73151"/>
                </a:lnTo>
                <a:lnTo>
                  <a:pt x="368808" y="73151"/>
                </a:lnTo>
                <a:lnTo>
                  <a:pt x="362712" y="83819"/>
                </a:lnTo>
                <a:lnTo>
                  <a:pt x="355092" y="94487"/>
                </a:lnTo>
                <a:lnTo>
                  <a:pt x="348996" y="106679"/>
                </a:lnTo>
                <a:lnTo>
                  <a:pt x="339852" y="117347"/>
                </a:lnTo>
                <a:lnTo>
                  <a:pt x="324612" y="141731"/>
                </a:lnTo>
                <a:lnTo>
                  <a:pt x="317838" y="153923"/>
                </a:lnTo>
                <a:lnTo>
                  <a:pt x="316991" y="153923"/>
                </a:lnTo>
                <a:lnTo>
                  <a:pt x="309372" y="167639"/>
                </a:lnTo>
                <a:lnTo>
                  <a:pt x="307848" y="169163"/>
                </a:lnTo>
                <a:lnTo>
                  <a:pt x="298704" y="181355"/>
                </a:lnTo>
                <a:lnTo>
                  <a:pt x="300228" y="181355"/>
                </a:lnTo>
                <a:lnTo>
                  <a:pt x="291083" y="195071"/>
                </a:lnTo>
                <a:lnTo>
                  <a:pt x="290237" y="196595"/>
                </a:lnTo>
                <a:close/>
              </a:path>
              <a:path w="414655" h="568960">
                <a:moveTo>
                  <a:pt x="403860" y="27431"/>
                </a:moveTo>
                <a:lnTo>
                  <a:pt x="403860" y="25908"/>
                </a:lnTo>
                <a:lnTo>
                  <a:pt x="405079" y="25908"/>
                </a:lnTo>
                <a:lnTo>
                  <a:pt x="403860" y="27431"/>
                </a:lnTo>
                <a:close/>
              </a:path>
              <a:path w="414655" h="568960">
                <a:moveTo>
                  <a:pt x="368808" y="74675"/>
                </a:moveTo>
                <a:lnTo>
                  <a:pt x="368808" y="73151"/>
                </a:lnTo>
                <a:lnTo>
                  <a:pt x="369896" y="73151"/>
                </a:lnTo>
                <a:lnTo>
                  <a:pt x="368808" y="74675"/>
                </a:lnTo>
                <a:close/>
              </a:path>
              <a:path w="414655" h="568960">
                <a:moveTo>
                  <a:pt x="316991" y="155447"/>
                </a:moveTo>
                <a:lnTo>
                  <a:pt x="316991" y="153923"/>
                </a:lnTo>
                <a:lnTo>
                  <a:pt x="317838" y="153923"/>
                </a:lnTo>
                <a:lnTo>
                  <a:pt x="316991" y="155447"/>
                </a:lnTo>
                <a:close/>
              </a:path>
              <a:path w="414655" h="568960">
                <a:moveTo>
                  <a:pt x="264159" y="240791"/>
                </a:moveTo>
                <a:lnTo>
                  <a:pt x="237743" y="240791"/>
                </a:lnTo>
                <a:lnTo>
                  <a:pt x="245364" y="225551"/>
                </a:lnTo>
                <a:lnTo>
                  <a:pt x="245364" y="224027"/>
                </a:lnTo>
                <a:lnTo>
                  <a:pt x="252983" y="210312"/>
                </a:lnTo>
                <a:lnTo>
                  <a:pt x="252983" y="208787"/>
                </a:lnTo>
                <a:lnTo>
                  <a:pt x="262128" y="195071"/>
                </a:lnTo>
                <a:lnTo>
                  <a:pt x="262128" y="196595"/>
                </a:lnTo>
                <a:lnTo>
                  <a:pt x="290237" y="196595"/>
                </a:lnTo>
                <a:lnTo>
                  <a:pt x="283464" y="208787"/>
                </a:lnTo>
                <a:lnTo>
                  <a:pt x="281939" y="208787"/>
                </a:lnTo>
                <a:lnTo>
                  <a:pt x="274320" y="222504"/>
                </a:lnTo>
                <a:lnTo>
                  <a:pt x="265176" y="236219"/>
                </a:lnTo>
                <a:lnTo>
                  <a:pt x="266700" y="236219"/>
                </a:lnTo>
                <a:lnTo>
                  <a:pt x="264159" y="240791"/>
                </a:lnTo>
                <a:close/>
              </a:path>
              <a:path w="414655" h="568960">
                <a:moveTo>
                  <a:pt x="216916" y="332231"/>
                </a:moveTo>
                <a:lnTo>
                  <a:pt x="190500" y="332231"/>
                </a:lnTo>
                <a:lnTo>
                  <a:pt x="198120" y="316991"/>
                </a:lnTo>
                <a:lnTo>
                  <a:pt x="204216" y="301751"/>
                </a:lnTo>
                <a:lnTo>
                  <a:pt x="211835" y="284987"/>
                </a:lnTo>
                <a:lnTo>
                  <a:pt x="220980" y="269747"/>
                </a:lnTo>
                <a:lnTo>
                  <a:pt x="228600" y="254508"/>
                </a:lnTo>
                <a:lnTo>
                  <a:pt x="237743" y="239267"/>
                </a:lnTo>
                <a:lnTo>
                  <a:pt x="237743" y="240791"/>
                </a:lnTo>
                <a:lnTo>
                  <a:pt x="264159" y="240791"/>
                </a:lnTo>
                <a:lnTo>
                  <a:pt x="259080" y="249935"/>
                </a:lnTo>
                <a:lnTo>
                  <a:pt x="259080" y="251459"/>
                </a:lnTo>
                <a:lnTo>
                  <a:pt x="249935" y="266700"/>
                </a:lnTo>
                <a:lnTo>
                  <a:pt x="242316" y="280416"/>
                </a:lnTo>
                <a:lnTo>
                  <a:pt x="233172" y="295655"/>
                </a:lnTo>
                <a:lnTo>
                  <a:pt x="227076" y="310895"/>
                </a:lnTo>
                <a:lnTo>
                  <a:pt x="219456" y="326135"/>
                </a:lnTo>
                <a:lnTo>
                  <a:pt x="219456" y="327659"/>
                </a:lnTo>
                <a:lnTo>
                  <a:pt x="216916" y="332231"/>
                </a:lnTo>
                <a:close/>
              </a:path>
              <a:path w="414655" h="568960">
                <a:moveTo>
                  <a:pt x="168402" y="423671"/>
                </a:moveTo>
                <a:lnTo>
                  <a:pt x="141731" y="423671"/>
                </a:lnTo>
                <a:lnTo>
                  <a:pt x="147828" y="411479"/>
                </a:lnTo>
                <a:lnTo>
                  <a:pt x="147828" y="409955"/>
                </a:lnTo>
                <a:lnTo>
                  <a:pt x="155448" y="399287"/>
                </a:lnTo>
                <a:lnTo>
                  <a:pt x="161543" y="387096"/>
                </a:lnTo>
                <a:lnTo>
                  <a:pt x="169164" y="373379"/>
                </a:lnTo>
                <a:lnTo>
                  <a:pt x="175260" y="359663"/>
                </a:lnTo>
                <a:lnTo>
                  <a:pt x="176783" y="359663"/>
                </a:lnTo>
                <a:lnTo>
                  <a:pt x="182880" y="345947"/>
                </a:lnTo>
                <a:lnTo>
                  <a:pt x="190500" y="330708"/>
                </a:lnTo>
                <a:lnTo>
                  <a:pt x="190500" y="332231"/>
                </a:lnTo>
                <a:lnTo>
                  <a:pt x="216916" y="332231"/>
                </a:lnTo>
                <a:lnTo>
                  <a:pt x="211835" y="341375"/>
                </a:lnTo>
                <a:lnTo>
                  <a:pt x="211835" y="342900"/>
                </a:lnTo>
                <a:lnTo>
                  <a:pt x="204216" y="356616"/>
                </a:lnTo>
                <a:lnTo>
                  <a:pt x="198120" y="370331"/>
                </a:lnTo>
                <a:lnTo>
                  <a:pt x="182880" y="397763"/>
                </a:lnTo>
                <a:lnTo>
                  <a:pt x="182880" y="399287"/>
                </a:lnTo>
                <a:lnTo>
                  <a:pt x="175260" y="411479"/>
                </a:lnTo>
                <a:lnTo>
                  <a:pt x="169926" y="422147"/>
                </a:lnTo>
                <a:lnTo>
                  <a:pt x="169164" y="422147"/>
                </a:lnTo>
                <a:lnTo>
                  <a:pt x="168402" y="423671"/>
                </a:lnTo>
                <a:close/>
              </a:path>
              <a:path w="414655" h="568960">
                <a:moveTo>
                  <a:pt x="140970" y="472439"/>
                </a:moveTo>
                <a:lnTo>
                  <a:pt x="114300" y="472439"/>
                </a:lnTo>
                <a:lnTo>
                  <a:pt x="128016" y="445008"/>
                </a:lnTo>
                <a:lnTo>
                  <a:pt x="129539" y="443483"/>
                </a:lnTo>
                <a:lnTo>
                  <a:pt x="135635" y="434339"/>
                </a:lnTo>
                <a:lnTo>
                  <a:pt x="141731" y="422147"/>
                </a:lnTo>
                <a:lnTo>
                  <a:pt x="141731" y="423671"/>
                </a:lnTo>
                <a:lnTo>
                  <a:pt x="168402" y="423671"/>
                </a:lnTo>
                <a:lnTo>
                  <a:pt x="163068" y="434339"/>
                </a:lnTo>
                <a:lnTo>
                  <a:pt x="155448" y="446531"/>
                </a:lnTo>
                <a:lnTo>
                  <a:pt x="150222" y="455675"/>
                </a:lnTo>
                <a:lnTo>
                  <a:pt x="149352" y="455675"/>
                </a:lnTo>
                <a:lnTo>
                  <a:pt x="140970" y="472439"/>
                </a:lnTo>
                <a:close/>
              </a:path>
              <a:path w="414655" h="568960">
                <a:moveTo>
                  <a:pt x="169164" y="423671"/>
                </a:moveTo>
                <a:lnTo>
                  <a:pt x="169164" y="422147"/>
                </a:lnTo>
                <a:lnTo>
                  <a:pt x="169926" y="422147"/>
                </a:lnTo>
                <a:lnTo>
                  <a:pt x="169164" y="423671"/>
                </a:lnTo>
                <a:close/>
              </a:path>
              <a:path w="414655" h="568960">
                <a:moveTo>
                  <a:pt x="149352" y="457200"/>
                </a:moveTo>
                <a:lnTo>
                  <a:pt x="149352" y="455675"/>
                </a:lnTo>
                <a:lnTo>
                  <a:pt x="150222" y="455675"/>
                </a:lnTo>
                <a:lnTo>
                  <a:pt x="149352" y="457200"/>
                </a:lnTo>
                <a:close/>
              </a:path>
              <a:path w="414655" h="568960">
                <a:moveTo>
                  <a:pt x="132892" y="487679"/>
                </a:moveTo>
                <a:lnTo>
                  <a:pt x="106680" y="487679"/>
                </a:lnTo>
                <a:lnTo>
                  <a:pt x="109728" y="480059"/>
                </a:lnTo>
                <a:lnTo>
                  <a:pt x="114300" y="470916"/>
                </a:lnTo>
                <a:lnTo>
                  <a:pt x="114300" y="472439"/>
                </a:lnTo>
                <a:lnTo>
                  <a:pt x="140970" y="472439"/>
                </a:lnTo>
                <a:lnTo>
                  <a:pt x="135635" y="483108"/>
                </a:lnTo>
                <a:lnTo>
                  <a:pt x="132892" y="487679"/>
                </a:lnTo>
                <a:close/>
              </a:path>
              <a:path w="414655" h="568960">
                <a:moveTo>
                  <a:pt x="116585" y="518159"/>
                </a:moveTo>
                <a:lnTo>
                  <a:pt x="89916" y="518159"/>
                </a:lnTo>
                <a:lnTo>
                  <a:pt x="91439" y="513587"/>
                </a:lnTo>
                <a:lnTo>
                  <a:pt x="92964" y="512063"/>
                </a:lnTo>
                <a:lnTo>
                  <a:pt x="99060" y="499871"/>
                </a:lnTo>
                <a:lnTo>
                  <a:pt x="99060" y="498347"/>
                </a:lnTo>
                <a:lnTo>
                  <a:pt x="102108" y="493775"/>
                </a:lnTo>
                <a:lnTo>
                  <a:pt x="106680" y="486155"/>
                </a:lnTo>
                <a:lnTo>
                  <a:pt x="106680" y="487679"/>
                </a:lnTo>
                <a:lnTo>
                  <a:pt x="132892" y="487679"/>
                </a:lnTo>
                <a:lnTo>
                  <a:pt x="131064" y="490727"/>
                </a:lnTo>
                <a:lnTo>
                  <a:pt x="128016" y="498347"/>
                </a:lnTo>
                <a:lnTo>
                  <a:pt x="126491" y="498347"/>
                </a:lnTo>
                <a:lnTo>
                  <a:pt x="123443" y="505967"/>
                </a:lnTo>
                <a:lnTo>
                  <a:pt x="118872" y="512063"/>
                </a:lnTo>
                <a:lnTo>
                  <a:pt x="119252" y="512063"/>
                </a:lnTo>
                <a:lnTo>
                  <a:pt x="115824" y="516635"/>
                </a:lnTo>
                <a:lnTo>
                  <a:pt x="117348" y="516635"/>
                </a:lnTo>
                <a:lnTo>
                  <a:pt x="116585" y="518159"/>
                </a:lnTo>
                <a:close/>
              </a:path>
              <a:path w="414655" h="568960">
                <a:moveTo>
                  <a:pt x="119252" y="512063"/>
                </a:moveTo>
                <a:lnTo>
                  <a:pt x="118872" y="512063"/>
                </a:lnTo>
                <a:lnTo>
                  <a:pt x="120395" y="510539"/>
                </a:lnTo>
                <a:lnTo>
                  <a:pt x="119252" y="512063"/>
                </a:lnTo>
                <a:close/>
              </a:path>
              <a:path w="414655" h="568960">
                <a:moveTo>
                  <a:pt x="50291" y="537971"/>
                </a:moveTo>
                <a:lnTo>
                  <a:pt x="12191" y="537971"/>
                </a:lnTo>
                <a:lnTo>
                  <a:pt x="9143" y="536447"/>
                </a:lnTo>
                <a:lnTo>
                  <a:pt x="3048" y="534923"/>
                </a:lnTo>
                <a:lnTo>
                  <a:pt x="0" y="530351"/>
                </a:lnTo>
                <a:lnTo>
                  <a:pt x="1524" y="524255"/>
                </a:lnTo>
                <a:lnTo>
                  <a:pt x="3048" y="519683"/>
                </a:lnTo>
                <a:lnTo>
                  <a:pt x="7620" y="515112"/>
                </a:lnTo>
                <a:lnTo>
                  <a:pt x="13716" y="516635"/>
                </a:lnTo>
                <a:lnTo>
                  <a:pt x="16764" y="516635"/>
                </a:lnTo>
                <a:lnTo>
                  <a:pt x="18287" y="518159"/>
                </a:lnTo>
                <a:lnTo>
                  <a:pt x="21335" y="518159"/>
                </a:lnTo>
                <a:lnTo>
                  <a:pt x="25908" y="519683"/>
                </a:lnTo>
                <a:lnTo>
                  <a:pt x="27431" y="519683"/>
                </a:lnTo>
                <a:lnTo>
                  <a:pt x="30480" y="522731"/>
                </a:lnTo>
                <a:lnTo>
                  <a:pt x="33528" y="524255"/>
                </a:lnTo>
                <a:lnTo>
                  <a:pt x="35052" y="524255"/>
                </a:lnTo>
                <a:lnTo>
                  <a:pt x="38100" y="527304"/>
                </a:lnTo>
                <a:lnTo>
                  <a:pt x="36576" y="527304"/>
                </a:lnTo>
                <a:lnTo>
                  <a:pt x="41148" y="528827"/>
                </a:lnTo>
                <a:lnTo>
                  <a:pt x="45720" y="533400"/>
                </a:lnTo>
                <a:lnTo>
                  <a:pt x="47243" y="536447"/>
                </a:lnTo>
                <a:lnTo>
                  <a:pt x="50291" y="537971"/>
                </a:lnTo>
                <a:close/>
              </a:path>
              <a:path w="414655" h="568960">
                <a:moveTo>
                  <a:pt x="105918" y="539496"/>
                </a:moveTo>
                <a:lnTo>
                  <a:pt x="79248" y="539496"/>
                </a:lnTo>
                <a:lnTo>
                  <a:pt x="83820" y="530351"/>
                </a:lnTo>
                <a:lnTo>
                  <a:pt x="83820" y="528827"/>
                </a:lnTo>
                <a:lnTo>
                  <a:pt x="86868" y="525779"/>
                </a:lnTo>
                <a:lnTo>
                  <a:pt x="85343" y="525779"/>
                </a:lnTo>
                <a:lnTo>
                  <a:pt x="88391" y="522731"/>
                </a:lnTo>
                <a:lnTo>
                  <a:pt x="88391" y="521208"/>
                </a:lnTo>
                <a:lnTo>
                  <a:pt x="89916" y="516635"/>
                </a:lnTo>
                <a:lnTo>
                  <a:pt x="89916" y="518159"/>
                </a:lnTo>
                <a:lnTo>
                  <a:pt x="116585" y="518159"/>
                </a:lnTo>
                <a:lnTo>
                  <a:pt x="115061" y="521208"/>
                </a:lnTo>
                <a:lnTo>
                  <a:pt x="114300" y="521208"/>
                </a:lnTo>
                <a:lnTo>
                  <a:pt x="112776" y="527304"/>
                </a:lnTo>
                <a:lnTo>
                  <a:pt x="111252" y="528827"/>
                </a:lnTo>
                <a:lnTo>
                  <a:pt x="108204" y="533400"/>
                </a:lnTo>
                <a:lnTo>
                  <a:pt x="108712" y="533400"/>
                </a:lnTo>
                <a:lnTo>
                  <a:pt x="106680" y="536447"/>
                </a:lnTo>
                <a:lnTo>
                  <a:pt x="106680" y="537971"/>
                </a:lnTo>
                <a:lnTo>
                  <a:pt x="105918" y="539496"/>
                </a:lnTo>
                <a:close/>
              </a:path>
              <a:path w="414655" h="568960">
                <a:moveTo>
                  <a:pt x="114300" y="522731"/>
                </a:moveTo>
                <a:lnTo>
                  <a:pt x="114300" y="521208"/>
                </a:lnTo>
                <a:lnTo>
                  <a:pt x="115061" y="521208"/>
                </a:lnTo>
                <a:lnTo>
                  <a:pt x="114300" y="522731"/>
                </a:lnTo>
                <a:close/>
              </a:path>
              <a:path w="414655" h="568960">
                <a:moveTo>
                  <a:pt x="108712" y="533400"/>
                </a:moveTo>
                <a:lnTo>
                  <a:pt x="108204" y="533400"/>
                </a:lnTo>
                <a:lnTo>
                  <a:pt x="109728" y="531875"/>
                </a:lnTo>
                <a:lnTo>
                  <a:pt x="108712" y="533400"/>
                </a:lnTo>
                <a:close/>
              </a:path>
              <a:path w="414655" h="568960">
                <a:moveTo>
                  <a:pt x="17526" y="538734"/>
                </a:moveTo>
                <a:lnTo>
                  <a:pt x="15239" y="537971"/>
                </a:lnTo>
                <a:lnTo>
                  <a:pt x="16764" y="537971"/>
                </a:lnTo>
                <a:lnTo>
                  <a:pt x="17526" y="538734"/>
                </a:lnTo>
                <a:close/>
              </a:path>
              <a:path w="414655" h="568960">
                <a:moveTo>
                  <a:pt x="19812" y="539496"/>
                </a:moveTo>
                <a:lnTo>
                  <a:pt x="17526" y="538734"/>
                </a:lnTo>
                <a:lnTo>
                  <a:pt x="16764" y="537971"/>
                </a:lnTo>
                <a:lnTo>
                  <a:pt x="19812" y="539496"/>
                </a:lnTo>
                <a:close/>
              </a:path>
              <a:path w="414655" h="568960">
                <a:moveTo>
                  <a:pt x="54864" y="541019"/>
                </a:moveTo>
                <a:lnTo>
                  <a:pt x="21335" y="541019"/>
                </a:lnTo>
                <a:lnTo>
                  <a:pt x="19812" y="539496"/>
                </a:lnTo>
                <a:lnTo>
                  <a:pt x="16764" y="537971"/>
                </a:lnTo>
                <a:lnTo>
                  <a:pt x="48768" y="537971"/>
                </a:lnTo>
                <a:lnTo>
                  <a:pt x="53339" y="539496"/>
                </a:lnTo>
                <a:lnTo>
                  <a:pt x="51816" y="539496"/>
                </a:lnTo>
                <a:lnTo>
                  <a:pt x="54864" y="541019"/>
                </a:lnTo>
                <a:close/>
              </a:path>
              <a:path w="414655" h="568960">
                <a:moveTo>
                  <a:pt x="76200" y="544067"/>
                </a:moveTo>
                <a:lnTo>
                  <a:pt x="79248" y="537971"/>
                </a:lnTo>
                <a:lnTo>
                  <a:pt x="79248" y="539496"/>
                </a:lnTo>
                <a:lnTo>
                  <a:pt x="105918" y="539496"/>
                </a:lnTo>
                <a:lnTo>
                  <a:pt x="105156" y="541019"/>
                </a:lnTo>
                <a:lnTo>
                  <a:pt x="79248" y="541019"/>
                </a:lnTo>
                <a:lnTo>
                  <a:pt x="76200" y="544067"/>
                </a:lnTo>
                <a:close/>
              </a:path>
              <a:path w="414655" h="568960">
                <a:moveTo>
                  <a:pt x="19812" y="541019"/>
                </a:moveTo>
                <a:lnTo>
                  <a:pt x="17526" y="538734"/>
                </a:lnTo>
                <a:lnTo>
                  <a:pt x="19812" y="539496"/>
                </a:lnTo>
                <a:lnTo>
                  <a:pt x="19812" y="541019"/>
                </a:lnTo>
                <a:close/>
              </a:path>
              <a:path w="414655" h="568960">
                <a:moveTo>
                  <a:pt x="82295" y="566927"/>
                </a:moveTo>
                <a:lnTo>
                  <a:pt x="62483" y="566927"/>
                </a:lnTo>
                <a:lnTo>
                  <a:pt x="59435" y="565404"/>
                </a:lnTo>
                <a:lnTo>
                  <a:pt x="54864" y="563879"/>
                </a:lnTo>
                <a:lnTo>
                  <a:pt x="51816" y="562355"/>
                </a:lnTo>
                <a:lnTo>
                  <a:pt x="50291" y="560831"/>
                </a:lnTo>
                <a:lnTo>
                  <a:pt x="47243" y="559308"/>
                </a:lnTo>
                <a:lnTo>
                  <a:pt x="42672" y="557783"/>
                </a:lnTo>
                <a:lnTo>
                  <a:pt x="38100" y="554735"/>
                </a:lnTo>
                <a:lnTo>
                  <a:pt x="36576" y="554735"/>
                </a:lnTo>
                <a:lnTo>
                  <a:pt x="33528" y="551687"/>
                </a:lnTo>
                <a:lnTo>
                  <a:pt x="33528" y="550163"/>
                </a:lnTo>
                <a:lnTo>
                  <a:pt x="30480" y="548639"/>
                </a:lnTo>
                <a:lnTo>
                  <a:pt x="25908" y="544067"/>
                </a:lnTo>
                <a:lnTo>
                  <a:pt x="21335" y="541019"/>
                </a:lnTo>
                <a:lnTo>
                  <a:pt x="56387" y="541019"/>
                </a:lnTo>
                <a:lnTo>
                  <a:pt x="59435" y="542543"/>
                </a:lnTo>
                <a:lnTo>
                  <a:pt x="60960" y="542543"/>
                </a:lnTo>
                <a:lnTo>
                  <a:pt x="64008" y="544067"/>
                </a:lnTo>
                <a:lnTo>
                  <a:pt x="62483" y="544067"/>
                </a:lnTo>
                <a:lnTo>
                  <a:pt x="67056" y="545592"/>
                </a:lnTo>
                <a:lnTo>
                  <a:pt x="102869" y="545592"/>
                </a:lnTo>
                <a:lnTo>
                  <a:pt x="100583" y="550163"/>
                </a:lnTo>
                <a:lnTo>
                  <a:pt x="99060" y="550163"/>
                </a:lnTo>
                <a:lnTo>
                  <a:pt x="96012" y="556259"/>
                </a:lnTo>
                <a:lnTo>
                  <a:pt x="86868" y="565404"/>
                </a:lnTo>
                <a:lnTo>
                  <a:pt x="85343" y="565404"/>
                </a:lnTo>
                <a:lnTo>
                  <a:pt x="82295" y="566927"/>
                </a:lnTo>
                <a:close/>
              </a:path>
              <a:path w="414655" h="568960">
                <a:moveTo>
                  <a:pt x="102869" y="545592"/>
                </a:moveTo>
                <a:lnTo>
                  <a:pt x="73152" y="545592"/>
                </a:lnTo>
                <a:lnTo>
                  <a:pt x="77724" y="544067"/>
                </a:lnTo>
                <a:lnTo>
                  <a:pt x="76200" y="544067"/>
                </a:lnTo>
                <a:lnTo>
                  <a:pt x="79248" y="541019"/>
                </a:lnTo>
                <a:lnTo>
                  <a:pt x="105156" y="541019"/>
                </a:lnTo>
                <a:lnTo>
                  <a:pt x="103632" y="544067"/>
                </a:lnTo>
                <a:lnTo>
                  <a:pt x="77724" y="544067"/>
                </a:lnTo>
                <a:lnTo>
                  <a:pt x="73152" y="545592"/>
                </a:lnTo>
                <a:lnTo>
                  <a:pt x="102869" y="545592"/>
                </a:lnTo>
                <a:close/>
              </a:path>
              <a:path w="414655" h="568960">
                <a:moveTo>
                  <a:pt x="67056" y="545592"/>
                </a:moveTo>
                <a:lnTo>
                  <a:pt x="62483" y="544067"/>
                </a:lnTo>
                <a:lnTo>
                  <a:pt x="64008" y="544067"/>
                </a:lnTo>
                <a:lnTo>
                  <a:pt x="67056" y="545592"/>
                </a:lnTo>
                <a:close/>
              </a:path>
              <a:path w="414655" h="568960">
                <a:moveTo>
                  <a:pt x="73152" y="545592"/>
                </a:moveTo>
                <a:lnTo>
                  <a:pt x="71628" y="545592"/>
                </a:lnTo>
                <a:lnTo>
                  <a:pt x="74676" y="544067"/>
                </a:lnTo>
                <a:lnTo>
                  <a:pt x="76200" y="544067"/>
                </a:lnTo>
                <a:lnTo>
                  <a:pt x="73152" y="545592"/>
                </a:lnTo>
                <a:close/>
              </a:path>
              <a:path w="414655" h="568960">
                <a:moveTo>
                  <a:pt x="77724" y="568451"/>
                </a:moveTo>
                <a:lnTo>
                  <a:pt x="67056" y="568451"/>
                </a:lnTo>
                <a:lnTo>
                  <a:pt x="67056" y="566927"/>
                </a:lnTo>
                <a:lnTo>
                  <a:pt x="79248" y="566927"/>
                </a:lnTo>
                <a:lnTo>
                  <a:pt x="77724" y="568451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592" name="object 6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17487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Field</a:t>
            </a:r>
            <a:r>
              <a:rPr dirty="0" sz="2400" spc="-125">
                <a:solidFill>
                  <a:srgbClr val="0064BC"/>
                </a:solidFill>
              </a:rPr>
              <a:t> </a:t>
            </a:r>
            <a:r>
              <a:rPr dirty="0" sz="2400">
                <a:solidFill>
                  <a:srgbClr val="0064BC"/>
                </a:solidFill>
              </a:rPr>
              <a:t>Emission</a:t>
            </a:r>
            <a:endParaRPr sz="2400"/>
          </a:p>
        </p:txBody>
      </p:sp>
      <p:sp>
        <p:nvSpPr>
          <p:cNvPr id="1048710" name="object 3"/>
          <p:cNvSpPr txBox="1"/>
          <p:nvPr/>
        </p:nvSpPr>
        <p:spPr>
          <a:xfrm>
            <a:off x="953979" y="1890257"/>
            <a:ext cx="5299075" cy="404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423545" marR="123189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strong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field 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applied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between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 electrodes,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effective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work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function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decreases.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23545" marR="812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Schottky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effect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holds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good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wide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range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temperature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fields.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23545" marR="23812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5">
                <a:latin typeface="Microsoft Sans Serif"/>
                <a:cs typeface="Microsoft Sans Serif"/>
              </a:rPr>
              <a:t>Calculations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shown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room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temperature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total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 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still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low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even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when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fields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order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10</a:t>
            </a:r>
            <a:r>
              <a:rPr baseline="26455" dirty="0" sz="1575">
                <a:latin typeface="Microsoft Sans Serif"/>
                <a:cs typeface="Microsoft Sans Serif"/>
              </a:rPr>
              <a:t>5</a:t>
            </a:r>
            <a:r>
              <a:rPr baseline="26455" dirty="0" sz="1575" spc="2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V/cm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applied.</a:t>
            </a:r>
            <a:endParaRPr sz="1600">
              <a:latin typeface="Microsoft Sans Serif"/>
              <a:cs typeface="Microsoft Sans Serif"/>
            </a:endParaRPr>
          </a:p>
          <a:p>
            <a:pPr indent="-347980" marL="423545" marR="29083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23545"/>
                <a:tab algn="l" pos="424180"/>
              </a:tabLst>
            </a:pPr>
            <a:r>
              <a:rPr dirty="0" sz="1600" spc="-15">
                <a:latin typeface="Microsoft Sans Serif"/>
                <a:cs typeface="Microsoft Sans Serif"/>
              </a:rPr>
              <a:t>However,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field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order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10</a:t>
            </a:r>
            <a:r>
              <a:rPr baseline="26455" dirty="0" sz="1575">
                <a:latin typeface="Microsoft Sans Serif"/>
                <a:cs typeface="Microsoft Sans Serif"/>
              </a:rPr>
              <a:t>7</a:t>
            </a:r>
            <a:r>
              <a:rPr baseline="26455" dirty="0" sz="1575" spc="2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V/cm,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emission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observed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much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larger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calculated thermionic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value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11" name="object 4"/>
          <p:cNvSpPr/>
          <p:nvPr/>
        </p:nvSpPr>
        <p:spPr>
          <a:xfrm>
            <a:off x="798575" y="810768"/>
            <a:ext cx="495300" cy="701040"/>
          </a:xfrm>
          <a:custGeom>
            <a:avLst/>
            <a:ahLst/>
            <a:rect l="l" t="t" r="r" b="b"/>
            <a:pathLst>
              <a:path w="495300" h="701040">
                <a:moveTo>
                  <a:pt x="238963" y="478535"/>
                </a:moveTo>
                <a:lnTo>
                  <a:pt x="213360" y="478535"/>
                </a:lnTo>
                <a:lnTo>
                  <a:pt x="224028" y="455676"/>
                </a:lnTo>
                <a:lnTo>
                  <a:pt x="256032" y="382523"/>
                </a:lnTo>
                <a:lnTo>
                  <a:pt x="268224" y="358139"/>
                </a:lnTo>
                <a:lnTo>
                  <a:pt x="278892" y="333756"/>
                </a:lnTo>
                <a:lnTo>
                  <a:pt x="291084" y="307847"/>
                </a:lnTo>
                <a:lnTo>
                  <a:pt x="301752" y="283463"/>
                </a:lnTo>
                <a:lnTo>
                  <a:pt x="313944" y="262127"/>
                </a:lnTo>
                <a:lnTo>
                  <a:pt x="326136" y="239267"/>
                </a:lnTo>
                <a:lnTo>
                  <a:pt x="338328" y="217931"/>
                </a:lnTo>
                <a:lnTo>
                  <a:pt x="348996" y="198119"/>
                </a:lnTo>
                <a:lnTo>
                  <a:pt x="359664" y="176783"/>
                </a:lnTo>
                <a:lnTo>
                  <a:pt x="371856" y="156971"/>
                </a:lnTo>
                <a:lnTo>
                  <a:pt x="382524" y="138683"/>
                </a:lnTo>
                <a:lnTo>
                  <a:pt x="391668" y="118871"/>
                </a:lnTo>
                <a:lnTo>
                  <a:pt x="402336" y="100583"/>
                </a:lnTo>
                <a:lnTo>
                  <a:pt x="413004" y="83819"/>
                </a:lnTo>
                <a:lnTo>
                  <a:pt x="413004" y="82295"/>
                </a:lnTo>
                <a:lnTo>
                  <a:pt x="423672" y="67056"/>
                </a:lnTo>
                <a:lnTo>
                  <a:pt x="423672" y="65531"/>
                </a:lnTo>
                <a:lnTo>
                  <a:pt x="434340" y="50291"/>
                </a:lnTo>
                <a:lnTo>
                  <a:pt x="446532" y="33527"/>
                </a:lnTo>
                <a:lnTo>
                  <a:pt x="448056" y="33527"/>
                </a:lnTo>
                <a:lnTo>
                  <a:pt x="460248" y="18287"/>
                </a:lnTo>
                <a:lnTo>
                  <a:pt x="472440" y="4571"/>
                </a:lnTo>
                <a:lnTo>
                  <a:pt x="477012" y="0"/>
                </a:lnTo>
                <a:lnTo>
                  <a:pt x="484632" y="0"/>
                </a:lnTo>
                <a:lnTo>
                  <a:pt x="489204" y="4571"/>
                </a:lnTo>
                <a:lnTo>
                  <a:pt x="495300" y="9143"/>
                </a:lnTo>
                <a:lnTo>
                  <a:pt x="495300" y="16763"/>
                </a:lnTo>
                <a:lnTo>
                  <a:pt x="490728" y="21335"/>
                </a:lnTo>
                <a:lnTo>
                  <a:pt x="478536" y="35052"/>
                </a:lnTo>
                <a:lnTo>
                  <a:pt x="468934" y="48767"/>
                </a:lnTo>
                <a:lnTo>
                  <a:pt x="467868" y="48767"/>
                </a:lnTo>
                <a:lnTo>
                  <a:pt x="455675" y="65531"/>
                </a:lnTo>
                <a:lnTo>
                  <a:pt x="434340" y="96011"/>
                </a:lnTo>
                <a:lnTo>
                  <a:pt x="425196" y="112775"/>
                </a:lnTo>
                <a:lnTo>
                  <a:pt x="414528" y="132587"/>
                </a:lnTo>
                <a:lnTo>
                  <a:pt x="393192" y="169163"/>
                </a:lnTo>
                <a:lnTo>
                  <a:pt x="381000" y="188975"/>
                </a:lnTo>
                <a:lnTo>
                  <a:pt x="382524" y="188975"/>
                </a:lnTo>
                <a:lnTo>
                  <a:pt x="370332" y="208787"/>
                </a:lnTo>
                <a:lnTo>
                  <a:pt x="370332" y="210311"/>
                </a:lnTo>
                <a:lnTo>
                  <a:pt x="359664" y="230123"/>
                </a:lnTo>
                <a:lnTo>
                  <a:pt x="323088" y="294131"/>
                </a:lnTo>
                <a:lnTo>
                  <a:pt x="312420" y="318515"/>
                </a:lnTo>
                <a:lnTo>
                  <a:pt x="300228" y="342900"/>
                </a:lnTo>
                <a:lnTo>
                  <a:pt x="289560" y="367283"/>
                </a:lnTo>
                <a:lnTo>
                  <a:pt x="278892" y="393192"/>
                </a:lnTo>
                <a:lnTo>
                  <a:pt x="266700" y="416052"/>
                </a:lnTo>
                <a:lnTo>
                  <a:pt x="268224" y="416052"/>
                </a:lnTo>
                <a:lnTo>
                  <a:pt x="256032" y="441960"/>
                </a:lnTo>
                <a:lnTo>
                  <a:pt x="238963" y="478535"/>
                </a:lnTo>
                <a:close/>
              </a:path>
              <a:path w="495300" h="701040">
                <a:moveTo>
                  <a:pt x="467868" y="50291"/>
                </a:moveTo>
                <a:lnTo>
                  <a:pt x="467868" y="48767"/>
                </a:lnTo>
                <a:lnTo>
                  <a:pt x="468934" y="48767"/>
                </a:lnTo>
                <a:lnTo>
                  <a:pt x="467868" y="50291"/>
                </a:lnTo>
                <a:close/>
              </a:path>
              <a:path w="495300" h="701040">
                <a:moveTo>
                  <a:pt x="190500" y="519683"/>
                </a:moveTo>
                <a:lnTo>
                  <a:pt x="202692" y="499872"/>
                </a:lnTo>
                <a:lnTo>
                  <a:pt x="213360" y="477011"/>
                </a:lnTo>
                <a:lnTo>
                  <a:pt x="213360" y="478535"/>
                </a:lnTo>
                <a:lnTo>
                  <a:pt x="238963" y="478535"/>
                </a:lnTo>
                <a:lnTo>
                  <a:pt x="234696" y="487680"/>
                </a:lnTo>
                <a:lnTo>
                  <a:pt x="234696" y="489203"/>
                </a:lnTo>
                <a:lnTo>
                  <a:pt x="222504" y="510539"/>
                </a:lnTo>
                <a:lnTo>
                  <a:pt x="218400" y="518160"/>
                </a:lnTo>
                <a:lnTo>
                  <a:pt x="192024" y="518160"/>
                </a:lnTo>
                <a:lnTo>
                  <a:pt x="190500" y="519683"/>
                </a:lnTo>
                <a:close/>
              </a:path>
              <a:path w="495300" h="701040">
                <a:moveTo>
                  <a:pt x="140208" y="606552"/>
                </a:moveTo>
                <a:lnTo>
                  <a:pt x="147828" y="594360"/>
                </a:lnTo>
                <a:lnTo>
                  <a:pt x="153924" y="582168"/>
                </a:lnTo>
                <a:lnTo>
                  <a:pt x="161544" y="568452"/>
                </a:lnTo>
                <a:lnTo>
                  <a:pt x="163068" y="568452"/>
                </a:lnTo>
                <a:lnTo>
                  <a:pt x="172212" y="551687"/>
                </a:lnTo>
                <a:lnTo>
                  <a:pt x="181356" y="536448"/>
                </a:lnTo>
                <a:lnTo>
                  <a:pt x="192024" y="518160"/>
                </a:lnTo>
                <a:lnTo>
                  <a:pt x="218400" y="518160"/>
                </a:lnTo>
                <a:lnTo>
                  <a:pt x="211836" y="530352"/>
                </a:lnTo>
                <a:lnTo>
                  <a:pt x="201168" y="548639"/>
                </a:lnTo>
                <a:lnTo>
                  <a:pt x="192024" y="563880"/>
                </a:lnTo>
                <a:lnTo>
                  <a:pt x="183711" y="579119"/>
                </a:lnTo>
                <a:lnTo>
                  <a:pt x="182880" y="579119"/>
                </a:lnTo>
                <a:lnTo>
                  <a:pt x="175260" y="594360"/>
                </a:lnTo>
                <a:lnTo>
                  <a:pt x="168592" y="605027"/>
                </a:lnTo>
                <a:lnTo>
                  <a:pt x="141732" y="605027"/>
                </a:lnTo>
                <a:lnTo>
                  <a:pt x="140208" y="606552"/>
                </a:lnTo>
                <a:close/>
              </a:path>
              <a:path w="495300" h="701040">
                <a:moveTo>
                  <a:pt x="182880" y="580644"/>
                </a:moveTo>
                <a:lnTo>
                  <a:pt x="182880" y="579119"/>
                </a:lnTo>
                <a:lnTo>
                  <a:pt x="183711" y="579119"/>
                </a:lnTo>
                <a:lnTo>
                  <a:pt x="182880" y="580644"/>
                </a:lnTo>
                <a:close/>
              </a:path>
              <a:path w="495300" h="701040">
                <a:moveTo>
                  <a:pt x="114300" y="652272"/>
                </a:moveTo>
                <a:lnTo>
                  <a:pt x="117348" y="646176"/>
                </a:lnTo>
                <a:lnTo>
                  <a:pt x="121920" y="640080"/>
                </a:lnTo>
                <a:lnTo>
                  <a:pt x="131064" y="624839"/>
                </a:lnTo>
                <a:lnTo>
                  <a:pt x="129540" y="624839"/>
                </a:lnTo>
                <a:lnTo>
                  <a:pt x="135636" y="615695"/>
                </a:lnTo>
                <a:lnTo>
                  <a:pt x="141732" y="605027"/>
                </a:lnTo>
                <a:lnTo>
                  <a:pt x="168592" y="605027"/>
                </a:lnTo>
                <a:lnTo>
                  <a:pt x="167640" y="606552"/>
                </a:lnTo>
                <a:lnTo>
                  <a:pt x="156318" y="626364"/>
                </a:lnTo>
                <a:lnTo>
                  <a:pt x="155448" y="626364"/>
                </a:lnTo>
                <a:lnTo>
                  <a:pt x="150876" y="635507"/>
                </a:lnTo>
                <a:lnTo>
                  <a:pt x="150876" y="637031"/>
                </a:lnTo>
                <a:lnTo>
                  <a:pt x="142646" y="650748"/>
                </a:lnTo>
                <a:lnTo>
                  <a:pt x="115824" y="650748"/>
                </a:lnTo>
                <a:lnTo>
                  <a:pt x="114300" y="652272"/>
                </a:lnTo>
                <a:close/>
              </a:path>
              <a:path w="495300" h="701040">
                <a:moveTo>
                  <a:pt x="155448" y="627887"/>
                </a:moveTo>
                <a:lnTo>
                  <a:pt x="155448" y="626364"/>
                </a:lnTo>
                <a:lnTo>
                  <a:pt x="156318" y="626364"/>
                </a:lnTo>
                <a:lnTo>
                  <a:pt x="155448" y="627887"/>
                </a:lnTo>
                <a:close/>
              </a:path>
              <a:path w="495300" h="701040">
                <a:moveTo>
                  <a:pt x="109728" y="659891"/>
                </a:moveTo>
                <a:lnTo>
                  <a:pt x="111252" y="656844"/>
                </a:lnTo>
                <a:lnTo>
                  <a:pt x="112776" y="655319"/>
                </a:lnTo>
                <a:lnTo>
                  <a:pt x="115824" y="650748"/>
                </a:lnTo>
                <a:lnTo>
                  <a:pt x="142646" y="650748"/>
                </a:lnTo>
                <a:lnTo>
                  <a:pt x="141732" y="652272"/>
                </a:lnTo>
                <a:lnTo>
                  <a:pt x="137160" y="658368"/>
                </a:lnTo>
                <a:lnTo>
                  <a:pt x="111252" y="658368"/>
                </a:lnTo>
                <a:lnTo>
                  <a:pt x="109728" y="659891"/>
                </a:lnTo>
                <a:close/>
              </a:path>
              <a:path w="495300" h="701040">
                <a:moveTo>
                  <a:pt x="19812" y="701040"/>
                </a:moveTo>
                <a:lnTo>
                  <a:pt x="10668" y="701040"/>
                </a:lnTo>
                <a:lnTo>
                  <a:pt x="7620" y="699515"/>
                </a:lnTo>
                <a:lnTo>
                  <a:pt x="4572" y="696468"/>
                </a:lnTo>
                <a:lnTo>
                  <a:pt x="1524" y="694944"/>
                </a:lnTo>
                <a:lnTo>
                  <a:pt x="0" y="691895"/>
                </a:lnTo>
                <a:lnTo>
                  <a:pt x="0" y="685799"/>
                </a:lnTo>
                <a:lnTo>
                  <a:pt x="3048" y="679703"/>
                </a:lnTo>
                <a:lnTo>
                  <a:pt x="9144" y="673607"/>
                </a:lnTo>
                <a:lnTo>
                  <a:pt x="12192" y="673607"/>
                </a:lnTo>
                <a:lnTo>
                  <a:pt x="15240" y="672083"/>
                </a:lnTo>
                <a:lnTo>
                  <a:pt x="15240" y="670560"/>
                </a:lnTo>
                <a:lnTo>
                  <a:pt x="18288" y="669036"/>
                </a:lnTo>
                <a:lnTo>
                  <a:pt x="103632" y="669036"/>
                </a:lnTo>
                <a:lnTo>
                  <a:pt x="106680" y="662940"/>
                </a:lnTo>
                <a:lnTo>
                  <a:pt x="111252" y="658368"/>
                </a:lnTo>
                <a:lnTo>
                  <a:pt x="137160" y="658368"/>
                </a:lnTo>
                <a:lnTo>
                  <a:pt x="134112" y="662940"/>
                </a:lnTo>
                <a:lnTo>
                  <a:pt x="134112" y="664464"/>
                </a:lnTo>
                <a:lnTo>
                  <a:pt x="132080" y="667511"/>
                </a:lnTo>
                <a:lnTo>
                  <a:pt x="131064" y="667511"/>
                </a:lnTo>
                <a:lnTo>
                  <a:pt x="128016" y="673607"/>
                </a:lnTo>
                <a:lnTo>
                  <a:pt x="124968" y="676656"/>
                </a:lnTo>
                <a:lnTo>
                  <a:pt x="123444" y="678180"/>
                </a:lnTo>
                <a:lnTo>
                  <a:pt x="18288" y="678180"/>
                </a:lnTo>
                <a:lnTo>
                  <a:pt x="21336" y="680212"/>
                </a:lnTo>
                <a:lnTo>
                  <a:pt x="21336" y="694944"/>
                </a:lnTo>
                <a:lnTo>
                  <a:pt x="27432" y="694944"/>
                </a:lnTo>
                <a:lnTo>
                  <a:pt x="25908" y="696468"/>
                </a:lnTo>
                <a:lnTo>
                  <a:pt x="24384" y="699515"/>
                </a:lnTo>
                <a:lnTo>
                  <a:pt x="19812" y="701040"/>
                </a:lnTo>
                <a:close/>
              </a:path>
              <a:path w="495300" h="701040">
                <a:moveTo>
                  <a:pt x="68580" y="667511"/>
                </a:moveTo>
                <a:lnTo>
                  <a:pt x="33528" y="667511"/>
                </a:lnTo>
                <a:lnTo>
                  <a:pt x="36576" y="665987"/>
                </a:lnTo>
                <a:lnTo>
                  <a:pt x="64008" y="665987"/>
                </a:lnTo>
                <a:lnTo>
                  <a:pt x="68580" y="667511"/>
                </a:lnTo>
                <a:close/>
              </a:path>
              <a:path w="495300" h="701040">
                <a:moveTo>
                  <a:pt x="103632" y="669036"/>
                </a:moveTo>
                <a:lnTo>
                  <a:pt x="97536" y="669036"/>
                </a:lnTo>
                <a:lnTo>
                  <a:pt x="102108" y="667511"/>
                </a:lnTo>
                <a:lnTo>
                  <a:pt x="105156" y="665987"/>
                </a:lnTo>
                <a:lnTo>
                  <a:pt x="103632" y="667511"/>
                </a:lnTo>
                <a:lnTo>
                  <a:pt x="104394" y="667511"/>
                </a:lnTo>
                <a:lnTo>
                  <a:pt x="103632" y="669036"/>
                </a:lnTo>
                <a:close/>
              </a:path>
              <a:path w="495300" h="701040">
                <a:moveTo>
                  <a:pt x="104394" y="667511"/>
                </a:moveTo>
                <a:lnTo>
                  <a:pt x="103632" y="667511"/>
                </a:lnTo>
                <a:lnTo>
                  <a:pt x="105156" y="665987"/>
                </a:lnTo>
                <a:lnTo>
                  <a:pt x="104394" y="667511"/>
                </a:lnTo>
                <a:close/>
              </a:path>
              <a:path w="495300" h="701040">
                <a:moveTo>
                  <a:pt x="89916" y="669036"/>
                </a:moveTo>
                <a:lnTo>
                  <a:pt x="24384" y="669036"/>
                </a:lnTo>
                <a:lnTo>
                  <a:pt x="27432" y="667511"/>
                </a:lnTo>
                <a:lnTo>
                  <a:pt x="86868" y="667511"/>
                </a:lnTo>
                <a:lnTo>
                  <a:pt x="89916" y="669036"/>
                </a:lnTo>
                <a:close/>
              </a:path>
              <a:path w="495300" h="701040">
                <a:moveTo>
                  <a:pt x="131064" y="669036"/>
                </a:moveTo>
                <a:lnTo>
                  <a:pt x="131064" y="667511"/>
                </a:lnTo>
                <a:lnTo>
                  <a:pt x="132080" y="667511"/>
                </a:lnTo>
                <a:lnTo>
                  <a:pt x="131064" y="669036"/>
                </a:lnTo>
                <a:close/>
              </a:path>
              <a:path w="495300" h="701040">
                <a:moveTo>
                  <a:pt x="124968" y="676656"/>
                </a:moveTo>
                <a:lnTo>
                  <a:pt x="126492" y="675131"/>
                </a:lnTo>
                <a:lnTo>
                  <a:pt x="124968" y="676656"/>
                </a:lnTo>
                <a:close/>
              </a:path>
              <a:path w="495300" h="701040">
                <a:moveTo>
                  <a:pt x="21336" y="680212"/>
                </a:moveTo>
                <a:lnTo>
                  <a:pt x="18288" y="678180"/>
                </a:lnTo>
                <a:lnTo>
                  <a:pt x="19812" y="678180"/>
                </a:lnTo>
                <a:lnTo>
                  <a:pt x="21335" y="679703"/>
                </a:lnTo>
                <a:lnTo>
                  <a:pt x="21336" y="680212"/>
                </a:lnTo>
                <a:close/>
              </a:path>
              <a:path w="495300" h="701040">
                <a:moveTo>
                  <a:pt x="121920" y="681227"/>
                </a:moveTo>
                <a:lnTo>
                  <a:pt x="22859" y="681227"/>
                </a:lnTo>
                <a:lnTo>
                  <a:pt x="19812" y="678180"/>
                </a:lnTo>
                <a:lnTo>
                  <a:pt x="123444" y="678180"/>
                </a:lnTo>
                <a:lnTo>
                  <a:pt x="121920" y="681227"/>
                </a:lnTo>
                <a:close/>
              </a:path>
              <a:path w="495300" h="701040">
                <a:moveTo>
                  <a:pt x="21336" y="679704"/>
                </a:moveTo>
                <a:close/>
              </a:path>
              <a:path w="495300" h="701040">
                <a:moveTo>
                  <a:pt x="22859" y="681227"/>
                </a:moveTo>
                <a:lnTo>
                  <a:pt x="21336" y="680212"/>
                </a:lnTo>
                <a:lnTo>
                  <a:pt x="21336" y="679704"/>
                </a:lnTo>
                <a:lnTo>
                  <a:pt x="22859" y="681227"/>
                </a:lnTo>
                <a:close/>
              </a:path>
              <a:path w="495300" h="701040">
                <a:moveTo>
                  <a:pt x="21336" y="694944"/>
                </a:moveTo>
                <a:lnTo>
                  <a:pt x="21336" y="680212"/>
                </a:lnTo>
                <a:lnTo>
                  <a:pt x="22859" y="681227"/>
                </a:lnTo>
                <a:lnTo>
                  <a:pt x="24384" y="682752"/>
                </a:lnTo>
                <a:lnTo>
                  <a:pt x="28651" y="684885"/>
                </a:lnTo>
                <a:lnTo>
                  <a:pt x="25908" y="685799"/>
                </a:lnTo>
                <a:lnTo>
                  <a:pt x="51816" y="685799"/>
                </a:lnTo>
                <a:lnTo>
                  <a:pt x="51816" y="688848"/>
                </a:lnTo>
                <a:lnTo>
                  <a:pt x="44196" y="688848"/>
                </a:lnTo>
                <a:lnTo>
                  <a:pt x="39624" y="690372"/>
                </a:lnTo>
                <a:lnTo>
                  <a:pt x="33528" y="690372"/>
                </a:lnTo>
                <a:lnTo>
                  <a:pt x="30480" y="691895"/>
                </a:lnTo>
                <a:lnTo>
                  <a:pt x="27432" y="691895"/>
                </a:lnTo>
                <a:lnTo>
                  <a:pt x="24384" y="693419"/>
                </a:lnTo>
                <a:lnTo>
                  <a:pt x="22860" y="693419"/>
                </a:lnTo>
                <a:lnTo>
                  <a:pt x="21336" y="694944"/>
                </a:lnTo>
                <a:close/>
              </a:path>
              <a:path w="495300" h="701040">
                <a:moveTo>
                  <a:pt x="28651" y="684885"/>
                </a:moveTo>
                <a:lnTo>
                  <a:pt x="24384" y="682752"/>
                </a:lnTo>
                <a:lnTo>
                  <a:pt x="22859" y="681227"/>
                </a:lnTo>
                <a:lnTo>
                  <a:pt x="121920" y="681227"/>
                </a:lnTo>
                <a:lnTo>
                  <a:pt x="118872" y="684276"/>
                </a:lnTo>
                <a:lnTo>
                  <a:pt x="30480" y="684276"/>
                </a:lnTo>
                <a:lnTo>
                  <a:pt x="28651" y="684885"/>
                </a:lnTo>
                <a:close/>
              </a:path>
              <a:path w="495300" h="701040">
                <a:moveTo>
                  <a:pt x="51816" y="685799"/>
                </a:moveTo>
                <a:lnTo>
                  <a:pt x="30480" y="685799"/>
                </a:lnTo>
                <a:lnTo>
                  <a:pt x="28651" y="684885"/>
                </a:lnTo>
                <a:lnTo>
                  <a:pt x="30480" y="684276"/>
                </a:lnTo>
                <a:lnTo>
                  <a:pt x="50292" y="684276"/>
                </a:lnTo>
                <a:lnTo>
                  <a:pt x="51816" y="685799"/>
                </a:lnTo>
                <a:close/>
              </a:path>
              <a:path w="495300" h="701040">
                <a:moveTo>
                  <a:pt x="111252" y="688848"/>
                </a:moveTo>
                <a:lnTo>
                  <a:pt x="51816" y="688848"/>
                </a:lnTo>
                <a:lnTo>
                  <a:pt x="51816" y="685799"/>
                </a:lnTo>
                <a:lnTo>
                  <a:pt x="50292" y="684276"/>
                </a:lnTo>
                <a:lnTo>
                  <a:pt x="118872" y="684276"/>
                </a:lnTo>
                <a:lnTo>
                  <a:pt x="115824" y="685799"/>
                </a:lnTo>
                <a:lnTo>
                  <a:pt x="114300" y="687323"/>
                </a:lnTo>
                <a:lnTo>
                  <a:pt x="111252" y="688848"/>
                </a:lnTo>
                <a:close/>
              </a:path>
              <a:path w="495300" h="701040">
                <a:moveTo>
                  <a:pt x="30480" y="685799"/>
                </a:moveTo>
                <a:lnTo>
                  <a:pt x="25908" y="685799"/>
                </a:lnTo>
                <a:lnTo>
                  <a:pt x="28651" y="684885"/>
                </a:lnTo>
                <a:lnTo>
                  <a:pt x="30480" y="685799"/>
                </a:lnTo>
                <a:close/>
              </a:path>
              <a:path w="495300" h="701040">
                <a:moveTo>
                  <a:pt x="29718" y="692657"/>
                </a:moveTo>
                <a:lnTo>
                  <a:pt x="30480" y="691895"/>
                </a:lnTo>
                <a:lnTo>
                  <a:pt x="33528" y="690372"/>
                </a:lnTo>
                <a:lnTo>
                  <a:pt x="39624" y="690372"/>
                </a:lnTo>
                <a:lnTo>
                  <a:pt x="44196" y="688848"/>
                </a:lnTo>
                <a:lnTo>
                  <a:pt x="51816" y="688848"/>
                </a:lnTo>
                <a:lnTo>
                  <a:pt x="51816" y="690372"/>
                </a:lnTo>
                <a:lnTo>
                  <a:pt x="50292" y="691895"/>
                </a:lnTo>
                <a:lnTo>
                  <a:pt x="32004" y="691895"/>
                </a:lnTo>
                <a:lnTo>
                  <a:pt x="29718" y="692657"/>
                </a:lnTo>
                <a:close/>
              </a:path>
              <a:path w="495300" h="701040">
                <a:moveTo>
                  <a:pt x="106680" y="690372"/>
                </a:moveTo>
                <a:lnTo>
                  <a:pt x="64008" y="690372"/>
                </a:lnTo>
                <a:lnTo>
                  <a:pt x="59436" y="688848"/>
                </a:lnTo>
                <a:lnTo>
                  <a:pt x="109728" y="688848"/>
                </a:lnTo>
                <a:lnTo>
                  <a:pt x="106680" y="690372"/>
                </a:lnTo>
                <a:close/>
              </a:path>
              <a:path w="495300" h="701040">
                <a:moveTo>
                  <a:pt x="97536" y="691895"/>
                </a:moveTo>
                <a:lnTo>
                  <a:pt x="91440" y="691895"/>
                </a:lnTo>
                <a:lnTo>
                  <a:pt x="88392" y="690372"/>
                </a:lnTo>
                <a:lnTo>
                  <a:pt x="100584" y="690372"/>
                </a:lnTo>
                <a:lnTo>
                  <a:pt x="97536" y="691895"/>
                </a:lnTo>
                <a:close/>
              </a:path>
              <a:path w="495300" h="701040">
                <a:moveTo>
                  <a:pt x="27432" y="694944"/>
                </a:moveTo>
                <a:lnTo>
                  <a:pt x="21336" y="694944"/>
                </a:lnTo>
                <a:lnTo>
                  <a:pt x="27432" y="691895"/>
                </a:lnTo>
                <a:lnTo>
                  <a:pt x="30480" y="691895"/>
                </a:lnTo>
                <a:lnTo>
                  <a:pt x="27432" y="693419"/>
                </a:lnTo>
                <a:lnTo>
                  <a:pt x="28956" y="693419"/>
                </a:lnTo>
                <a:lnTo>
                  <a:pt x="27432" y="694944"/>
                </a:lnTo>
                <a:close/>
              </a:path>
              <a:path w="495300" h="701040">
                <a:moveTo>
                  <a:pt x="27432" y="693419"/>
                </a:moveTo>
                <a:lnTo>
                  <a:pt x="30480" y="691895"/>
                </a:lnTo>
                <a:lnTo>
                  <a:pt x="29718" y="692657"/>
                </a:lnTo>
                <a:lnTo>
                  <a:pt x="27432" y="693419"/>
                </a:lnTo>
                <a:close/>
              </a:path>
              <a:path w="495300" h="701040">
                <a:moveTo>
                  <a:pt x="28956" y="693419"/>
                </a:moveTo>
                <a:lnTo>
                  <a:pt x="27432" y="693419"/>
                </a:lnTo>
                <a:lnTo>
                  <a:pt x="29718" y="692657"/>
                </a:lnTo>
                <a:lnTo>
                  <a:pt x="28956" y="693419"/>
                </a:lnTo>
                <a:close/>
              </a:path>
              <a:path w="495300" h="701040">
                <a:moveTo>
                  <a:pt x="21336" y="694944"/>
                </a:moveTo>
                <a:lnTo>
                  <a:pt x="22860" y="693419"/>
                </a:lnTo>
                <a:lnTo>
                  <a:pt x="24384" y="693419"/>
                </a:lnTo>
                <a:lnTo>
                  <a:pt x="21336" y="69494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12" name="object 5"/>
          <p:cNvSpPr/>
          <p:nvPr/>
        </p:nvSpPr>
        <p:spPr>
          <a:xfrm>
            <a:off x="894588" y="1720595"/>
            <a:ext cx="421005" cy="637540"/>
          </a:xfrm>
          <a:custGeom>
            <a:avLst/>
            <a:ahLst/>
            <a:rect l="l" t="t" r="r" b="b"/>
            <a:pathLst>
              <a:path w="421005" h="637539">
                <a:moveTo>
                  <a:pt x="295924" y="230124"/>
                </a:moveTo>
                <a:lnTo>
                  <a:pt x="271272" y="230124"/>
                </a:lnTo>
                <a:lnTo>
                  <a:pt x="284987" y="204216"/>
                </a:lnTo>
                <a:lnTo>
                  <a:pt x="298704" y="176783"/>
                </a:lnTo>
                <a:lnTo>
                  <a:pt x="312420" y="147828"/>
                </a:lnTo>
                <a:lnTo>
                  <a:pt x="327660" y="120396"/>
                </a:lnTo>
                <a:lnTo>
                  <a:pt x="344424" y="91440"/>
                </a:lnTo>
                <a:lnTo>
                  <a:pt x="362712" y="62483"/>
                </a:lnTo>
                <a:lnTo>
                  <a:pt x="362712" y="60959"/>
                </a:lnTo>
                <a:lnTo>
                  <a:pt x="384048" y="33528"/>
                </a:lnTo>
                <a:lnTo>
                  <a:pt x="385571" y="33528"/>
                </a:lnTo>
                <a:lnTo>
                  <a:pt x="409956" y="3048"/>
                </a:lnTo>
                <a:lnTo>
                  <a:pt x="411479" y="1524"/>
                </a:lnTo>
                <a:lnTo>
                  <a:pt x="414528" y="0"/>
                </a:lnTo>
                <a:lnTo>
                  <a:pt x="417575" y="3048"/>
                </a:lnTo>
                <a:lnTo>
                  <a:pt x="420624" y="4571"/>
                </a:lnTo>
                <a:lnTo>
                  <a:pt x="420624" y="7620"/>
                </a:lnTo>
                <a:lnTo>
                  <a:pt x="419100" y="10667"/>
                </a:lnTo>
                <a:lnTo>
                  <a:pt x="399287" y="42671"/>
                </a:lnTo>
                <a:lnTo>
                  <a:pt x="381000" y="73152"/>
                </a:lnTo>
                <a:lnTo>
                  <a:pt x="362712" y="102108"/>
                </a:lnTo>
                <a:lnTo>
                  <a:pt x="347471" y="131063"/>
                </a:lnTo>
                <a:lnTo>
                  <a:pt x="332232" y="158496"/>
                </a:lnTo>
                <a:lnTo>
                  <a:pt x="304800" y="213359"/>
                </a:lnTo>
                <a:lnTo>
                  <a:pt x="295924" y="230124"/>
                </a:lnTo>
                <a:close/>
              </a:path>
              <a:path w="421005" h="637539">
                <a:moveTo>
                  <a:pt x="171602" y="527304"/>
                </a:moveTo>
                <a:lnTo>
                  <a:pt x="152400" y="527304"/>
                </a:lnTo>
                <a:lnTo>
                  <a:pt x="155448" y="519683"/>
                </a:lnTo>
                <a:lnTo>
                  <a:pt x="156972" y="512063"/>
                </a:lnTo>
                <a:lnTo>
                  <a:pt x="161543" y="502920"/>
                </a:lnTo>
                <a:lnTo>
                  <a:pt x="160020" y="502920"/>
                </a:lnTo>
                <a:lnTo>
                  <a:pt x="164591" y="492252"/>
                </a:lnTo>
                <a:lnTo>
                  <a:pt x="167639" y="481583"/>
                </a:lnTo>
                <a:lnTo>
                  <a:pt x="170687" y="469392"/>
                </a:lnTo>
                <a:lnTo>
                  <a:pt x="175260" y="455675"/>
                </a:lnTo>
                <a:lnTo>
                  <a:pt x="179832" y="440436"/>
                </a:lnTo>
                <a:lnTo>
                  <a:pt x="184404" y="423671"/>
                </a:lnTo>
                <a:lnTo>
                  <a:pt x="192024" y="406908"/>
                </a:lnTo>
                <a:lnTo>
                  <a:pt x="198120" y="388620"/>
                </a:lnTo>
                <a:lnTo>
                  <a:pt x="198120" y="387096"/>
                </a:lnTo>
                <a:lnTo>
                  <a:pt x="205739" y="368808"/>
                </a:lnTo>
                <a:lnTo>
                  <a:pt x="213360" y="347471"/>
                </a:lnTo>
                <a:lnTo>
                  <a:pt x="234696" y="301752"/>
                </a:lnTo>
                <a:lnTo>
                  <a:pt x="246887" y="277367"/>
                </a:lnTo>
                <a:lnTo>
                  <a:pt x="259080" y="254508"/>
                </a:lnTo>
                <a:lnTo>
                  <a:pt x="271272" y="228600"/>
                </a:lnTo>
                <a:lnTo>
                  <a:pt x="271272" y="230124"/>
                </a:lnTo>
                <a:lnTo>
                  <a:pt x="295924" y="230124"/>
                </a:lnTo>
                <a:lnTo>
                  <a:pt x="291084" y="239267"/>
                </a:lnTo>
                <a:lnTo>
                  <a:pt x="277368" y="263652"/>
                </a:lnTo>
                <a:lnTo>
                  <a:pt x="265176" y="288036"/>
                </a:lnTo>
                <a:lnTo>
                  <a:pt x="252984" y="310896"/>
                </a:lnTo>
                <a:lnTo>
                  <a:pt x="242316" y="333755"/>
                </a:lnTo>
                <a:lnTo>
                  <a:pt x="224028" y="376428"/>
                </a:lnTo>
                <a:lnTo>
                  <a:pt x="216408" y="394716"/>
                </a:lnTo>
                <a:lnTo>
                  <a:pt x="210312" y="413004"/>
                </a:lnTo>
                <a:lnTo>
                  <a:pt x="203327" y="429767"/>
                </a:lnTo>
                <a:lnTo>
                  <a:pt x="202691" y="429767"/>
                </a:lnTo>
                <a:lnTo>
                  <a:pt x="198120" y="446532"/>
                </a:lnTo>
                <a:lnTo>
                  <a:pt x="192024" y="461771"/>
                </a:lnTo>
                <a:lnTo>
                  <a:pt x="193548" y="461771"/>
                </a:lnTo>
                <a:lnTo>
                  <a:pt x="188976" y="473963"/>
                </a:lnTo>
                <a:lnTo>
                  <a:pt x="182880" y="498348"/>
                </a:lnTo>
                <a:lnTo>
                  <a:pt x="178308" y="509016"/>
                </a:lnTo>
                <a:lnTo>
                  <a:pt x="175260" y="518159"/>
                </a:lnTo>
                <a:lnTo>
                  <a:pt x="171602" y="527304"/>
                </a:lnTo>
                <a:close/>
              </a:path>
              <a:path w="421005" h="637539">
                <a:moveTo>
                  <a:pt x="202691" y="431292"/>
                </a:moveTo>
                <a:lnTo>
                  <a:pt x="202691" y="429767"/>
                </a:lnTo>
                <a:lnTo>
                  <a:pt x="203327" y="429767"/>
                </a:lnTo>
                <a:lnTo>
                  <a:pt x="202691" y="431292"/>
                </a:lnTo>
                <a:close/>
              </a:path>
              <a:path w="421005" h="637539">
                <a:moveTo>
                  <a:pt x="144780" y="545591"/>
                </a:moveTo>
                <a:lnTo>
                  <a:pt x="146304" y="539496"/>
                </a:lnTo>
                <a:lnTo>
                  <a:pt x="147828" y="537971"/>
                </a:lnTo>
                <a:lnTo>
                  <a:pt x="149352" y="531875"/>
                </a:lnTo>
                <a:lnTo>
                  <a:pt x="152400" y="525779"/>
                </a:lnTo>
                <a:lnTo>
                  <a:pt x="152400" y="527304"/>
                </a:lnTo>
                <a:lnTo>
                  <a:pt x="171602" y="527304"/>
                </a:lnTo>
                <a:lnTo>
                  <a:pt x="169164" y="533400"/>
                </a:lnTo>
                <a:lnTo>
                  <a:pt x="167639" y="539496"/>
                </a:lnTo>
                <a:lnTo>
                  <a:pt x="165354" y="544067"/>
                </a:lnTo>
                <a:lnTo>
                  <a:pt x="146304" y="544067"/>
                </a:lnTo>
                <a:lnTo>
                  <a:pt x="144780" y="545591"/>
                </a:lnTo>
                <a:close/>
              </a:path>
              <a:path w="421005" h="637539">
                <a:moveTo>
                  <a:pt x="164591" y="545592"/>
                </a:moveTo>
                <a:lnTo>
                  <a:pt x="144780" y="545592"/>
                </a:lnTo>
                <a:lnTo>
                  <a:pt x="146304" y="544067"/>
                </a:lnTo>
                <a:lnTo>
                  <a:pt x="165354" y="544067"/>
                </a:lnTo>
                <a:lnTo>
                  <a:pt x="164591" y="545592"/>
                </a:lnTo>
                <a:close/>
              </a:path>
              <a:path w="421005" h="637539">
                <a:moveTo>
                  <a:pt x="132587" y="566928"/>
                </a:moveTo>
                <a:lnTo>
                  <a:pt x="135636" y="562355"/>
                </a:lnTo>
                <a:lnTo>
                  <a:pt x="137160" y="557783"/>
                </a:lnTo>
                <a:lnTo>
                  <a:pt x="140208" y="553212"/>
                </a:lnTo>
                <a:lnTo>
                  <a:pt x="141732" y="550163"/>
                </a:lnTo>
                <a:lnTo>
                  <a:pt x="141732" y="548640"/>
                </a:lnTo>
                <a:lnTo>
                  <a:pt x="144780" y="545591"/>
                </a:lnTo>
                <a:lnTo>
                  <a:pt x="164591" y="545592"/>
                </a:lnTo>
                <a:lnTo>
                  <a:pt x="161543" y="551688"/>
                </a:lnTo>
                <a:lnTo>
                  <a:pt x="161543" y="553212"/>
                </a:lnTo>
                <a:lnTo>
                  <a:pt x="159258" y="557783"/>
                </a:lnTo>
                <a:lnTo>
                  <a:pt x="158496" y="557783"/>
                </a:lnTo>
                <a:lnTo>
                  <a:pt x="156972" y="562355"/>
                </a:lnTo>
                <a:lnTo>
                  <a:pt x="154940" y="565404"/>
                </a:lnTo>
                <a:lnTo>
                  <a:pt x="134112" y="565404"/>
                </a:lnTo>
                <a:lnTo>
                  <a:pt x="132587" y="566928"/>
                </a:lnTo>
                <a:close/>
              </a:path>
              <a:path w="421005" h="637539">
                <a:moveTo>
                  <a:pt x="158496" y="559308"/>
                </a:moveTo>
                <a:lnTo>
                  <a:pt x="158496" y="557783"/>
                </a:lnTo>
                <a:lnTo>
                  <a:pt x="159258" y="557783"/>
                </a:lnTo>
                <a:lnTo>
                  <a:pt x="158496" y="559308"/>
                </a:lnTo>
                <a:close/>
              </a:path>
              <a:path w="421005" h="637539">
                <a:moveTo>
                  <a:pt x="151892" y="569975"/>
                </a:moveTo>
                <a:lnTo>
                  <a:pt x="131064" y="569975"/>
                </a:lnTo>
                <a:lnTo>
                  <a:pt x="134112" y="565404"/>
                </a:lnTo>
                <a:lnTo>
                  <a:pt x="154940" y="565404"/>
                </a:lnTo>
                <a:lnTo>
                  <a:pt x="151892" y="569975"/>
                </a:lnTo>
                <a:close/>
              </a:path>
              <a:path w="421005" h="637539">
                <a:moveTo>
                  <a:pt x="149352" y="576071"/>
                </a:moveTo>
                <a:lnTo>
                  <a:pt x="124968" y="576071"/>
                </a:lnTo>
                <a:lnTo>
                  <a:pt x="128016" y="573024"/>
                </a:lnTo>
                <a:lnTo>
                  <a:pt x="131064" y="568452"/>
                </a:lnTo>
                <a:lnTo>
                  <a:pt x="131064" y="569975"/>
                </a:lnTo>
                <a:lnTo>
                  <a:pt x="151892" y="569975"/>
                </a:lnTo>
                <a:lnTo>
                  <a:pt x="150876" y="571500"/>
                </a:lnTo>
                <a:lnTo>
                  <a:pt x="149352" y="576071"/>
                </a:lnTo>
                <a:close/>
              </a:path>
              <a:path w="421005" h="637539">
                <a:moveTo>
                  <a:pt x="146304" y="579120"/>
                </a:moveTo>
                <a:lnTo>
                  <a:pt x="121920" y="579120"/>
                </a:lnTo>
                <a:lnTo>
                  <a:pt x="124968" y="574548"/>
                </a:lnTo>
                <a:lnTo>
                  <a:pt x="124968" y="576071"/>
                </a:lnTo>
                <a:lnTo>
                  <a:pt x="149352" y="576071"/>
                </a:lnTo>
                <a:lnTo>
                  <a:pt x="146304" y="579120"/>
                </a:lnTo>
                <a:close/>
              </a:path>
              <a:path w="421005" h="637539">
                <a:moveTo>
                  <a:pt x="139445" y="586740"/>
                </a:moveTo>
                <a:lnTo>
                  <a:pt x="109728" y="586740"/>
                </a:lnTo>
                <a:lnTo>
                  <a:pt x="112776" y="583692"/>
                </a:lnTo>
                <a:lnTo>
                  <a:pt x="114300" y="583692"/>
                </a:lnTo>
                <a:lnTo>
                  <a:pt x="117348" y="580644"/>
                </a:lnTo>
                <a:lnTo>
                  <a:pt x="121920" y="577596"/>
                </a:lnTo>
                <a:lnTo>
                  <a:pt x="121920" y="579120"/>
                </a:lnTo>
                <a:lnTo>
                  <a:pt x="146304" y="579120"/>
                </a:lnTo>
                <a:lnTo>
                  <a:pt x="144780" y="580644"/>
                </a:lnTo>
                <a:lnTo>
                  <a:pt x="141732" y="585216"/>
                </a:lnTo>
                <a:lnTo>
                  <a:pt x="139445" y="586740"/>
                </a:lnTo>
                <a:close/>
              </a:path>
              <a:path w="421005" h="637539">
                <a:moveTo>
                  <a:pt x="132587" y="592836"/>
                </a:moveTo>
                <a:lnTo>
                  <a:pt x="73152" y="592836"/>
                </a:lnTo>
                <a:lnTo>
                  <a:pt x="77724" y="591312"/>
                </a:lnTo>
                <a:lnTo>
                  <a:pt x="92964" y="591312"/>
                </a:lnTo>
                <a:lnTo>
                  <a:pt x="97536" y="589788"/>
                </a:lnTo>
                <a:lnTo>
                  <a:pt x="102108" y="589788"/>
                </a:lnTo>
                <a:lnTo>
                  <a:pt x="106680" y="588263"/>
                </a:lnTo>
                <a:lnTo>
                  <a:pt x="111252" y="585216"/>
                </a:lnTo>
                <a:lnTo>
                  <a:pt x="109728" y="586740"/>
                </a:lnTo>
                <a:lnTo>
                  <a:pt x="139445" y="586740"/>
                </a:lnTo>
                <a:lnTo>
                  <a:pt x="137160" y="588263"/>
                </a:lnTo>
                <a:lnTo>
                  <a:pt x="137160" y="589788"/>
                </a:lnTo>
                <a:lnTo>
                  <a:pt x="132587" y="592836"/>
                </a:lnTo>
                <a:close/>
              </a:path>
              <a:path w="421005" h="637539">
                <a:moveTo>
                  <a:pt x="102108" y="589788"/>
                </a:moveTo>
                <a:lnTo>
                  <a:pt x="99060" y="589788"/>
                </a:lnTo>
                <a:lnTo>
                  <a:pt x="103632" y="588263"/>
                </a:lnTo>
                <a:lnTo>
                  <a:pt x="102108" y="589788"/>
                </a:lnTo>
                <a:close/>
              </a:path>
              <a:path w="421005" h="637539">
                <a:moveTo>
                  <a:pt x="18287" y="626363"/>
                </a:moveTo>
                <a:lnTo>
                  <a:pt x="4572" y="626363"/>
                </a:lnTo>
                <a:lnTo>
                  <a:pt x="1524" y="623316"/>
                </a:lnTo>
                <a:lnTo>
                  <a:pt x="0" y="618744"/>
                </a:lnTo>
                <a:lnTo>
                  <a:pt x="3048" y="615696"/>
                </a:lnTo>
                <a:lnTo>
                  <a:pt x="4572" y="612648"/>
                </a:lnTo>
                <a:lnTo>
                  <a:pt x="4572" y="611124"/>
                </a:lnTo>
                <a:lnTo>
                  <a:pt x="10668" y="605028"/>
                </a:lnTo>
                <a:lnTo>
                  <a:pt x="16764" y="601979"/>
                </a:lnTo>
                <a:lnTo>
                  <a:pt x="16764" y="600455"/>
                </a:lnTo>
                <a:lnTo>
                  <a:pt x="21336" y="598932"/>
                </a:lnTo>
                <a:lnTo>
                  <a:pt x="22860" y="598932"/>
                </a:lnTo>
                <a:lnTo>
                  <a:pt x="25908" y="597408"/>
                </a:lnTo>
                <a:lnTo>
                  <a:pt x="33528" y="597408"/>
                </a:lnTo>
                <a:lnTo>
                  <a:pt x="42672" y="594359"/>
                </a:lnTo>
                <a:lnTo>
                  <a:pt x="50291" y="594359"/>
                </a:lnTo>
                <a:lnTo>
                  <a:pt x="54864" y="592836"/>
                </a:lnTo>
                <a:lnTo>
                  <a:pt x="131064" y="592836"/>
                </a:lnTo>
                <a:lnTo>
                  <a:pt x="128016" y="595883"/>
                </a:lnTo>
                <a:lnTo>
                  <a:pt x="123443" y="598932"/>
                </a:lnTo>
                <a:lnTo>
                  <a:pt x="117348" y="601979"/>
                </a:lnTo>
                <a:lnTo>
                  <a:pt x="112776" y="605028"/>
                </a:lnTo>
                <a:lnTo>
                  <a:pt x="111252" y="605028"/>
                </a:lnTo>
                <a:lnTo>
                  <a:pt x="106680" y="606552"/>
                </a:lnTo>
                <a:lnTo>
                  <a:pt x="102108" y="606552"/>
                </a:lnTo>
                <a:lnTo>
                  <a:pt x="97536" y="608075"/>
                </a:lnTo>
                <a:lnTo>
                  <a:pt x="83820" y="608075"/>
                </a:lnTo>
                <a:lnTo>
                  <a:pt x="79248" y="609600"/>
                </a:lnTo>
                <a:lnTo>
                  <a:pt x="62484" y="609600"/>
                </a:lnTo>
                <a:lnTo>
                  <a:pt x="57912" y="611124"/>
                </a:lnTo>
                <a:lnTo>
                  <a:pt x="48768" y="611124"/>
                </a:lnTo>
                <a:lnTo>
                  <a:pt x="44196" y="612648"/>
                </a:lnTo>
                <a:lnTo>
                  <a:pt x="41148" y="612648"/>
                </a:lnTo>
                <a:lnTo>
                  <a:pt x="38100" y="614171"/>
                </a:lnTo>
                <a:lnTo>
                  <a:pt x="33528" y="614171"/>
                </a:lnTo>
                <a:lnTo>
                  <a:pt x="28956" y="615696"/>
                </a:lnTo>
                <a:lnTo>
                  <a:pt x="25908" y="615696"/>
                </a:lnTo>
                <a:lnTo>
                  <a:pt x="22860" y="617220"/>
                </a:lnTo>
                <a:lnTo>
                  <a:pt x="16764" y="617220"/>
                </a:lnTo>
                <a:lnTo>
                  <a:pt x="16764" y="624840"/>
                </a:lnTo>
                <a:lnTo>
                  <a:pt x="18287" y="624840"/>
                </a:lnTo>
                <a:lnTo>
                  <a:pt x="18287" y="626363"/>
                </a:lnTo>
                <a:close/>
              </a:path>
              <a:path w="421005" h="637539">
                <a:moveTo>
                  <a:pt x="33528" y="597408"/>
                </a:moveTo>
                <a:lnTo>
                  <a:pt x="30480" y="597408"/>
                </a:lnTo>
                <a:lnTo>
                  <a:pt x="33528" y="595883"/>
                </a:lnTo>
                <a:lnTo>
                  <a:pt x="33528" y="597408"/>
                </a:lnTo>
                <a:close/>
              </a:path>
              <a:path w="421005" h="637539">
                <a:moveTo>
                  <a:pt x="24384" y="617220"/>
                </a:moveTo>
                <a:lnTo>
                  <a:pt x="25908" y="615696"/>
                </a:lnTo>
                <a:lnTo>
                  <a:pt x="27432" y="615696"/>
                </a:lnTo>
                <a:lnTo>
                  <a:pt x="24384" y="617220"/>
                </a:lnTo>
                <a:close/>
              </a:path>
              <a:path w="421005" h="637539">
                <a:moveTo>
                  <a:pt x="16764" y="624840"/>
                </a:moveTo>
                <a:lnTo>
                  <a:pt x="16764" y="617220"/>
                </a:lnTo>
                <a:lnTo>
                  <a:pt x="18287" y="618744"/>
                </a:lnTo>
                <a:lnTo>
                  <a:pt x="18287" y="621792"/>
                </a:lnTo>
                <a:lnTo>
                  <a:pt x="16764" y="624840"/>
                </a:lnTo>
                <a:close/>
              </a:path>
              <a:path w="421005" h="637539">
                <a:moveTo>
                  <a:pt x="18287" y="620267"/>
                </a:moveTo>
                <a:lnTo>
                  <a:pt x="18287" y="618744"/>
                </a:lnTo>
                <a:lnTo>
                  <a:pt x="16764" y="617220"/>
                </a:lnTo>
                <a:lnTo>
                  <a:pt x="24384" y="617220"/>
                </a:lnTo>
                <a:lnTo>
                  <a:pt x="18287" y="620267"/>
                </a:lnTo>
                <a:close/>
              </a:path>
              <a:path w="421005" h="637539">
                <a:moveTo>
                  <a:pt x="18287" y="621792"/>
                </a:moveTo>
                <a:lnTo>
                  <a:pt x="18287" y="620267"/>
                </a:lnTo>
                <a:lnTo>
                  <a:pt x="19812" y="620267"/>
                </a:lnTo>
                <a:lnTo>
                  <a:pt x="18287" y="621792"/>
                </a:lnTo>
                <a:close/>
              </a:path>
              <a:path w="421005" h="637539">
                <a:moveTo>
                  <a:pt x="18287" y="624840"/>
                </a:moveTo>
                <a:lnTo>
                  <a:pt x="16764" y="624840"/>
                </a:lnTo>
                <a:lnTo>
                  <a:pt x="18287" y="621792"/>
                </a:lnTo>
                <a:lnTo>
                  <a:pt x="18287" y="624840"/>
                </a:lnTo>
                <a:close/>
              </a:path>
              <a:path w="421005" h="637539">
                <a:moveTo>
                  <a:pt x="12191" y="633221"/>
                </a:moveTo>
                <a:lnTo>
                  <a:pt x="7620" y="630936"/>
                </a:lnTo>
                <a:lnTo>
                  <a:pt x="3048" y="626363"/>
                </a:lnTo>
                <a:lnTo>
                  <a:pt x="3048" y="624840"/>
                </a:lnTo>
                <a:lnTo>
                  <a:pt x="4572" y="626363"/>
                </a:lnTo>
                <a:lnTo>
                  <a:pt x="18287" y="626363"/>
                </a:lnTo>
                <a:lnTo>
                  <a:pt x="18287" y="630936"/>
                </a:lnTo>
                <a:lnTo>
                  <a:pt x="10668" y="630936"/>
                </a:lnTo>
                <a:lnTo>
                  <a:pt x="12191" y="632459"/>
                </a:lnTo>
                <a:lnTo>
                  <a:pt x="12191" y="633221"/>
                </a:lnTo>
                <a:close/>
              </a:path>
              <a:path w="421005" h="637539">
                <a:moveTo>
                  <a:pt x="19812" y="633983"/>
                </a:moveTo>
                <a:lnTo>
                  <a:pt x="13716" y="633983"/>
                </a:lnTo>
                <a:lnTo>
                  <a:pt x="10668" y="630936"/>
                </a:lnTo>
                <a:lnTo>
                  <a:pt x="18287" y="630936"/>
                </a:lnTo>
                <a:lnTo>
                  <a:pt x="18287" y="629412"/>
                </a:lnTo>
                <a:lnTo>
                  <a:pt x="19812" y="630936"/>
                </a:lnTo>
                <a:lnTo>
                  <a:pt x="19812" y="633983"/>
                </a:lnTo>
                <a:close/>
              </a:path>
              <a:path w="421005" h="637539">
                <a:moveTo>
                  <a:pt x="13716" y="633983"/>
                </a:moveTo>
                <a:lnTo>
                  <a:pt x="12191" y="633221"/>
                </a:lnTo>
                <a:lnTo>
                  <a:pt x="12191" y="632459"/>
                </a:lnTo>
                <a:lnTo>
                  <a:pt x="13716" y="633983"/>
                </a:lnTo>
                <a:close/>
              </a:path>
              <a:path w="421005" h="637539">
                <a:moveTo>
                  <a:pt x="16764" y="637032"/>
                </a:moveTo>
                <a:lnTo>
                  <a:pt x="13716" y="637032"/>
                </a:lnTo>
                <a:lnTo>
                  <a:pt x="12191" y="633983"/>
                </a:lnTo>
                <a:lnTo>
                  <a:pt x="12191" y="633221"/>
                </a:lnTo>
                <a:lnTo>
                  <a:pt x="13716" y="633983"/>
                </a:lnTo>
                <a:lnTo>
                  <a:pt x="19812" y="633983"/>
                </a:lnTo>
                <a:lnTo>
                  <a:pt x="19812" y="635508"/>
                </a:lnTo>
                <a:lnTo>
                  <a:pt x="16764" y="63703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3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903219" y="2622803"/>
            <a:ext cx="2846832" cy="115824"/>
          </a:xfrm>
          <a:prstGeom prst="rect"/>
        </p:spPr>
      </p:pic>
      <p:sp>
        <p:nvSpPr>
          <p:cNvPr id="1048713" name="object 7"/>
          <p:cNvSpPr/>
          <p:nvPr/>
        </p:nvSpPr>
        <p:spPr>
          <a:xfrm>
            <a:off x="961644" y="2807207"/>
            <a:ext cx="424180" cy="574675"/>
          </a:xfrm>
          <a:custGeom>
            <a:avLst/>
            <a:ahLst/>
            <a:rect l="l" t="t" r="r" b="b"/>
            <a:pathLst>
              <a:path w="424180" h="574675">
                <a:moveTo>
                  <a:pt x="117348" y="550164"/>
                </a:moveTo>
                <a:lnTo>
                  <a:pt x="118872" y="545592"/>
                </a:lnTo>
                <a:lnTo>
                  <a:pt x="121920" y="541020"/>
                </a:lnTo>
                <a:lnTo>
                  <a:pt x="124968" y="534924"/>
                </a:lnTo>
                <a:lnTo>
                  <a:pt x="123444" y="534924"/>
                </a:lnTo>
                <a:lnTo>
                  <a:pt x="126492" y="527304"/>
                </a:lnTo>
                <a:lnTo>
                  <a:pt x="129540" y="518160"/>
                </a:lnTo>
                <a:lnTo>
                  <a:pt x="134112" y="509016"/>
                </a:lnTo>
                <a:lnTo>
                  <a:pt x="137160" y="496824"/>
                </a:lnTo>
                <a:lnTo>
                  <a:pt x="141732" y="481584"/>
                </a:lnTo>
                <a:lnTo>
                  <a:pt x="147828" y="466344"/>
                </a:lnTo>
                <a:lnTo>
                  <a:pt x="153924" y="449580"/>
                </a:lnTo>
                <a:lnTo>
                  <a:pt x="153924" y="448056"/>
                </a:lnTo>
                <a:lnTo>
                  <a:pt x="161544" y="429768"/>
                </a:lnTo>
                <a:lnTo>
                  <a:pt x="172212" y="408432"/>
                </a:lnTo>
                <a:lnTo>
                  <a:pt x="182880" y="385572"/>
                </a:lnTo>
                <a:lnTo>
                  <a:pt x="193548" y="359664"/>
                </a:lnTo>
                <a:lnTo>
                  <a:pt x="207263" y="332232"/>
                </a:lnTo>
                <a:lnTo>
                  <a:pt x="219456" y="304800"/>
                </a:lnTo>
                <a:lnTo>
                  <a:pt x="233172" y="274320"/>
                </a:lnTo>
                <a:lnTo>
                  <a:pt x="234696" y="274320"/>
                </a:lnTo>
                <a:lnTo>
                  <a:pt x="249936" y="242315"/>
                </a:lnTo>
                <a:lnTo>
                  <a:pt x="269748" y="207264"/>
                </a:lnTo>
                <a:lnTo>
                  <a:pt x="269748" y="205740"/>
                </a:lnTo>
                <a:lnTo>
                  <a:pt x="289560" y="170688"/>
                </a:lnTo>
                <a:lnTo>
                  <a:pt x="291084" y="169164"/>
                </a:lnTo>
                <a:lnTo>
                  <a:pt x="315468" y="131064"/>
                </a:lnTo>
                <a:lnTo>
                  <a:pt x="344424" y="91440"/>
                </a:lnTo>
                <a:lnTo>
                  <a:pt x="345948" y="91440"/>
                </a:lnTo>
                <a:lnTo>
                  <a:pt x="377952" y="48767"/>
                </a:lnTo>
                <a:lnTo>
                  <a:pt x="413004" y="3047"/>
                </a:lnTo>
                <a:lnTo>
                  <a:pt x="414528" y="0"/>
                </a:lnTo>
                <a:lnTo>
                  <a:pt x="417576" y="0"/>
                </a:lnTo>
                <a:lnTo>
                  <a:pt x="423672" y="3047"/>
                </a:lnTo>
                <a:lnTo>
                  <a:pt x="423672" y="6095"/>
                </a:lnTo>
                <a:lnTo>
                  <a:pt x="422148" y="9143"/>
                </a:lnTo>
                <a:lnTo>
                  <a:pt x="393192" y="57912"/>
                </a:lnTo>
                <a:lnTo>
                  <a:pt x="391668" y="57912"/>
                </a:lnTo>
                <a:lnTo>
                  <a:pt x="362712" y="103632"/>
                </a:lnTo>
                <a:lnTo>
                  <a:pt x="333756" y="143256"/>
                </a:lnTo>
                <a:lnTo>
                  <a:pt x="307848" y="181356"/>
                </a:lnTo>
                <a:lnTo>
                  <a:pt x="309372" y="181356"/>
                </a:lnTo>
                <a:lnTo>
                  <a:pt x="288925" y="216408"/>
                </a:lnTo>
                <a:lnTo>
                  <a:pt x="288036" y="216408"/>
                </a:lnTo>
                <a:lnTo>
                  <a:pt x="252984" y="283464"/>
                </a:lnTo>
                <a:lnTo>
                  <a:pt x="225551" y="341376"/>
                </a:lnTo>
                <a:lnTo>
                  <a:pt x="213360" y="368808"/>
                </a:lnTo>
                <a:lnTo>
                  <a:pt x="201168" y="393192"/>
                </a:lnTo>
                <a:lnTo>
                  <a:pt x="190499" y="416052"/>
                </a:lnTo>
                <a:lnTo>
                  <a:pt x="179832" y="437388"/>
                </a:lnTo>
                <a:lnTo>
                  <a:pt x="181356" y="437388"/>
                </a:lnTo>
                <a:lnTo>
                  <a:pt x="172212" y="455676"/>
                </a:lnTo>
                <a:lnTo>
                  <a:pt x="166116" y="472440"/>
                </a:lnTo>
                <a:lnTo>
                  <a:pt x="161959" y="487680"/>
                </a:lnTo>
                <a:lnTo>
                  <a:pt x="161544" y="487680"/>
                </a:lnTo>
                <a:lnTo>
                  <a:pt x="156972" y="502920"/>
                </a:lnTo>
                <a:lnTo>
                  <a:pt x="152400" y="515112"/>
                </a:lnTo>
                <a:lnTo>
                  <a:pt x="152400" y="516636"/>
                </a:lnTo>
                <a:lnTo>
                  <a:pt x="149352" y="525780"/>
                </a:lnTo>
                <a:lnTo>
                  <a:pt x="144780" y="533400"/>
                </a:lnTo>
                <a:lnTo>
                  <a:pt x="143256" y="541020"/>
                </a:lnTo>
                <a:lnTo>
                  <a:pt x="140208" y="548640"/>
                </a:lnTo>
                <a:lnTo>
                  <a:pt x="118872" y="548640"/>
                </a:lnTo>
                <a:lnTo>
                  <a:pt x="117348" y="550164"/>
                </a:lnTo>
                <a:close/>
              </a:path>
              <a:path w="424180" h="574675">
                <a:moveTo>
                  <a:pt x="288036" y="217932"/>
                </a:moveTo>
                <a:lnTo>
                  <a:pt x="288036" y="216408"/>
                </a:lnTo>
                <a:lnTo>
                  <a:pt x="288925" y="216408"/>
                </a:lnTo>
                <a:lnTo>
                  <a:pt x="288036" y="217932"/>
                </a:lnTo>
                <a:close/>
              </a:path>
              <a:path w="424180" h="574675">
                <a:moveTo>
                  <a:pt x="161544" y="489204"/>
                </a:moveTo>
                <a:lnTo>
                  <a:pt x="161544" y="487680"/>
                </a:lnTo>
                <a:lnTo>
                  <a:pt x="161959" y="487680"/>
                </a:lnTo>
                <a:lnTo>
                  <a:pt x="161544" y="489204"/>
                </a:lnTo>
                <a:close/>
              </a:path>
              <a:path w="424180" h="574675">
                <a:moveTo>
                  <a:pt x="56388" y="547116"/>
                </a:moveTo>
                <a:lnTo>
                  <a:pt x="13716" y="547116"/>
                </a:lnTo>
                <a:lnTo>
                  <a:pt x="16764" y="545592"/>
                </a:lnTo>
                <a:lnTo>
                  <a:pt x="48768" y="545592"/>
                </a:lnTo>
                <a:lnTo>
                  <a:pt x="56388" y="547116"/>
                </a:lnTo>
                <a:close/>
              </a:path>
              <a:path w="424180" h="574675">
                <a:moveTo>
                  <a:pt x="13716" y="569976"/>
                </a:moveTo>
                <a:lnTo>
                  <a:pt x="6096" y="569976"/>
                </a:lnTo>
                <a:lnTo>
                  <a:pt x="3048" y="566928"/>
                </a:lnTo>
                <a:lnTo>
                  <a:pt x="0" y="560832"/>
                </a:lnTo>
                <a:lnTo>
                  <a:pt x="1524" y="556260"/>
                </a:lnTo>
                <a:lnTo>
                  <a:pt x="3048" y="553212"/>
                </a:lnTo>
                <a:lnTo>
                  <a:pt x="6096" y="551688"/>
                </a:lnTo>
                <a:lnTo>
                  <a:pt x="9144" y="548640"/>
                </a:lnTo>
                <a:lnTo>
                  <a:pt x="12192" y="547116"/>
                </a:lnTo>
                <a:lnTo>
                  <a:pt x="68580" y="547116"/>
                </a:lnTo>
                <a:lnTo>
                  <a:pt x="76200" y="548640"/>
                </a:lnTo>
                <a:lnTo>
                  <a:pt x="82296" y="548640"/>
                </a:lnTo>
                <a:lnTo>
                  <a:pt x="86868" y="550164"/>
                </a:lnTo>
                <a:lnTo>
                  <a:pt x="88392" y="550164"/>
                </a:lnTo>
                <a:lnTo>
                  <a:pt x="94488" y="551688"/>
                </a:lnTo>
                <a:lnTo>
                  <a:pt x="103632" y="551688"/>
                </a:lnTo>
                <a:lnTo>
                  <a:pt x="103632" y="553212"/>
                </a:lnTo>
                <a:lnTo>
                  <a:pt x="109728" y="553212"/>
                </a:lnTo>
                <a:lnTo>
                  <a:pt x="112776" y="554736"/>
                </a:lnTo>
                <a:lnTo>
                  <a:pt x="114300" y="554736"/>
                </a:lnTo>
                <a:lnTo>
                  <a:pt x="111252" y="556260"/>
                </a:lnTo>
                <a:lnTo>
                  <a:pt x="136398" y="556260"/>
                </a:lnTo>
                <a:lnTo>
                  <a:pt x="135636" y="557784"/>
                </a:lnTo>
                <a:lnTo>
                  <a:pt x="135636" y="559308"/>
                </a:lnTo>
                <a:lnTo>
                  <a:pt x="134112" y="560832"/>
                </a:lnTo>
                <a:lnTo>
                  <a:pt x="18288" y="560832"/>
                </a:lnTo>
                <a:lnTo>
                  <a:pt x="19376" y="563009"/>
                </a:lnTo>
                <a:lnTo>
                  <a:pt x="16764" y="566928"/>
                </a:lnTo>
                <a:lnTo>
                  <a:pt x="17780" y="567436"/>
                </a:lnTo>
                <a:lnTo>
                  <a:pt x="16764" y="568452"/>
                </a:lnTo>
                <a:lnTo>
                  <a:pt x="15240" y="568452"/>
                </a:lnTo>
                <a:lnTo>
                  <a:pt x="13716" y="569976"/>
                </a:lnTo>
                <a:close/>
              </a:path>
              <a:path w="424180" h="574675">
                <a:moveTo>
                  <a:pt x="136398" y="556260"/>
                </a:moveTo>
                <a:lnTo>
                  <a:pt x="111252" y="556260"/>
                </a:lnTo>
                <a:lnTo>
                  <a:pt x="115824" y="554736"/>
                </a:lnTo>
                <a:lnTo>
                  <a:pt x="114300" y="554736"/>
                </a:lnTo>
                <a:lnTo>
                  <a:pt x="117348" y="551688"/>
                </a:lnTo>
                <a:lnTo>
                  <a:pt x="115824" y="551688"/>
                </a:lnTo>
                <a:lnTo>
                  <a:pt x="118872" y="548640"/>
                </a:lnTo>
                <a:lnTo>
                  <a:pt x="140208" y="548640"/>
                </a:lnTo>
                <a:lnTo>
                  <a:pt x="137160" y="554736"/>
                </a:lnTo>
                <a:lnTo>
                  <a:pt x="115824" y="554736"/>
                </a:lnTo>
                <a:lnTo>
                  <a:pt x="111252" y="556260"/>
                </a:lnTo>
                <a:lnTo>
                  <a:pt x="136398" y="556260"/>
                </a:lnTo>
                <a:close/>
              </a:path>
              <a:path w="424180" h="574675">
                <a:moveTo>
                  <a:pt x="114300" y="554736"/>
                </a:moveTo>
                <a:lnTo>
                  <a:pt x="112776" y="554736"/>
                </a:lnTo>
                <a:lnTo>
                  <a:pt x="115824" y="553212"/>
                </a:lnTo>
                <a:lnTo>
                  <a:pt x="114300" y="554736"/>
                </a:lnTo>
                <a:close/>
              </a:path>
              <a:path w="424180" h="574675">
                <a:moveTo>
                  <a:pt x="19376" y="563009"/>
                </a:moveTo>
                <a:lnTo>
                  <a:pt x="18288" y="560832"/>
                </a:lnTo>
                <a:lnTo>
                  <a:pt x="21336" y="562356"/>
                </a:lnTo>
                <a:lnTo>
                  <a:pt x="19812" y="562356"/>
                </a:lnTo>
                <a:lnTo>
                  <a:pt x="19376" y="563009"/>
                </a:lnTo>
                <a:close/>
              </a:path>
              <a:path w="424180" h="574675">
                <a:moveTo>
                  <a:pt x="126492" y="569976"/>
                </a:moveTo>
                <a:lnTo>
                  <a:pt x="85344" y="569976"/>
                </a:lnTo>
                <a:lnTo>
                  <a:pt x="73152" y="566928"/>
                </a:lnTo>
                <a:lnTo>
                  <a:pt x="53340" y="566928"/>
                </a:lnTo>
                <a:lnTo>
                  <a:pt x="47244" y="565404"/>
                </a:lnTo>
                <a:lnTo>
                  <a:pt x="25908" y="565404"/>
                </a:lnTo>
                <a:lnTo>
                  <a:pt x="19812" y="562356"/>
                </a:lnTo>
                <a:lnTo>
                  <a:pt x="21336" y="562356"/>
                </a:lnTo>
                <a:lnTo>
                  <a:pt x="18288" y="560832"/>
                </a:lnTo>
                <a:lnTo>
                  <a:pt x="134112" y="560832"/>
                </a:lnTo>
                <a:lnTo>
                  <a:pt x="129540" y="565404"/>
                </a:lnTo>
                <a:lnTo>
                  <a:pt x="129540" y="566928"/>
                </a:lnTo>
                <a:lnTo>
                  <a:pt x="126492" y="569976"/>
                </a:lnTo>
                <a:close/>
              </a:path>
              <a:path w="424180" h="574675">
                <a:moveTo>
                  <a:pt x="19812" y="563880"/>
                </a:moveTo>
                <a:lnTo>
                  <a:pt x="19376" y="563009"/>
                </a:lnTo>
                <a:lnTo>
                  <a:pt x="19812" y="562356"/>
                </a:lnTo>
                <a:lnTo>
                  <a:pt x="19812" y="563880"/>
                </a:lnTo>
                <a:close/>
              </a:path>
              <a:path w="424180" h="574675">
                <a:moveTo>
                  <a:pt x="22860" y="563880"/>
                </a:moveTo>
                <a:lnTo>
                  <a:pt x="19812" y="563880"/>
                </a:lnTo>
                <a:lnTo>
                  <a:pt x="19812" y="562356"/>
                </a:lnTo>
                <a:lnTo>
                  <a:pt x="22860" y="563880"/>
                </a:lnTo>
                <a:close/>
              </a:path>
              <a:path w="424180" h="574675">
                <a:moveTo>
                  <a:pt x="16764" y="566928"/>
                </a:moveTo>
                <a:lnTo>
                  <a:pt x="19376" y="563009"/>
                </a:lnTo>
                <a:lnTo>
                  <a:pt x="19812" y="563880"/>
                </a:lnTo>
                <a:lnTo>
                  <a:pt x="22860" y="563880"/>
                </a:lnTo>
                <a:lnTo>
                  <a:pt x="16764" y="566928"/>
                </a:lnTo>
                <a:close/>
              </a:path>
              <a:path w="424180" h="574675">
                <a:moveTo>
                  <a:pt x="17780" y="567436"/>
                </a:moveTo>
                <a:lnTo>
                  <a:pt x="16764" y="566928"/>
                </a:lnTo>
                <a:lnTo>
                  <a:pt x="22860" y="563880"/>
                </a:lnTo>
                <a:lnTo>
                  <a:pt x="28956" y="566928"/>
                </a:lnTo>
                <a:lnTo>
                  <a:pt x="18288" y="566928"/>
                </a:lnTo>
                <a:lnTo>
                  <a:pt x="17780" y="567436"/>
                </a:lnTo>
                <a:close/>
              </a:path>
              <a:path w="424180" h="574675">
                <a:moveTo>
                  <a:pt x="28956" y="573024"/>
                </a:moveTo>
                <a:lnTo>
                  <a:pt x="27432" y="573024"/>
                </a:lnTo>
                <a:lnTo>
                  <a:pt x="25908" y="571500"/>
                </a:lnTo>
                <a:lnTo>
                  <a:pt x="17780" y="567436"/>
                </a:lnTo>
                <a:lnTo>
                  <a:pt x="18288" y="566928"/>
                </a:lnTo>
                <a:lnTo>
                  <a:pt x="30480" y="566928"/>
                </a:lnTo>
                <a:lnTo>
                  <a:pt x="30480" y="569976"/>
                </a:lnTo>
                <a:lnTo>
                  <a:pt x="28956" y="571500"/>
                </a:lnTo>
                <a:lnTo>
                  <a:pt x="28956" y="573024"/>
                </a:lnTo>
                <a:close/>
              </a:path>
              <a:path w="424180" h="574675">
                <a:moveTo>
                  <a:pt x="117348" y="574548"/>
                </a:moveTo>
                <a:lnTo>
                  <a:pt x="108204" y="574548"/>
                </a:lnTo>
                <a:lnTo>
                  <a:pt x="108204" y="573024"/>
                </a:lnTo>
                <a:lnTo>
                  <a:pt x="103632" y="573024"/>
                </a:lnTo>
                <a:lnTo>
                  <a:pt x="99060" y="571500"/>
                </a:lnTo>
                <a:lnTo>
                  <a:pt x="96012" y="571500"/>
                </a:lnTo>
                <a:lnTo>
                  <a:pt x="89916" y="569976"/>
                </a:lnTo>
                <a:lnTo>
                  <a:pt x="124968" y="569976"/>
                </a:lnTo>
                <a:lnTo>
                  <a:pt x="123444" y="571500"/>
                </a:lnTo>
                <a:lnTo>
                  <a:pt x="117348" y="57454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14" name="object 8"/>
          <p:cNvSpPr/>
          <p:nvPr/>
        </p:nvSpPr>
        <p:spPr>
          <a:xfrm>
            <a:off x="897636" y="3640835"/>
            <a:ext cx="379730" cy="586740"/>
          </a:xfrm>
          <a:custGeom>
            <a:avLst/>
            <a:ahLst/>
            <a:rect l="l" t="t" r="r" b="b"/>
            <a:pathLst>
              <a:path w="379730" h="586739">
                <a:moveTo>
                  <a:pt x="166116" y="344424"/>
                </a:moveTo>
                <a:lnTo>
                  <a:pt x="140208" y="344424"/>
                </a:lnTo>
                <a:lnTo>
                  <a:pt x="149352" y="320040"/>
                </a:lnTo>
                <a:lnTo>
                  <a:pt x="160020" y="297180"/>
                </a:lnTo>
                <a:lnTo>
                  <a:pt x="169164" y="274319"/>
                </a:lnTo>
                <a:lnTo>
                  <a:pt x="193548" y="228600"/>
                </a:lnTo>
                <a:lnTo>
                  <a:pt x="193548" y="227076"/>
                </a:lnTo>
                <a:lnTo>
                  <a:pt x="207264" y="204215"/>
                </a:lnTo>
                <a:lnTo>
                  <a:pt x="208788" y="202691"/>
                </a:lnTo>
                <a:lnTo>
                  <a:pt x="224028" y="179832"/>
                </a:lnTo>
                <a:lnTo>
                  <a:pt x="240791" y="156972"/>
                </a:lnTo>
                <a:lnTo>
                  <a:pt x="259079" y="132587"/>
                </a:lnTo>
                <a:lnTo>
                  <a:pt x="275844" y="108204"/>
                </a:lnTo>
                <a:lnTo>
                  <a:pt x="294132" y="83819"/>
                </a:lnTo>
                <a:lnTo>
                  <a:pt x="313944" y="57912"/>
                </a:lnTo>
                <a:lnTo>
                  <a:pt x="315467" y="57912"/>
                </a:lnTo>
                <a:lnTo>
                  <a:pt x="335280" y="32004"/>
                </a:lnTo>
                <a:lnTo>
                  <a:pt x="336804" y="32004"/>
                </a:lnTo>
                <a:lnTo>
                  <a:pt x="359664" y="6095"/>
                </a:lnTo>
                <a:lnTo>
                  <a:pt x="364235" y="1524"/>
                </a:lnTo>
                <a:lnTo>
                  <a:pt x="370332" y="0"/>
                </a:lnTo>
                <a:lnTo>
                  <a:pt x="379476" y="9143"/>
                </a:lnTo>
                <a:lnTo>
                  <a:pt x="379476" y="15239"/>
                </a:lnTo>
                <a:lnTo>
                  <a:pt x="376428" y="19812"/>
                </a:lnTo>
                <a:lnTo>
                  <a:pt x="354838" y="45719"/>
                </a:lnTo>
                <a:lnTo>
                  <a:pt x="353568" y="45719"/>
                </a:lnTo>
                <a:lnTo>
                  <a:pt x="333756" y="73152"/>
                </a:lnTo>
                <a:lnTo>
                  <a:pt x="313944" y="97536"/>
                </a:lnTo>
                <a:lnTo>
                  <a:pt x="297179" y="121919"/>
                </a:lnTo>
                <a:lnTo>
                  <a:pt x="260603" y="170687"/>
                </a:lnTo>
                <a:lnTo>
                  <a:pt x="228600" y="216408"/>
                </a:lnTo>
                <a:lnTo>
                  <a:pt x="202691" y="262128"/>
                </a:lnTo>
                <a:lnTo>
                  <a:pt x="181355" y="307848"/>
                </a:lnTo>
                <a:lnTo>
                  <a:pt x="172821" y="329184"/>
                </a:lnTo>
                <a:lnTo>
                  <a:pt x="172212" y="329184"/>
                </a:lnTo>
                <a:lnTo>
                  <a:pt x="166116" y="344424"/>
                </a:lnTo>
                <a:close/>
              </a:path>
              <a:path w="379730" h="586739">
                <a:moveTo>
                  <a:pt x="353568" y="47243"/>
                </a:moveTo>
                <a:lnTo>
                  <a:pt x="353568" y="45719"/>
                </a:lnTo>
                <a:lnTo>
                  <a:pt x="354838" y="45719"/>
                </a:lnTo>
                <a:lnTo>
                  <a:pt x="353568" y="47243"/>
                </a:lnTo>
                <a:close/>
              </a:path>
              <a:path w="379730" h="586739">
                <a:moveTo>
                  <a:pt x="172212" y="330708"/>
                </a:moveTo>
                <a:lnTo>
                  <a:pt x="172212" y="329184"/>
                </a:lnTo>
                <a:lnTo>
                  <a:pt x="172821" y="329184"/>
                </a:lnTo>
                <a:lnTo>
                  <a:pt x="172212" y="330708"/>
                </a:lnTo>
                <a:close/>
              </a:path>
              <a:path w="379730" h="586739">
                <a:moveTo>
                  <a:pt x="90678" y="527304"/>
                </a:moveTo>
                <a:lnTo>
                  <a:pt x="67056" y="527304"/>
                </a:lnTo>
                <a:lnTo>
                  <a:pt x="70104" y="518160"/>
                </a:lnTo>
                <a:lnTo>
                  <a:pt x="74676" y="507492"/>
                </a:lnTo>
                <a:lnTo>
                  <a:pt x="79248" y="495300"/>
                </a:lnTo>
                <a:lnTo>
                  <a:pt x="83820" y="480060"/>
                </a:lnTo>
                <a:lnTo>
                  <a:pt x="85344" y="480060"/>
                </a:lnTo>
                <a:lnTo>
                  <a:pt x="91440" y="464820"/>
                </a:lnTo>
                <a:lnTo>
                  <a:pt x="106680" y="428244"/>
                </a:lnTo>
                <a:lnTo>
                  <a:pt x="115824" y="408432"/>
                </a:lnTo>
                <a:lnTo>
                  <a:pt x="131064" y="365760"/>
                </a:lnTo>
                <a:lnTo>
                  <a:pt x="140208" y="342900"/>
                </a:lnTo>
                <a:lnTo>
                  <a:pt x="140208" y="344424"/>
                </a:lnTo>
                <a:lnTo>
                  <a:pt x="166116" y="344424"/>
                </a:lnTo>
                <a:lnTo>
                  <a:pt x="153924" y="374904"/>
                </a:lnTo>
                <a:lnTo>
                  <a:pt x="144780" y="396240"/>
                </a:lnTo>
                <a:lnTo>
                  <a:pt x="137160" y="417576"/>
                </a:lnTo>
                <a:lnTo>
                  <a:pt x="128016" y="437388"/>
                </a:lnTo>
                <a:lnTo>
                  <a:pt x="118872" y="455676"/>
                </a:lnTo>
                <a:lnTo>
                  <a:pt x="111887" y="472440"/>
                </a:lnTo>
                <a:lnTo>
                  <a:pt x="111252" y="472440"/>
                </a:lnTo>
                <a:lnTo>
                  <a:pt x="105156" y="489204"/>
                </a:lnTo>
                <a:lnTo>
                  <a:pt x="99060" y="502920"/>
                </a:lnTo>
                <a:lnTo>
                  <a:pt x="94488" y="515112"/>
                </a:lnTo>
                <a:lnTo>
                  <a:pt x="91440" y="525780"/>
                </a:lnTo>
                <a:lnTo>
                  <a:pt x="90678" y="527304"/>
                </a:lnTo>
                <a:close/>
              </a:path>
              <a:path w="379730" h="586739">
                <a:moveTo>
                  <a:pt x="111252" y="473964"/>
                </a:moveTo>
                <a:lnTo>
                  <a:pt x="111252" y="472440"/>
                </a:lnTo>
                <a:lnTo>
                  <a:pt x="111887" y="472440"/>
                </a:lnTo>
                <a:lnTo>
                  <a:pt x="111252" y="473964"/>
                </a:lnTo>
                <a:close/>
              </a:path>
              <a:path w="379730" h="586739">
                <a:moveTo>
                  <a:pt x="57912" y="559308"/>
                </a:moveTo>
                <a:lnTo>
                  <a:pt x="60960" y="550164"/>
                </a:lnTo>
                <a:lnTo>
                  <a:pt x="60960" y="544068"/>
                </a:lnTo>
                <a:lnTo>
                  <a:pt x="62484" y="544068"/>
                </a:lnTo>
                <a:lnTo>
                  <a:pt x="64008" y="536448"/>
                </a:lnTo>
                <a:lnTo>
                  <a:pt x="64008" y="534924"/>
                </a:lnTo>
                <a:lnTo>
                  <a:pt x="67056" y="525780"/>
                </a:lnTo>
                <a:lnTo>
                  <a:pt x="67056" y="527304"/>
                </a:lnTo>
                <a:lnTo>
                  <a:pt x="90678" y="527304"/>
                </a:lnTo>
                <a:lnTo>
                  <a:pt x="86868" y="534924"/>
                </a:lnTo>
                <a:lnTo>
                  <a:pt x="84429" y="541020"/>
                </a:lnTo>
                <a:lnTo>
                  <a:pt x="83820" y="541020"/>
                </a:lnTo>
                <a:lnTo>
                  <a:pt x="82600" y="547116"/>
                </a:lnTo>
                <a:lnTo>
                  <a:pt x="82296" y="547116"/>
                </a:lnTo>
                <a:lnTo>
                  <a:pt x="80772" y="553212"/>
                </a:lnTo>
                <a:lnTo>
                  <a:pt x="80772" y="554736"/>
                </a:lnTo>
                <a:lnTo>
                  <a:pt x="79756" y="557784"/>
                </a:lnTo>
                <a:lnTo>
                  <a:pt x="59436" y="557784"/>
                </a:lnTo>
                <a:lnTo>
                  <a:pt x="57912" y="559308"/>
                </a:lnTo>
                <a:close/>
              </a:path>
              <a:path w="379730" h="586739">
                <a:moveTo>
                  <a:pt x="83820" y="542544"/>
                </a:moveTo>
                <a:lnTo>
                  <a:pt x="83820" y="541020"/>
                </a:lnTo>
                <a:lnTo>
                  <a:pt x="84429" y="541020"/>
                </a:lnTo>
                <a:lnTo>
                  <a:pt x="83820" y="542544"/>
                </a:lnTo>
                <a:close/>
              </a:path>
              <a:path w="379730" h="586739">
                <a:moveTo>
                  <a:pt x="82296" y="548640"/>
                </a:moveTo>
                <a:lnTo>
                  <a:pt x="82296" y="547116"/>
                </a:lnTo>
                <a:lnTo>
                  <a:pt x="82600" y="547116"/>
                </a:lnTo>
                <a:lnTo>
                  <a:pt x="82296" y="548640"/>
                </a:lnTo>
                <a:close/>
              </a:path>
              <a:path w="379730" h="586739">
                <a:moveTo>
                  <a:pt x="68580" y="580644"/>
                </a:moveTo>
                <a:lnTo>
                  <a:pt x="18288" y="580644"/>
                </a:lnTo>
                <a:lnTo>
                  <a:pt x="15240" y="579120"/>
                </a:lnTo>
                <a:lnTo>
                  <a:pt x="13716" y="579120"/>
                </a:lnTo>
                <a:lnTo>
                  <a:pt x="10668" y="576072"/>
                </a:lnTo>
                <a:lnTo>
                  <a:pt x="6096" y="574548"/>
                </a:lnTo>
                <a:lnTo>
                  <a:pt x="4572" y="571500"/>
                </a:lnTo>
                <a:lnTo>
                  <a:pt x="0" y="568452"/>
                </a:lnTo>
                <a:lnTo>
                  <a:pt x="0" y="563880"/>
                </a:lnTo>
                <a:lnTo>
                  <a:pt x="3048" y="559308"/>
                </a:lnTo>
                <a:lnTo>
                  <a:pt x="4572" y="554736"/>
                </a:lnTo>
                <a:lnTo>
                  <a:pt x="10668" y="554736"/>
                </a:lnTo>
                <a:lnTo>
                  <a:pt x="15240" y="557784"/>
                </a:lnTo>
                <a:lnTo>
                  <a:pt x="18288" y="559308"/>
                </a:lnTo>
                <a:lnTo>
                  <a:pt x="21336" y="562356"/>
                </a:lnTo>
                <a:lnTo>
                  <a:pt x="22860" y="562356"/>
                </a:lnTo>
                <a:lnTo>
                  <a:pt x="25908" y="563880"/>
                </a:lnTo>
                <a:lnTo>
                  <a:pt x="27432" y="563880"/>
                </a:lnTo>
                <a:lnTo>
                  <a:pt x="30480" y="565404"/>
                </a:lnTo>
                <a:lnTo>
                  <a:pt x="41148" y="565404"/>
                </a:lnTo>
                <a:lnTo>
                  <a:pt x="42672" y="566928"/>
                </a:lnTo>
                <a:lnTo>
                  <a:pt x="45720" y="566928"/>
                </a:lnTo>
                <a:lnTo>
                  <a:pt x="48768" y="568452"/>
                </a:lnTo>
                <a:lnTo>
                  <a:pt x="76200" y="568452"/>
                </a:lnTo>
                <a:lnTo>
                  <a:pt x="76200" y="569976"/>
                </a:lnTo>
                <a:lnTo>
                  <a:pt x="73152" y="573024"/>
                </a:lnTo>
                <a:lnTo>
                  <a:pt x="73152" y="574548"/>
                </a:lnTo>
                <a:lnTo>
                  <a:pt x="70104" y="577596"/>
                </a:lnTo>
                <a:lnTo>
                  <a:pt x="68580" y="580644"/>
                </a:lnTo>
                <a:close/>
              </a:path>
              <a:path w="379730" h="586739">
                <a:moveTo>
                  <a:pt x="53949" y="567232"/>
                </a:moveTo>
                <a:lnTo>
                  <a:pt x="54864" y="565404"/>
                </a:lnTo>
                <a:lnTo>
                  <a:pt x="56388" y="563880"/>
                </a:lnTo>
                <a:lnTo>
                  <a:pt x="59436" y="557784"/>
                </a:lnTo>
                <a:lnTo>
                  <a:pt x="79756" y="557784"/>
                </a:lnTo>
                <a:lnTo>
                  <a:pt x="77724" y="563880"/>
                </a:lnTo>
                <a:lnTo>
                  <a:pt x="77724" y="565404"/>
                </a:lnTo>
                <a:lnTo>
                  <a:pt x="76962" y="566928"/>
                </a:lnTo>
                <a:lnTo>
                  <a:pt x="54864" y="566928"/>
                </a:lnTo>
                <a:lnTo>
                  <a:pt x="53949" y="567232"/>
                </a:lnTo>
                <a:close/>
              </a:path>
              <a:path w="379730" h="586739">
                <a:moveTo>
                  <a:pt x="22860" y="562356"/>
                </a:moveTo>
                <a:lnTo>
                  <a:pt x="21336" y="562356"/>
                </a:lnTo>
                <a:lnTo>
                  <a:pt x="19812" y="560832"/>
                </a:lnTo>
                <a:lnTo>
                  <a:pt x="22860" y="562356"/>
                </a:lnTo>
                <a:close/>
              </a:path>
              <a:path w="379730" h="586739">
                <a:moveTo>
                  <a:pt x="54864" y="565404"/>
                </a:moveTo>
                <a:lnTo>
                  <a:pt x="56388" y="562356"/>
                </a:lnTo>
                <a:lnTo>
                  <a:pt x="56388" y="563880"/>
                </a:lnTo>
                <a:lnTo>
                  <a:pt x="54864" y="565404"/>
                </a:lnTo>
                <a:close/>
              </a:path>
              <a:path w="379730" h="586739">
                <a:moveTo>
                  <a:pt x="50292" y="568452"/>
                </a:moveTo>
                <a:lnTo>
                  <a:pt x="48768" y="568452"/>
                </a:lnTo>
                <a:lnTo>
                  <a:pt x="47244" y="566928"/>
                </a:lnTo>
                <a:lnTo>
                  <a:pt x="53340" y="566928"/>
                </a:lnTo>
                <a:lnTo>
                  <a:pt x="50292" y="568452"/>
                </a:lnTo>
                <a:close/>
              </a:path>
              <a:path w="379730" h="586739">
                <a:moveTo>
                  <a:pt x="50292" y="568452"/>
                </a:moveTo>
                <a:lnTo>
                  <a:pt x="53340" y="566928"/>
                </a:lnTo>
                <a:lnTo>
                  <a:pt x="52578" y="567690"/>
                </a:lnTo>
                <a:lnTo>
                  <a:pt x="50292" y="568452"/>
                </a:lnTo>
                <a:close/>
              </a:path>
              <a:path w="379730" h="586739">
                <a:moveTo>
                  <a:pt x="52578" y="567690"/>
                </a:moveTo>
                <a:lnTo>
                  <a:pt x="53340" y="566928"/>
                </a:lnTo>
                <a:lnTo>
                  <a:pt x="53340" y="567436"/>
                </a:lnTo>
                <a:lnTo>
                  <a:pt x="52578" y="567690"/>
                </a:lnTo>
                <a:close/>
              </a:path>
              <a:path w="379730" h="586739">
                <a:moveTo>
                  <a:pt x="76200" y="568452"/>
                </a:moveTo>
                <a:lnTo>
                  <a:pt x="53340" y="568452"/>
                </a:lnTo>
                <a:lnTo>
                  <a:pt x="53848" y="567436"/>
                </a:lnTo>
                <a:lnTo>
                  <a:pt x="54864" y="566928"/>
                </a:lnTo>
                <a:lnTo>
                  <a:pt x="76962" y="566928"/>
                </a:lnTo>
                <a:lnTo>
                  <a:pt x="76200" y="568452"/>
                </a:lnTo>
                <a:close/>
              </a:path>
              <a:path w="379730" h="586739">
                <a:moveTo>
                  <a:pt x="53340" y="567690"/>
                </a:moveTo>
                <a:lnTo>
                  <a:pt x="53340" y="567436"/>
                </a:lnTo>
                <a:lnTo>
                  <a:pt x="53949" y="567232"/>
                </a:lnTo>
                <a:lnTo>
                  <a:pt x="53848" y="567436"/>
                </a:lnTo>
                <a:lnTo>
                  <a:pt x="53340" y="567690"/>
                </a:lnTo>
                <a:close/>
              </a:path>
              <a:path w="379730" h="586739">
                <a:moveTo>
                  <a:pt x="51816" y="568452"/>
                </a:moveTo>
                <a:lnTo>
                  <a:pt x="50292" y="568452"/>
                </a:lnTo>
                <a:lnTo>
                  <a:pt x="52578" y="567690"/>
                </a:lnTo>
                <a:lnTo>
                  <a:pt x="51816" y="568452"/>
                </a:lnTo>
                <a:close/>
              </a:path>
              <a:path w="379730" h="586739">
                <a:moveTo>
                  <a:pt x="53340" y="568452"/>
                </a:moveTo>
                <a:lnTo>
                  <a:pt x="51816" y="568452"/>
                </a:lnTo>
                <a:lnTo>
                  <a:pt x="53340" y="567690"/>
                </a:lnTo>
                <a:lnTo>
                  <a:pt x="53340" y="568452"/>
                </a:lnTo>
                <a:close/>
              </a:path>
              <a:path w="379730" h="586739">
                <a:moveTo>
                  <a:pt x="57912" y="586740"/>
                </a:moveTo>
                <a:lnTo>
                  <a:pt x="41148" y="586740"/>
                </a:lnTo>
                <a:lnTo>
                  <a:pt x="36576" y="585216"/>
                </a:lnTo>
                <a:lnTo>
                  <a:pt x="38100" y="585216"/>
                </a:lnTo>
                <a:lnTo>
                  <a:pt x="33528" y="583692"/>
                </a:lnTo>
                <a:lnTo>
                  <a:pt x="27432" y="583692"/>
                </a:lnTo>
                <a:lnTo>
                  <a:pt x="22860" y="582168"/>
                </a:lnTo>
                <a:lnTo>
                  <a:pt x="19812" y="580644"/>
                </a:lnTo>
                <a:lnTo>
                  <a:pt x="67056" y="580644"/>
                </a:lnTo>
                <a:lnTo>
                  <a:pt x="62484" y="585216"/>
                </a:lnTo>
                <a:lnTo>
                  <a:pt x="57912" y="58674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239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98548" y="4817364"/>
            <a:ext cx="848867" cy="132080"/>
          </a:xfrm>
          <a:prstGeom prst="rect"/>
        </p:spPr>
      </p:pic>
      <p:sp>
        <p:nvSpPr>
          <p:cNvPr id="1048715" name="object 10"/>
          <p:cNvSpPr/>
          <p:nvPr/>
        </p:nvSpPr>
        <p:spPr>
          <a:xfrm>
            <a:off x="955548" y="4820411"/>
            <a:ext cx="386080" cy="511809"/>
          </a:xfrm>
          <a:custGeom>
            <a:avLst/>
            <a:ahLst/>
            <a:rect l="l" t="t" r="r" b="b"/>
            <a:pathLst>
              <a:path w="386080" h="511810">
                <a:moveTo>
                  <a:pt x="306323" y="124460"/>
                </a:moveTo>
                <a:lnTo>
                  <a:pt x="310896" y="110490"/>
                </a:lnTo>
                <a:lnTo>
                  <a:pt x="315468" y="97790"/>
                </a:lnTo>
                <a:lnTo>
                  <a:pt x="327660" y="68580"/>
                </a:lnTo>
                <a:lnTo>
                  <a:pt x="335280" y="53340"/>
                </a:lnTo>
                <a:lnTo>
                  <a:pt x="336803" y="53340"/>
                </a:lnTo>
                <a:lnTo>
                  <a:pt x="344423" y="38100"/>
                </a:lnTo>
                <a:lnTo>
                  <a:pt x="344423" y="35560"/>
                </a:lnTo>
                <a:lnTo>
                  <a:pt x="365760" y="5080"/>
                </a:lnTo>
                <a:lnTo>
                  <a:pt x="368807" y="1270"/>
                </a:lnTo>
                <a:lnTo>
                  <a:pt x="374903" y="0"/>
                </a:lnTo>
                <a:lnTo>
                  <a:pt x="384048" y="5080"/>
                </a:lnTo>
                <a:lnTo>
                  <a:pt x="385572" y="11430"/>
                </a:lnTo>
                <a:lnTo>
                  <a:pt x="382523" y="16510"/>
                </a:lnTo>
                <a:lnTo>
                  <a:pt x="373380" y="33020"/>
                </a:lnTo>
                <a:lnTo>
                  <a:pt x="365760" y="48260"/>
                </a:lnTo>
                <a:lnTo>
                  <a:pt x="356615" y="63500"/>
                </a:lnTo>
                <a:lnTo>
                  <a:pt x="358139" y="63500"/>
                </a:lnTo>
                <a:lnTo>
                  <a:pt x="350519" y="78740"/>
                </a:lnTo>
                <a:lnTo>
                  <a:pt x="344423" y="92710"/>
                </a:lnTo>
                <a:lnTo>
                  <a:pt x="335715" y="118110"/>
                </a:lnTo>
                <a:lnTo>
                  <a:pt x="335280" y="118110"/>
                </a:lnTo>
                <a:lnTo>
                  <a:pt x="333617" y="123190"/>
                </a:lnTo>
                <a:lnTo>
                  <a:pt x="307847" y="123190"/>
                </a:lnTo>
                <a:lnTo>
                  <a:pt x="306323" y="124460"/>
                </a:lnTo>
                <a:close/>
              </a:path>
              <a:path w="386080" h="511810">
                <a:moveTo>
                  <a:pt x="335280" y="119380"/>
                </a:moveTo>
                <a:lnTo>
                  <a:pt x="335280" y="118110"/>
                </a:lnTo>
                <a:lnTo>
                  <a:pt x="335715" y="118110"/>
                </a:lnTo>
                <a:lnTo>
                  <a:pt x="335280" y="119380"/>
                </a:lnTo>
                <a:close/>
              </a:path>
              <a:path w="386080" h="511810">
                <a:moveTo>
                  <a:pt x="329461" y="135890"/>
                </a:moveTo>
                <a:lnTo>
                  <a:pt x="301752" y="135890"/>
                </a:lnTo>
                <a:lnTo>
                  <a:pt x="307847" y="123190"/>
                </a:lnTo>
                <a:lnTo>
                  <a:pt x="333617" y="123190"/>
                </a:lnTo>
                <a:lnTo>
                  <a:pt x="329461" y="135890"/>
                </a:lnTo>
                <a:close/>
              </a:path>
              <a:path w="386080" h="511810">
                <a:moveTo>
                  <a:pt x="284310" y="269240"/>
                </a:moveTo>
                <a:lnTo>
                  <a:pt x="259079" y="269240"/>
                </a:lnTo>
                <a:lnTo>
                  <a:pt x="260604" y="259080"/>
                </a:lnTo>
                <a:lnTo>
                  <a:pt x="263652" y="247650"/>
                </a:lnTo>
                <a:lnTo>
                  <a:pt x="265176" y="247650"/>
                </a:lnTo>
                <a:lnTo>
                  <a:pt x="277368" y="205740"/>
                </a:lnTo>
                <a:lnTo>
                  <a:pt x="281939" y="194310"/>
                </a:lnTo>
                <a:lnTo>
                  <a:pt x="284988" y="184150"/>
                </a:lnTo>
                <a:lnTo>
                  <a:pt x="284988" y="182880"/>
                </a:lnTo>
                <a:lnTo>
                  <a:pt x="289560" y="171450"/>
                </a:lnTo>
                <a:lnTo>
                  <a:pt x="292607" y="160020"/>
                </a:lnTo>
                <a:lnTo>
                  <a:pt x="297180" y="148590"/>
                </a:lnTo>
                <a:lnTo>
                  <a:pt x="297180" y="147320"/>
                </a:lnTo>
                <a:lnTo>
                  <a:pt x="301752" y="134620"/>
                </a:lnTo>
                <a:lnTo>
                  <a:pt x="301752" y="135890"/>
                </a:lnTo>
                <a:lnTo>
                  <a:pt x="329461" y="135890"/>
                </a:lnTo>
                <a:lnTo>
                  <a:pt x="326135" y="146050"/>
                </a:lnTo>
                <a:lnTo>
                  <a:pt x="320039" y="157480"/>
                </a:lnTo>
                <a:lnTo>
                  <a:pt x="321106" y="157480"/>
                </a:lnTo>
                <a:lnTo>
                  <a:pt x="316992" y="168910"/>
                </a:lnTo>
                <a:lnTo>
                  <a:pt x="312419" y="179070"/>
                </a:lnTo>
                <a:lnTo>
                  <a:pt x="309676" y="190500"/>
                </a:lnTo>
                <a:lnTo>
                  <a:pt x="309372" y="190500"/>
                </a:lnTo>
                <a:lnTo>
                  <a:pt x="306323" y="201930"/>
                </a:lnTo>
                <a:lnTo>
                  <a:pt x="301752" y="212090"/>
                </a:lnTo>
                <a:lnTo>
                  <a:pt x="292607" y="245110"/>
                </a:lnTo>
                <a:lnTo>
                  <a:pt x="288035" y="255270"/>
                </a:lnTo>
                <a:lnTo>
                  <a:pt x="285665" y="264160"/>
                </a:lnTo>
                <a:lnTo>
                  <a:pt x="284988" y="264160"/>
                </a:lnTo>
                <a:lnTo>
                  <a:pt x="284310" y="269240"/>
                </a:lnTo>
                <a:close/>
              </a:path>
              <a:path w="386080" h="511810">
                <a:moveTo>
                  <a:pt x="321106" y="157480"/>
                </a:moveTo>
                <a:lnTo>
                  <a:pt x="320039" y="157480"/>
                </a:lnTo>
                <a:lnTo>
                  <a:pt x="321564" y="156210"/>
                </a:lnTo>
                <a:lnTo>
                  <a:pt x="321106" y="157480"/>
                </a:lnTo>
                <a:close/>
              </a:path>
              <a:path w="386080" h="511810">
                <a:moveTo>
                  <a:pt x="309372" y="191770"/>
                </a:moveTo>
                <a:lnTo>
                  <a:pt x="309372" y="190500"/>
                </a:lnTo>
                <a:lnTo>
                  <a:pt x="309676" y="190500"/>
                </a:lnTo>
                <a:lnTo>
                  <a:pt x="309372" y="191770"/>
                </a:lnTo>
                <a:close/>
              </a:path>
              <a:path w="386080" h="511810">
                <a:moveTo>
                  <a:pt x="284988" y="266700"/>
                </a:moveTo>
                <a:lnTo>
                  <a:pt x="284988" y="264160"/>
                </a:lnTo>
                <a:lnTo>
                  <a:pt x="285665" y="264160"/>
                </a:lnTo>
                <a:lnTo>
                  <a:pt x="284988" y="266700"/>
                </a:lnTo>
                <a:close/>
              </a:path>
              <a:path w="386080" h="511810">
                <a:moveTo>
                  <a:pt x="268223" y="309880"/>
                </a:moveTo>
                <a:lnTo>
                  <a:pt x="242316" y="309880"/>
                </a:lnTo>
                <a:lnTo>
                  <a:pt x="245364" y="302260"/>
                </a:lnTo>
                <a:lnTo>
                  <a:pt x="245364" y="300990"/>
                </a:lnTo>
                <a:lnTo>
                  <a:pt x="248412" y="293370"/>
                </a:lnTo>
                <a:lnTo>
                  <a:pt x="251460" y="284480"/>
                </a:lnTo>
                <a:lnTo>
                  <a:pt x="254508" y="276860"/>
                </a:lnTo>
                <a:lnTo>
                  <a:pt x="256031" y="275590"/>
                </a:lnTo>
                <a:lnTo>
                  <a:pt x="259079" y="266700"/>
                </a:lnTo>
                <a:lnTo>
                  <a:pt x="259079" y="269240"/>
                </a:lnTo>
                <a:lnTo>
                  <a:pt x="284310" y="269240"/>
                </a:lnTo>
                <a:lnTo>
                  <a:pt x="283464" y="275590"/>
                </a:lnTo>
                <a:lnTo>
                  <a:pt x="281939" y="276860"/>
                </a:lnTo>
                <a:lnTo>
                  <a:pt x="278892" y="284480"/>
                </a:lnTo>
                <a:lnTo>
                  <a:pt x="272796" y="302260"/>
                </a:lnTo>
                <a:lnTo>
                  <a:pt x="268223" y="309880"/>
                </a:lnTo>
                <a:close/>
              </a:path>
              <a:path w="386080" h="511810">
                <a:moveTo>
                  <a:pt x="257556" y="342900"/>
                </a:moveTo>
                <a:lnTo>
                  <a:pt x="233172" y="342900"/>
                </a:lnTo>
                <a:lnTo>
                  <a:pt x="234695" y="335280"/>
                </a:lnTo>
                <a:lnTo>
                  <a:pt x="234695" y="332740"/>
                </a:lnTo>
                <a:lnTo>
                  <a:pt x="237743" y="326390"/>
                </a:lnTo>
                <a:lnTo>
                  <a:pt x="240791" y="317500"/>
                </a:lnTo>
                <a:lnTo>
                  <a:pt x="243839" y="309880"/>
                </a:lnTo>
                <a:lnTo>
                  <a:pt x="269747" y="309880"/>
                </a:lnTo>
                <a:lnTo>
                  <a:pt x="266700" y="317500"/>
                </a:lnTo>
                <a:lnTo>
                  <a:pt x="264087" y="325120"/>
                </a:lnTo>
                <a:lnTo>
                  <a:pt x="263652" y="325120"/>
                </a:lnTo>
                <a:lnTo>
                  <a:pt x="260604" y="335280"/>
                </a:lnTo>
                <a:lnTo>
                  <a:pt x="257556" y="342900"/>
                </a:lnTo>
                <a:close/>
              </a:path>
              <a:path w="386080" h="511810">
                <a:moveTo>
                  <a:pt x="263652" y="326390"/>
                </a:moveTo>
                <a:lnTo>
                  <a:pt x="263652" y="325120"/>
                </a:lnTo>
                <a:lnTo>
                  <a:pt x="264087" y="325120"/>
                </a:lnTo>
                <a:lnTo>
                  <a:pt x="263652" y="326390"/>
                </a:lnTo>
                <a:close/>
              </a:path>
              <a:path w="386080" h="511810">
                <a:moveTo>
                  <a:pt x="256031" y="347980"/>
                </a:moveTo>
                <a:lnTo>
                  <a:pt x="230124" y="347980"/>
                </a:lnTo>
                <a:lnTo>
                  <a:pt x="233172" y="340360"/>
                </a:lnTo>
                <a:lnTo>
                  <a:pt x="233172" y="342900"/>
                </a:lnTo>
                <a:lnTo>
                  <a:pt x="258063" y="342900"/>
                </a:lnTo>
                <a:lnTo>
                  <a:pt x="256031" y="347980"/>
                </a:lnTo>
                <a:close/>
              </a:path>
              <a:path w="386080" h="511810">
                <a:moveTo>
                  <a:pt x="258063" y="342900"/>
                </a:moveTo>
                <a:lnTo>
                  <a:pt x="257556" y="342900"/>
                </a:lnTo>
                <a:lnTo>
                  <a:pt x="259079" y="340360"/>
                </a:lnTo>
                <a:lnTo>
                  <a:pt x="258063" y="342900"/>
                </a:lnTo>
                <a:close/>
              </a:path>
              <a:path w="386080" h="511810">
                <a:moveTo>
                  <a:pt x="240030" y="388620"/>
                </a:moveTo>
                <a:lnTo>
                  <a:pt x="214883" y="388620"/>
                </a:lnTo>
                <a:lnTo>
                  <a:pt x="216408" y="381000"/>
                </a:lnTo>
                <a:lnTo>
                  <a:pt x="217931" y="378460"/>
                </a:lnTo>
                <a:lnTo>
                  <a:pt x="219456" y="370840"/>
                </a:lnTo>
                <a:lnTo>
                  <a:pt x="222504" y="363220"/>
                </a:lnTo>
                <a:lnTo>
                  <a:pt x="222504" y="361950"/>
                </a:lnTo>
                <a:lnTo>
                  <a:pt x="227076" y="355600"/>
                </a:lnTo>
                <a:lnTo>
                  <a:pt x="230124" y="346710"/>
                </a:lnTo>
                <a:lnTo>
                  <a:pt x="230124" y="347980"/>
                </a:lnTo>
                <a:lnTo>
                  <a:pt x="256031" y="347980"/>
                </a:lnTo>
                <a:lnTo>
                  <a:pt x="256031" y="350520"/>
                </a:lnTo>
                <a:lnTo>
                  <a:pt x="252983" y="358140"/>
                </a:lnTo>
                <a:lnTo>
                  <a:pt x="248412" y="364490"/>
                </a:lnTo>
                <a:lnTo>
                  <a:pt x="245364" y="373380"/>
                </a:lnTo>
                <a:lnTo>
                  <a:pt x="242316" y="378460"/>
                </a:lnTo>
                <a:lnTo>
                  <a:pt x="239268" y="386080"/>
                </a:lnTo>
                <a:lnTo>
                  <a:pt x="240537" y="386080"/>
                </a:lnTo>
                <a:lnTo>
                  <a:pt x="240030" y="388620"/>
                </a:lnTo>
                <a:close/>
              </a:path>
              <a:path w="386080" h="511810">
                <a:moveTo>
                  <a:pt x="240537" y="386080"/>
                </a:moveTo>
                <a:lnTo>
                  <a:pt x="239268" y="386080"/>
                </a:lnTo>
                <a:lnTo>
                  <a:pt x="240791" y="384810"/>
                </a:lnTo>
                <a:lnTo>
                  <a:pt x="240537" y="386080"/>
                </a:lnTo>
                <a:close/>
              </a:path>
              <a:path w="386080" h="511810">
                <a:moveTo>
                  <a:pt x="210312" y="401320"/>
                </a:moveTo>
                <a:lnTo>
                  <a:pt x="211835" y="393700"/>
                </a:lnTo>
                <a:lnTo>
                  <a:pt x="213360" y="392430"/>
                </a:lnTo>
                <a:lnTo>
                  <a:pt x="214883" y="386080"/>
                </a:lnTo>
                <a:lnTo>
                  <a:pt x="214883" y="388620"/>
                </a:lnTo>
                <a:lnTo>
                  <a:pt x="240030" y="388620"/>
                </a:lnTo>
                <a:lnTo>
                  <a:pt x="239268" y="392430"/>
                </a:lnTo>
                <a:lnTo>
                  <a:pt x="237743" y="393700"/>
                </a:lnTo>
                <a:lnTo>
                  <a:pt x="236728" y="398780"/>
                </a:lnTo>
                <a:lnTo>
                  <a:pt x="211835" y="398780"/>
                </a:lnTo>
                <a:lnTo>
                  <a:pt x="210312" y="401320"/>
                </a:lnTo>
                <a:close/>
              </a:path>
              <a:path w="386080" h="511810">
                <a:moveTo>
                  <a:pt x="202691" y="416560"/>
                </a:moveTo>
                <a:lnTo>
                  <a:pt x="205739" y="411480"/>
                </a:lnTo>
                <a:lnTo>
                  <a:pt x="205739" y="408940"/>
                </a:lnTo>
                <a:lnTo>
                  <a:pt x="208787" y="405130"/>
                </a:lnTo>
                <a:lnTo>
                  <a:pt x="211835" y="398780"/>
                </a:lnTo>
                <a:lnTo>
                  <a:pt x="236728" y="398780"/>
                </a:lnTo>
                <a:lnTo>
                  <a:pt x="236474" y="400050"/>
                </a:lnTo>
                <a:lnTo>
                  <a:pt x="236220" y="400050"/>
                </a:lnTo>
                <a:lnTo>
                  <a:pt x="234695" y="407670"/>
                </a:lnTo>
                <a:lnTo>
                  <a:pt x="233172" y="408940"/>
                </a:lnTo>
                <a:lnTo>
                  <a:pt x="230124" y="415290"/>
                </a:lnTo>
                <a:lnTo>
                  <a:pt x="204216" y="415290"/>
                </a:lnTo>
                <a:lnTo>
                  <a:pt x="202691" y="416560"/>
                </a:lnTo>
                <a:close/>
              </a:path>
              <a:path w="386080" h="511810">
                <a:moveTo>
                  <a:pt x="236220" y="401320"/>
                </a:moveTo>
                <a:lnTo>
                  <a:pt x="236220" y="400050"/>
                </a:lnTo>
                <a:lnTo>
                  <a:pt x="236474" y="400050"/>
                </a:lnTo>
                <a:lnTo>
                  <a:pt x="236220" y="401320"/>
                </a:lnTo>
                <a:close/>
              </a:path>
              <a:path w="386080" h="511810">
                <a:moveTo>
                  <a:pt x="227076" y="421640"/>
                </a:moveTo>
                <a:lnTo>
                  <a:pt x="201168" y="421640"/>
                </a:lnTo>
                <a:lnTo>
                  <a:pt x="204216" y="415290"/>
                </a:lnTo>
                <a:lnTo>
                  <a:pt x="230124" y="415290"/>
                </a:lnTo>
                <a:lnTo>
                  <a:pt x="227076" y="421640"/>
                </a:lnTo>
                <a:close/>
              </a:path>
              <a:path w="386080" h="511810">
                <a:moveTo>
                  <a:pt x="223181" y="430530"/>
                </a:moveTo>
                <a:lnTo>
                  <a:pt x="196595" y="430530"/>
                </a:lnTo>
                <a:lnTo>
                  <a:pt x="198120" y="426720"/>
                </a:lnTo>
                <a:lnTo>
                  <a:pt x="199643" y="426720"/>
                </a:lnTo>
                <a:lnTo>
                  <a:pt x="201168" y="420370"/>
                </a:lnTo>
                <a:lnTo>
                  <a:pt x="201168" y="421640"/>
                </a:lnTo>
                <a:lnTo>
                  <a:pt x="227922" y="421640"/>
                </a:lnTo>
                <a:lnTo>
                  <a:pt x="223181" y="430530"/>
                </a:lnTo>
                <a:close/>
              </a:path>
              <a:path w="386080" h="511810">
                <a:moveTo>
                  <a:pt x="227922" y="421640"/>
                </a:moveTo>
                <a:lnTo>
                  <a:pt x="227076" y="421640"/>
                </a:lnTo>
                <a:lnTo>
                  <a:pt x="228600" y="420370"/>
                </a:lnTo>
                <a:lnTo>
                  <a:pt x="227922" y="421640"/>
                </a:lnTo>
                <a:close/>
              </a:path>
              <a:path w="386080" h="511810">
                <a:moveTo>
                  <a:pt x="214883" y="445770"/>
                </a:moveTo>
                <a:lnTo>
                  <a:pt x="188976" y="445770"/>
                </a:lnTo>
                <a:lnTo>
                  <a:pt x="190500" y="440690"/>
                </a:lnTo>
                <a:lnTo>
                  <a:pt x="192024" y="438150"/>
                </a:lnTo>
                <a:lnTo>
                  <a:pt x="193547" y="434340"/>
                </a:lnTo>
                <a:lnTo>
                  <a:pt x="195072" y="434340"/>
                </a:lnTo>
                <a:lnTo>
                  <a:pt x="196595" y="429260"/>
                </a:lnTo>
                <a:lnTo>
                  <a:pt x="196595" y="430530"/>
                </a:lnTo>
                <a:lnTo>
                  <a:pt x="223181" y="430530"/>
                </a:lnTo>
                <a:lnTo>
                  <a:pt x="222504" y="431800"/>
                </a:lnTo>
                <a:lnTo>
                  <a:pt x="219456" y="436880"/>
                </a:lnTo>
                <a:lnTo>
                  <a:pt x="220979" y="436880"/>
                </a:lnTo>
                <a:lnTo>
                  <a:pt x="214883" y="445770"/>
                </a:lnTo>
                <a:close/>
              </a:path>
              <a:path w="386080" h="511810">
                <a:moveTo>
                  <a:pt x="53339" y="474980"/>
                </a:moveTo>
                <a:lnTo>
                  <a:pt x="44195" y="472440"/>
                </a:lnTo>
                <a:lnTo>
                  <a:pt x="42672" y="472440"/>
                </a:lnTo>
                <a:lnTo>
                  <a:pt x="39624" y="469900"/>
                </a:lnTo>
                <a:lnTo>
                  <a:pt x="41147" y="469900"/>
                </a:lnTo>
                <a:lnTo>
                  <a:pt x="36576" y="468630"/>
                </a:lnTo>
                <a:lnTo>
                  <a:pt x="32004" y="468630"/>
                </a:lnTo>
                <a:lnTo>
                  <a:pt x="27431" y="467360"/>
                </a:lnTo>
                <a:lnTo>
                  <a:pt x="24383" y="466090"/>
                </a:lnTo>
                <a:lnTo>
                  <a:pt x="19812" y="466090"/>
                </a:lnTo>
                <a:lnTo>
                  <a:pt x="16764" y="464820"/>
                </a:lnTo>
                <a:lnTo>
                  <a:pt x="12191" y="464820"/>
                </a:lnTo>
                <a:lnTo>
                  <a:pt x="12191" y="462280"/>
                </a:lnTo>
                <a:lnTo>
                  <a:pt x="3047" y="459740"/>
                </a:lnTo>
                <a:lnTo>
                  <a:pt x="0" y="453390"/>
                </a:lnTo>
                <a:lnTo>
                  <a:pt x="3047" y="449580"/>
                </a:lnTo>
                <a:lnTo>
                  <a:pt x="4572" y="444500"/>
                </a:lnTo>
                <a:lnTo>
                  <a:pt x="10668" y="440690"/>
                </a:lnTo>
                <a:lnTo>
                  <a:pt x="15239" y="444500"/>
                </a:lnTo>
                <a:lnTo>
                  <a:pt x="18287" y="444500"/>
                </a:lnTo>
                <a:lnTo>
                  <a:pt x="21335" y="445770"/>
                </a:lnTo>
                <a:lnTo>
                  <a:pt x="24383" y="445770"/>
                </a:lnTo>
                <a:lnTo>
                  <a:pt x="27431" y="447040"/>
                </a:lnTo>
                <a:lnTo>
                  <a:pt x="33527" y="447040"/>
                </a:lnTo>
                <a:lnTo>
                  <a:pt x="36576" y="449580"/>
                </a:lnTo>
                <a:lnTo>
                  <a:pt x="41147" y="449580"/>
                </a:lnTo>
                <a:lnTo>
                  <a:pt x="41147" y="450850"/>
                </a:lnTo>
                <a:lnTo>
                  <a:pt x="45720" y="450850"/>
                </a:lnTo>
                <a:lnTo>
                  <a:pt x="47243" y="452120"/>
                </a:lnTo>
                <a:lnTo>
                  <a:pt x="51816" y="453390"/>
                </a:lnTo>
                <a:lnTo>
                  <a:pt x="53340" y="453390"/>
                </a:lnTo>
                <a:lnTo>
                  <a:pt x="57912" y="454660"/>
                </a:lnTo>
                <a:lnTo>
                  <a:pt x="60960" y="454660"/>
                </a:lnTo>
                <a:lnTo>
                  <a:pt x="65531" y="458470"/>
                </a:lnTo>
                <a:lnTo>
                  <a:pt x="68579" y="458470"/>
                </a:lnTo>
                <a:lnTo>
                  <a:pt x="73152" y="461010"/>
                </a:lnTo>
                <a:lnTo>
                  <a:pt x="77724" y="461010"/>
                </a:lnTo>
                <a:lnTo>
                  <a:pt x="79247" y="462280"/>
                </a:lnTo>
                <a:lnTo>
                  <a:pt x="85343" y="466090"/>
                </a:lnTo>
                <a:lnTo>
                  <a:pt x="86868" y="467360"/>
                </a:lnTo>
                <a:lnTo>
                  <a:pt x="92964" y="469900"/>
                </a:lnTo>
                <a:lnTo>
                  <a:pt x="94487" y="472440"/>
                </a:lnTo>
                <a:lnTo>
                  <a:pt x="97535" y="473710"/>
                </a:lnTo>
                <a:lnTo>
                  <a:pt x="51816" y="473710"/>
                </a:lnTo>
                <a:lnTo>
                  <a:pt x="53339" y="474980"/>
                </a:lnTo>
                <a:close/>
              </a:path>
              <a:path w="386080" h="511810">
                <a:moveTo>
                  <a:pt x="206654" y="459740"/>
                </a:moveTo>
                <a:lnTo>
                  <a:pt x="178308" y="459740"/>
                </a:lnTo>
                <a:lnTo>
                  <a:pt x="179831" y="457200"/>
                </a:lnTo>
                <a:lnTo>
                  <a:pt x="182879" y="453390"/>
                </a:lnTo>
                <a:lnTo>
                  <a:pt x="185927" y="447040"/>
                </a:lnTo>
                <a:lnTo>
                  <a:pt x="187452" y="447040"/>
                </a:lnTo>
                <a:lnTo>
                  <a:pt x="188976" y="444500"/>
                </a:lnTo>
                <a:lnTo>
                  <a:pt x="188976" y="445770"/>
                </a:lnTo>
                <a:lnTo>
                  <a:pt x="214883" y="445770"/>
                </a:lnTo>
                <a:lnTo>
                  <a:pt x="213360" y="449580"/>
                </a:lnTo>
                <a:lnTo>
                  <a:pt x="213360" y="450850"/>
                </a:lnTo>
                <a:lnTo>
                  <a:pt x="210312" y="453390"/>
                </a:lnTo>
                <a:lnTo>
                  <a:pt x="208787" y="457200"/>
                </a:lnTo>
                <a:lnTo>
                  <a:pt x="207264" y="458470"/>
                </a:lnTo>
                <a:lnTo>
                  <a:pt x="206654" y="459740"/>
                </a:lnTo>
                <a:close/>
              </a:path>
              <a:path w="386080" h="511810">
                <a:moveTo>
                  <a:pt x="53340" y="453390"/>
                </a:moveTo>
                <a:lnTo>
                  <a:pt x="51816" y="453390"/>
                </a:lnTo>
                <a:lnTo>
                  <a:pt x="48768" y="452120"/>
                </a:lnTo>
                <a:lnTo>
                  <a:pt x="53340" y="453390"/>
                </a:lnTo>
                <a:close/>
              </a:path>
              <a:path w="386080" h="511810">
                <a:moveTo>
                  <a:pt x="68579" y="458470"/>
                </a:moveTo>
                <a:lnTo>
                  <a:pt x="65531" y="458470"/>
                </a:lnTo>
                <a:lnTo>
                  <a:pt x="64008" y="457200"/>
                </a:lnTo>
                <a:lnTo>
                  <a:pt x="68579" y="458470"/>
                </a:lnTo>
                <a:close/>
              </a:path>
              <a:path w="386080" h="511810">
                <a:moveTo>
                  <a:pt x="172212" y="468630"/>
                </a:moveTo>
                <a:lnTo>
                  <a:pt x="173735" y="466090"/>
                </a:lnTo>
                <a:lnTo>
                  <a:pt x="175260" y="464820"/>
                </a:lnTo>
                <a:lnTo>
                  <a:pt x="178308" y="458470"/>
                </a:lnTo>
                <a:lnTo>
                  <a:pt x="178308" y="459740"/>
                </a:lnTo>
                <a:lnTo>
                  <a:pt x="206654" y="459740"/>
                </a:lnTo>
                <a:lnTo>
                  <a:pt x="204216" y="464820"/>
                </a:lnTo>
                <a:lnTo>
                  <a:pt x="202691" y="464820"/>
                </a:lnTo>
                <a:lnTo>
                  <a:pt x="201167" y="467360"/>
                </a:lnTo>
                <a:lnTo>
                  <a:pt x="173735" y="467360"/>
                </a:lnTo>
                <a:lnTo>
                  <a:pt x="172212" y="468630"/>
                </a:lnTo>
                <a:close/>
              </a:path>
              <a:path w="386080" h="511810">
                <a:moveTo>
                  <a:pt x="172212" y="472440"/>
                </a:moveTo>
                <a:lnTo>
                  <a:pt x="172212" y="468630"/>
                </a:lnTo>
                <a:lnTo>
                  <a:pt x="173735" y="467360"/>
                </a:lnTo>
                <a:lnTo>
                  <a:pt x="172212" y="472440"/>
                </a:lnTo>
                <a:close/>
              </a:path>
              <a:path w="386080" h="511810">
                <a:moveTo>
                  <a:pt x="197205" y="472440"/>
                </a:moveTo>
                <a:lnTo>
                  <a:pt x="172212" y="472440"/>
                </a:lnTo>
                <a:lnTo>
                  <a:pt x="173735" y="467360"/>
                </a:lnTo>
                <a:lnTo>
                  <a:pt x="201167" y="467360"/>
                </a:lnTo>
                <a:lnTo>
                  <a:pt x="199643" y="469900"/>
                </a:lnTo>
                <a:lnTo>
                  <a:pt x="197205" y="472440"/>
                </a:lnTo>
                <a:close/>
              </a:path>
              <a:path w="386080" h="511810">
                <a:moveTo>
                  <a:pt x="190500" y="483870"/>
                </a:moveTo>
                <a:lnTo>
                  <a:pt x="190500" y="482600"/>
                </a:lnTo>
                <a:lnTo>
                  <a:pt x="163068" y="482600"/>
                </a:lnTo>
                <a:lnTo>
                  <a:pt x="166116" y="478790"/>
                </a:lnTo>
                <a:lnTo>
                  <a:pt x="167640" y="476250"/>
                </a:lnTo>
                <a:lnTo>
                  <a:pt x="169164" y="474980"/>
                </a:lnTo>
                <a:lnTo>
                  <a:pt x="172212" y="469900"/>
                </a:lnTo>
                <a:lnTo>
                  <a:pt x="172212" y="472440"/>
                </a:lnTo>
                <a:lnTo>
                  <a:pt x="197205" y="472440"/>
                </a:lnTo>
                <a:lnTo>
                  <a:pt x="195986" y="473710"/>
                </a:lnTo>
                <a:lnTo>
                  <a:pt x="195072" y="473710"/>
                </a:lnTo>
                <a:lnTo>
                  <a:pt x="193547" y="476250"/>
                </a:lnTo>
                <a:lnTo>
                  <a:pt x="194310" y="476250"/>
                </a:lnTo>
                <a:lnTo>
                  <a:pt x="193547" y="477520"/>
                </a:lnTo>
                <a:lnTo>
                  <a:pt x="192024" y="482600"/>
                </a:lnTo>
                <a:lnTo>
                  <a:pt x="190500" y="483870"/>
                </a:lnTo>
                <a:close/>
              </a:path>
              <a:path w="386080" h="511810">
                <a:moveTo>
                  <a:pt x="83819" y="488949"/>
                </a:moveTo>
                <a:lnTo>
                  <a:pt x="80772" y="487680"/>
                </a:lnTo>
                <a:lnTo>
                  <a:pt x="80772" y="485140"/>
                </a:lnTo>
                <a:lnTo>
                  <a:pt x="76200" y="483870"/>
                </a:lnTo>
                <a:lnTo>
                  <a:pt x="77724" y="483870"/>
                </a:lnTo>
                <a:lnTo>
                  <a:pt x="68579" y="481330"/>
                </a:lnTo>
                <a:lnTo>
                  <a:pt x="70104" y="481330"/>
                </a:lnTo>
                <a:lnTo>
                  <a:pt x="57912" y="476250"/>
                </a:lnTo>
                <a:lnTo>
                  <a:pt x="56387" y="476250"/>
                </a:lnTo>
                <a:lnTo>
                  <a:pt x="51816" y="473710"/>
                </a:lnTo>
                <a:lnTo>
                  <a:pt x="97535" y="473710"/>
                </a:lnTo>
                <a:lnTo>
                  <a:pt x="100584" y="476250"/>
                </a:lnTo>
                <a:lnTo>
                  <a:pt x="106679" y="478790"/>
                </a:lnTo>
                <a:lnTo>
                  <a:pt x="109727" y="482600"/>
                </a:lnTo>
                <a:lnTo>
                  <a:pt x="112776" y="483870"/>
                </a:lnTo>
                <a:lnTo>
                  <a:pt x="115824" y="487680"/>
                </a:lnTo>
                <a:lnTo>
                  <a:pt x="82295" y="487680"/>
                </a:lnTo>
                <a:lnTo>
                  <a:pt x="83819" y="488949"/>
                </a:lnTo>
                <a:close/>
              </a:path>
              <a:path w="386080" h="511810">
                <a:moveTo>
                  <a:pt x="193547" y="476250"/>
                </a:moveTo>
                <a:lnTo>
                  <a:pt x="195072" y="473710"/>
                </a:lnTo>
                <a:lnTo>
                  <a:pt x="195986" y="473710"/>
                </a:lnTo>
                <a:lnTo>
                  <a:pt x="193547" y="476250"/>
                </a:lnTo>
                <a:close/>
              </a:path>
              <a:path w="386080" h="511810">
                <a:moveTo>
                  <a:pt x="194310" y="476250"/>
                </a:moveTo>
                <a:lnTo>
                  <a:pt x="193547" y="476250"/>
                </a:lnTo>
                <a:lnTo>
                  <a:pt x="195072" y="474980"/>
                </a:lnTo>
                <a:lnTo>
                  <a:pt x="194310" y="476250"/>
                </a:lnTo>
                <a:close/>
              </a:path>
              <a:path w="386080" h="511810">
                <a:moveTo>
                  <a:pt x="163068" y="482600"/>
                </a:moveTo>
                <a:lnTo>
                  <a:pt x="164591" y="478790"/>
                </a:lnTo>
                <a:lnTo>
                  <a:pt x="166116" y="478790"/>
                </a:lnTo>
                <a:lnTo>
                  <a:pt x="163068" y="482600"/>
                </a:lnTo>
                <a:close/>
              </a:path>
              <a:path w="386080" h="511810">
                <a:moveTo>
                  <a:pt x="160528" y="484293"/>
                </a:moveTo>
                <a:lnTo>
                  <a:pt x="161543" y="482600"/>
                </a:lnTo>
                <a:lnTo>
                  <a:pt x="190500" y="482600"/>
                </a:lnTo>
                <a:lnTo>
                  <a:pt x="189890" y="483870"/>
                </a:lnTo>
                <a:lnTo>
                  <a:pt x="161543" y="483870"/>
                </a:lnTo>
                <a:lnTo>
                  <a:pt x="160528" y="484293"/>
                </a:lnTo>
                <a:close/>
              </a:path>
              <a:path w="386080" h="511810">
                <a:moveTo>
                  <a:pt x="160020" y="485140"/>
                </a:moveTo>
                <a:lnTo>
                  <a:pt x="160528" y="484293"/>
                </a:lnTo>
                <a:lnTo>
                  <a:pt x="161543" y="483870"/>
                </a:lnTo>
                <a:lnTo>
                  <a:pt x="160020" y="485140"/>
                </a:lnTo>
                <a:close/>
              </a:path>
              <a:path w="386080" h="511810">
                <a:moveTo>
                  <a:pt x="187452" y="488950"/>
                </a:moveTo>
                <a:lnTo>
                  <a:pt x="187452" y="487680"/>
                </a:lnTo>
                <a:lnTo>
                  <a:pt x="156972" y="487680"/>
                </a:lnTo>
                <a:lnTo>
                  <a:pt x="161543" y="483870"/>
                </a:lnTo>
                <a:lnTo>
                  <a:pt x="189890" y="483870"/>
                </a:lnTo>
                <a:lnTo>
                  <a:pt x="187452" y="488950"/>
                </a:lnTo>
                <a:close/>
              </a:path>
              <a:path w="386080" h="511810">
                <a:moveTo>
                  <a:pt x="160020" y="485140"/>
                </a:moveTo>
                <a:lnTo>
                  <a:pt x="158495" y="485140"/>
                </a:lnTo>
                <a:lnTo>
                  <a:pt x="160528" y="484293"/>
                </a:lnTo>
                <a:lnTo>
                  <a:pt x="160020" y="485140"/>
                </a:lnTo>
                <a:close/>
              </a:path>
              <a:path w="386080" h="511810">
                <a:moveTo>
                  <a:pt x="120395" y="488950"/>
                </a:moveTo>
                <a:lnTo>
                  <a:pt x="83819" y="488949"/>
                </a:lnTo>
                <a:lnTo>
                  <a:pt x="82295" y="487680"/>
                </a:lnTo>
                <a:lnTo>
                  <a:pt x="117347" y="487680"/>
                </a:lnTo>
                <a:lnTo>
                  <a:pt x="120395" y="488950"/>
                </a:lnTo>
                <a:close/>
              </a:path>
              <a:path w="386080" h="511810">
                <a:moveTo>
                  <a:pt x="185927" y="490220"/>
                </a:moveTo>
                <a:lnTo>
                  <a:pt x="147827" y="490220"/>
                </a:lnTo>
                <a:lnTo>
                  <a:pt x="147218" y="489966"/>
                </a:lnTo>
                <a:lnTo>
                  <a:pt x="150876" y="488950"/>
                </a:lnTo>
                <a:lnTo>
                  <a:pt x="152400" y="488949"/>
                </a:lnTo>
                <a:lnTo>
                  <a:pt x="155447" y="487680"/>
                </a:lnTo>
                <a:lnTo>
                  <a:pt x="187452" y="487680"/>
                </a:lnTo>
                <a:lnTo>
                  <a:pt x="185927" y="490220"/>
                </a:lnTo>
                <a:close/>
              </a:path>
              <a:path w="386080" h="511810">
                <a:moveTo>
                  <a:pt x="106679" y="505460"/>
                </a:moveTo>
                <a:lnTo>
                  <a:pt x="97535" y="497840"/>
                </a:lnTo>
                <a:lnTo>
                  <a:pt x="94487" y="496570"/>
                </a:lnTo>
                <a:lnTo>
                  <a:pt x="96012" y="496570"/>
                </a:lnTo>
                <a:lnTo>
                  <a:pt x="92964" y="495300"/>
                </a:lnTo>
                <a:lnTo>
                  <a:pt x="88391" y="492760"/>
                </a:lnTo>
                <a:lnTo>
                  <a:pt x="88391" y="491490"/>
                </a:lnTo>
                <a:lnTo>
                  <a:pt x="85343" y="490220"/>
                </a:lnTo>
                <a:lnTo>
                  <a:pt x="83819" y="488949"/>
                </a:lnTo>
                <a:lnTo>
                  <a:pt x="120395" y="488950"/>
                </a:lnTo>
                <a:lnTo>
                  <a:pt x="123443" y="490220"/>
                </a:lnTo>
                <a:lnTo>
                  <a:pt x="185927" y="490220"/>
                </a:lnTo>
                <a:lnTo>
                  <a:pt x="184404" y="491490"/>
                </a:lnTo>
                <a:lnTo>
                  <a:pt x="183895" y="492760"/>
                </a:lnTo>
                <a:lnTo>
                  <a:pt x="182879" y="492760"/>
                </a:lnTo>
                <a:lnTo>
                  <a:pt x="181356" y="496570"/>
                </a:lnTo>
                <a:lnTo>
                  <a:pt x="178308" y="497840"/>
                </a:lnTo>
                <a:lnTo>
                  <a:pt x="177291" y="499533"/>
                </a:lnTo>
                <a:lnTo>
                  <a:pt x="175260" y="500380"/>
                </a:lnTo>
                <a:lnTo>
                  <a:pt x="173735" y="502920"/>
                </a:lnTo>
                <a:lnTo>
                  <a:pt x="170687" y="504190"/>
                </a:lnTo>
                <a:lnTo>
                  <a:pt x="106679" y="504190"/>
                </a:lnTo>
                <a:lnTo>
                  <a:pt x="106679" y="505460"/>
                </a:lnTo>
                <a:close/>
              </a:path>
              <a:path w="386080" h="511810">
                <a:moveTo>
                  <a:pt x="146304" y="490220"/>
                </a:moveTo>
                <a:lnTo>
                  <a:pt x="137160" y="490220"/>
                </a:lnTo>
                <a:lnTo>
                  <a:pt x="140208" y="488950"/>
                </a:lnTo>
                <a:lnTo>
                  <a:pt x="144779" y="488950"/>
                </a:lnTo>
                <a:lnTo>
                  <a:pt x="147218" y="489966"/>
                </a:lnTo>
                <a:lnTo>
                  <a:pt x="146304" y="490220"/>
                </a:lnTo>
                <a:close/>
              </a:path>
              <a:path w="386080" h="511810">
                <a:moveTo>
                  <a:pt x="147827" y="490220"/>
                </a:moveTo>
                <a:lnTo>
                  <a:pt x="146304" y="490220"/>
                </a:lnTo>
                <a:lnTo>
                  <a:pt x="147218" y="489966"/>
                </a:lnTo>
                <a:lnTo>
                  <a:pt x="147827" y="490220"/>
                </a:lnTo>
                <a:close/>
              </a:path>
              <a:path w="386080" h="511810">
                <a:moveTo>
                  <a:pt x="182879" y="495300"/>
                </a:moveTo>
                <a:lnTo>
                  <a:pt x="182879" y="492760"/>
                </a:lnTo>
                <a:lnTo>
                  <a:pt x="183895" y="492760"/>
                </a:lnTo>
                <a:lnTo>
                  <a:pt x="182879" y="495300"/>
                </a:lnTo>
                <a:close/>
              </a:path>
              <a:path w="386080" h="511810">
                <a:moveTo>
                  <a:pt x="176783" y="500380"/>
                </a:moveTo>
                <a:lnTo>
                  <a:pt x="177291" y="499533"/>
                </a:lnTo>
                <a:lnTo>
                  <a:pt x="178308" y="499110"/>
                </a:lnTo>
                <a:lnTo>
                  <a:pt x="176783" y="500380"/>
                </a:lnTo>
                <a:close/>
              </a:path>
              <a:path w="386080" h="511810">
                <a:moveTo>
                  <a:pt x="158495" y="510540"/>
                </a:moveTo>
                <a:lnTo>
                  <a:pt x="118872" y="510540"/>
                </a:lnTo>
                <a:lnTo>
                  <a:pt x="115824" y="508000"/>
                </a:lnTo>
                <a:lnTo>
                  <a:pt x="114300" y="508000"/>
                </a:lnTo>
                <a:lnTo>
                  <a:pt x="111252" y="506730"/>
                </a:lnTo>
                <a:lnTo>
                  <a:pt x="109727" y="506730"/>
                </a:lnTo>
                <a:lnTo>
                  <a:pt x="106679" y="504190"/>
                </a:lnTo>
                <a:lnTo>
                  <a:pt x="170687" y="504190"/>
                </a:lnTo>
                <a:lnTo>
                  <a:pt x="169164" y="505460"/>
                </a:lnTo>
                <a:lnTo>
                  <a:pt x="167639" y="505460"/>
                </a:lnTo>
                <a:lnTo>
                  <a:pt x="158495" y="510540"/>
                </a:lnTo>
                <a:close/>
              </a:path>
              <a:path w="386080" h="511810">
                <a:moveTo>
                  <a:pt x="166116" y="506730"/>
                </a:moveTo>
                <a:lnTo>
                  <a:pt x="167639" y="505460"/>
                </a:lnTo>
                <a:lnTo>
                  <a:pt x="169164" y="505460"/>
                </a:lnTo>
                <a:lnTo>
                  <a:pt x="166116" y="506730"/>
                </a:lnTo>
                <a:close/>
              </a:path>
              <a:path w="386080" h="511810">
                <a:moveTo>
                  <a:pt x="152400" y="511810"/>
                </a:moveTo>
                <a:lnTo>
                  <a:pt x="146304" y="511810"/>
                </a:lnTo>
                <a:lnTo>
                  <a:pt x="143256" y="510540"/>
                </a:lnTo>
                <a:lnTo>
                  <a:pt x="153924" y="510540"/>
                </a:lnTo>
                <a:lnTo>
                  <a:pt x="152400" y="51181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716" name="object 11"/>
          <p:cNvSpPr/>
          <p:nvPr/>
        </p:nvSpPr>
        <p:spPr>
          <a:xfrm>
            <a:off x="4660392" y="5219700"/>
            <a:ext cx="867410" cy="142240"/>
          </a:xfrm>
          <a:custGeom>
            <a:avLst/>
            <a:ahLst/>
            <a:rect l="l" t="t" r="r" b="b"/>
            <a:pathLst>
              <a:path w="867410" h="142239">
                <a:moveTo>
                  <a:pt x="147827" y="2540"/>
                </a:moveTo>
                <a:lnTo>
                  <a:pt x="97535" y="2540"/>
                </a:lnTo>
                <a:lnTo>
                  <a:pt x="103632" y="1270"/>
                </a:lnTo>
                <a:lnTo>
                  <a:pt x="109727" y="1270"/>
                </a:lnTo>
                <a:lnTo>
                  <a:pt x="115824" y="0"/>
                </a:lnTo>
                <a:lnTo>
                  <a:pt x="135635" y="0"/>
                </a:lnTo>
                <a:lnTo>
                  <a:pt x="147827" y="2540"/>
                </a:lnTo>
                <a:close/>
              </a:path>
              <a:path w="867410" h="142239">
                <a:moveTo>
                  <a:pt x="158496" y="5080"/>
                </a:moveTo>
                <a:lnTo>
                  <a:pt x="91440" y="5080"/>
                </a:lnTo>
                <a:lnTo>
                  <a:pt x="96011" y="2540"/>
                </a:lnTo>
                <a:lnTo>
                  <a:pt x="149351" y="2540"/>
                </a:lnTo>
                <a:lnTo>
                  <a:pt x="158496" y="5080"/>
                </a:lnTo>
                <a:close/>
              </a:path>
              <a:path w="867410" h="142239">
                <a:moveTo>
                  <a:pt x="163067" y="8890"/>
                </a:moveTo>
                <a:lnTo>
                  <a:pt x="80772" y="8890"/>
                </a:lnTo>
                <a:lnTo>
                  <a:pt x="85343" y="6350"/>
                </a:lnTo>
                <a:lnTo>
                  <a:pt x="86867" y="5080"/>
                </a:lnTo>
                <a:lnTo>
                  <a:pt x="91440" y="3810"/>
                </a:lnTo>
                <a:lnTo>
                  <a:pt x="91440" y="5080"/>
                </a:lnTo>
                <a:lnTo>
                  <a:pt x="158496" y="5080"/>
                </a:lnTo>
                <a:lnTo>
                  <a:pt x="163067" y="8890"/>
                </a:lnTo>
                <a:close/>
              </a:path>
              <a:path w="867410" h="142239">
                <a:moveTo>
                  <a:pt x="22859" y="55879"/>
                </a:moveTo>
                <a:lnTo>
                  <a:pt x="28956" y="49530"/>
                </a:lnTo>
                <a:lnTo>
                  <a:pt x="30480" y="49530"/>
                </a:lnTo>
                <a:lnTo>
                  <a:pt x="48767" y="31750"/>
                </a:lnTo>
                <a:lnTo>
                  <a:pt x="48767" y="30480"/>
                </a:lnTo>
                <a:lnTo>
                  <a:pt x="53340" y="26670"/>
                </a:lnTo>
                <a:lnTo>
                  <a:pt x="53340" y="25400"/>
                </a:lnTo>
                <a:lnTo>
                  <a:pt x="62483" y="20320"/>
                </a:lnTo>
                <a:lnTo>
                  <a:pt x="62483" y="19050"/>
                </a:lnTo>
                <a:lnTo>
                  <a:pt x="65532" y="17780"/>
                </a:lnTo>
                <a:lnTo>
                  <a:pt x="74675" y="11430"/>
                </a:lnTo>
                <a:lnTo>
                  <a:pt x="76200" y="10160"/>
                </a:lnTo>
                <a:lnTo>
                  <a:pt x="82296" y="8890"/>
                </a:lnTo>
                <a:lnTo>
                  <a:pt x="163067" y="8890"/>
                </a:lnTo>
                <a:lnTo>
                  <a:pt x="161543" y="6350"/>
                </a:lnTo>
                <a:lnTo>
                  <a:pt x="166116" y="8890"/>
                </a:lnTo>
                <a:lnTo>
                  <a:pt x="172211" y="11430"/>
                </a:lnTo>
                <a:lnTo>
                  <a:pt x="181356" y="13970"/>
                </a:lnTo>
                <a:lnTo>
                  <a:pt x="182880" y="13970"/>
                </a:lnTo>
                <a:lnTo>
                  <a:pt x="185927" y="16510"/>
                </a:lnTo>
                <a:lnTo>
                  <a:pt x="184404" y="16510"/>
                </a:lnTo>
                <a:lnTo>
                  <a:pt x="187451" y="17780"/>
                </a:lnTo>
                <a:lnTo>
                  <a:pt x="190500" y="17780"/>
                </a:lnTo>
                <a:lnTo>
                  <a:pt x="192024" y="19050"/>
                </a:lnTo>
                <a:lnTo>
                  <a:pt x="196596" y="20320"/>
                </a:lnTo>
                <a:lnTo>
                  <a:pt x="195072" y="20320"/>
                </a:lnTo>
                <a:lnTo>
                  <a:pt x="199644" y="22860"/>
                </a:lnTo>
                <a:lnTo>
                  <a:pt x="118872" y="22860"/>
                </a:lnTo>
                <a:lnTo>
                  <a:pt x="112775" y="24130"/>
                </a:lnTo>
                <a:lnTo>
                  <a:pt x="108204" y="24130"/>
                </a:lnTo>
                <a:lnTo>
                  <a:pt x="102108" y="25400"/>
                </a:lnTo>
                <a:lnTo>
                  <a:pt x="103632" y="25400"/>
                </a:lnTo>
                <a:lnTo>
                  <a:pt x="99059" y="26670"/>
                </a:lnTo>
                <a:lnTo>
                  <a:pt x="94488" y="26670"/>
                </a:lnTo>
                <a:lnTo>
                  <a:pt x="89916" y="30480"/>
                </a:lnTo>
                <a:lnTo>
                  <a:pt x="86867" y="30480"/>
                </a:lnTo>
                <a:lnTo>
                  <a:pt x="83819" y="31750"/>
                </a:lnTo>
                <a:lnTo>
                  <a:pt x="84582" y="31750"/>
                </a:lnTo>
                <a:lnTo>
                  <a:pt x="82296" y="33020"/>
                </a:lnTo>
                <a:lnTo>
                  <a:pt x="71627" y="41910"/>
                </a:lnTo>
                <a:lnTo>
                  <a:pt x="69341" y="43180"/>
                </a:lnTo>
                <a:lnTo>
                  <a:pt x="68580" y="43180"/>
                </a:lnTo>
                <a:lnTo>
                  <a:pt x="64008" y="46990"/>
                </a:lnTo>
                <a:lnTo>
                  <a:pt x="65532" y="46990"/>
                </a:lnTo>
                <a:lnTo>
                  <a:pt x="60959" y="50800"/>
                </a:lnTo>
                <a:lnTo>
                  <a:pt x="58673" y="54610"/>
                </a:lnTo>
                <a:lnTo>
                  <a:pt x="24383" y="54610"/>
                </a:lnTo>
                <a:lnTo>
                  <a:pt x="22859" y="55879"/>
                </a:lnTo>
                <a:close/>
              </a:path>
              <a:path w="867410" h="142239">
                <a:moveTo>
                  <a:pt x="187451" y="17780"/>
                </a:moveTo>
                <a:lnTo>
                  <a:pt x="184404" y="16510"/>
                </a:lnTo>
                <a:lnTo>
                  <a:pt x="186435" y="16933"/>
                </a:lnTo>
                <a:lnTo>
                  <a:pt x="187451" y="17780"/>
                </a:lnTo>
                <a:close/>
              </a:path>
              <a:path w="867410" h="142239">
                <a:moveTo>
                  <a:pt x="186435" y="16933"/>
                </a:moveTo>
                <a:lnTo>
                  <a:pt x="184404" y="16510"/>
                </a:lnTo>
                <a:lnTo>
                  <a:pt x="185927" y="16510"/>
                </a:lnTo>
                <a:lnTo>
                  <a:pt x="186435" y="16933"/>
                </a:lnTo>
                <a:close/>
              </a:path>
              <a:path w="867410" h="142239">
                <a:moveTo>
                  <a:pt x="190500" y="17780"/>
                </a:moveTo>
                <a:lnTo>
                  <a:pt x="187451" y="17780"/>
                </a:lnTo>
                <a:lnTo>
                  <a:pt x="186435" y="16933"/>
                </a:lnTo>
                <a:lnTo>
                  <a:pt x="190500" y="17780"/>
                </a:lnTo>
                <a:close/>
              </a:path>
              <a:path w="867410" h="142239">
                <a:moveTo>
                  <a:pt x="231647" y="34290"/>
                </a:moveTo>
                <a:lnTo>
                  <a:pt x="167640" y="34290"/>
                </a:lnTo>
                <a:lnTo>
                  <a:pt x="153924" y="30480"/>
                </a:lnTo>
                <a:lnTo>
                  <a:pt x="149351" y="26670"/>
                </a:lnTo>
                <a:lnTo>
                  <a:pt x="140208" y="24130"/>
                </a:lnTo>
                <a:lnTo>
                  <a:pt x="138683" y="24130"/>
                </a:lnTo>
                <a:lnTo>
                  <a:pt x="132588" y="22860"/>
                </a:lnTo>
                <a:lnTo>
                  <a:pt x="199644" y="22860"/>
                </a:lnTo>
                <a:lnTo>
                  <a:pt x="204216" y="25400"/>
                </a:lnTo>
                <a:lnTo>
                  <a:pt x="208788" y="25400"/>
                </a:lnTo>
                <a:lnTo>
                  <a:pt x="208788" y="26670"/>
                </a:lnTo>
                <a:lnTo>
                  <a:pt x="222504" y="31750"/>
                </a:lnTo>
                <a:lnTo>
                  <a:pt x="220979" y="31750"/>
                </a:lnTo>
                <a:lnTo>
                  <a:pt x="227075" y="33020"/>
                </a:lnTo>
                <a:lnTo>
                  <a:pt x="231647" y="34290"/>
                </a:lnTo>
                <a:close/>
              </a:path>
              <a:path w="867410" h="142239">
                <a:moveTo>
                  <a:pt x="208788" y="25400"/>
                </a:moveTo>
                <a:lnTo>
                  <a:pt x="204216" y="25400"/>
                </a:lnTo>
                <a:lnTo>
                  <a:pt x="202691" y="24130"/>
                </a:lnTo>
                <a:lnTo>
                  <a:pt x="208788" y="25400"/>
                </a:lnTo>
                <a:close/>
              </a:path>
              <a:path w="867410" h="142239">
                <a:moveTo>
                  <a:pt x="92964" y="27940"/>
                </a:moveTo>
                <a:lnTo>
                  <a:pt x="94488" y="26670"/>
                </a:lnTo>
                <a:lnTo>
                  <a:pt x="99059" y="26670"/>
                </a:lnTo>
                <a:lnTo>
                  <a:pt x="92964" y="27940"/>
                </a:lnTo>
                <a:close/>
              </a:path>
              <a:path w="867410" h="142239">
                <a:moveTo>
                  <a:pt x="83819" y="31750"/>
                </a:moveTo>
                <a:lnTo>
                  <a:pt x="86867" y="30480"/>
                </a:lnTo>
                <a:lnTo>
                  <a:pt x="85039" y="31495"/>
                </a:lnTo>
                <a:lnTo>
                  <a:pt x="83819" y="31750"/>
                </a:lnTo>
                <a:close/>
              </a:path>
              <a:path w="867410" h="142239">
                <a:moveTo>
                  <a:pt x="85039" y="31495"/>
                </a:moveTo>
                <a:lnTo>
                  <a:pt x="86867" y="30480"/>
                </a:lnTo>
                <a:lnTo>
                  <a:pt x="89916" y="30480"/>
                </a:lnTo>
                <a:lnTo>
                  <a:pt x="85039" y="31495"/>
                </a:lnTo>
                <a:close/>
              </a:path>
              <a:path w="867410" h="142239">
                <a:moveTo>
                  <a:pt x="84582" y="31750"/>
                </a:moveTo>
                <a:lnTo>
                  <a:pt x="83819" y="31750"/>
                </a:lnTo>
                <a:lnTo>
                  <a:pt x="85039" y="31495"/>
                </a:lnTo>
                <a:lnTo>
                  <a:pt x="84582" y="31750"/>
                </a:lnTo>
                <a:close/>
              </a:path>
              <a:path w="867410" h="142239">
                <a:moveTo>
                  <a:pt x="201167" y="48260"/>
                </a:moveTo>
                <a:lnTo>
                  <a:pt x="195072" y="46990"/>
                </a:lnTo>
                <a:lnTo>
                  <a:pt x="193548" y="44449"/>
                </a:lnTo>
                <a:lnTo>
                  <a:pt x="190500" y="43180"/>
                </a:lnTo>
                <a:lnTo>
                  <a:pt x="185927" y="41910"/>
                </a:lnTo>
                <a:lnTo>
                  <a:pt x="181356" y="39370"/>
                </a:lnTo>
                <a:lnTo>
                  <a:pt x="178308" y="39370"/>
                </a:lnTo>
                <a:lnTo>
                  <a:pt x="176783" y="38100"/>
                </a:lnTo>
                <a:lnTo>
                  <a:pt x="172211" y="35560"/>
                </a:lnTo>
                <a:lnTo>
                  <a:pt x="173735" y="35560"/>
                </a:lnTo>
                <a:lnTo>
                  <a:pt x="169164" y="34290"/>
                </a:lnTo>
                <a:lnTo>
                  <a:pt x="233172" y="34290"/>
                </a:lnTo>
                <a:lnTo>
                  <a:pt x="239268" y="35560"/>
                </a:lnTo>
                <a:lnTo>
                  <a:pt x="243840" y="38100"/>
                </a:lnTo>
                <a:lnTo>
                  <a:pt x="248411" y="38100"/>
                </a:lnTo>
                <a:lnTo>
                  <a:pt x="254508" y="39370"/>
                </a:lnTo>
                <a:lnTo>
                  <a:pt x="181356" y="39370"/>
                </a:lnTo>
                <a:lnTo>
                  <a:pt x="182880" y="40640"/>
                </a:lnTo>
                <a:lnTo>
                  <a:pt x="260604" y="40640"/>
                </a:lnTo>
                <a:lnTo>
                  <a:pt x="266700" y="41910"/>
                </a:lnTo>
                <a:lnTo>
                  <a:pt x="274320" y="43180"/>
                </a:lnTo>
                <a:lnTo>
                  <a:pt x="278891" y="43180"/>
                </a:lnTo>
                <a:lnTo>
                  <a:pt x="284988" y="44450"/>
                </a:lnTo>
                <a:lnTo>
                  <a:pt x="303275" y="44450"/>
                </a:lnTo>
                <a:lnTo>
                  <a:pt x="309372" y="46990"/>
                </a:lnTo>
                <a:lnTo>
                  <a:pt x="199643" y="46990"/>
                </a:lnTo>
                <a:lnTo>
                  <a:pt x="201167" y="48260"/>
                </a:lnTo>
                <a:close/>
              </a:path>
              <a:path w="867410" h="142239">
                <a:moveTo>
                  <a:pt x="780288" y="76200"/>
                </a:moveTo>
                <a:lnTo>
                  <a:pt x="629411" y="76200"/>
                </a:lnTo>
                <a:lnTo>
                  <a:pt x="635508" y="72390"/>
                </a:lnTo>
                <a:lnTo>
                  <a:pt x="635508" y="71120"/>
                </a:lnTo>
                <a:lnTo>
                  <a:pt x="640079" y="69850"/>
                </a:lnTo>
                <a:lnTo>
                  <a:pt x="641604" y="68580"/>
                </a:lnTo>
                <a:lnTo>
                  <a:pt x="647700" y="66040"/>
                </a:lnTo>
                <a:lnTo>
                  <a:pt x="647700" y="64770"/>
                </a:lnTo>
                <a:lnTo>
                  <a:pt x="652272" y="63500"/>
                </a:lnTo>
                <a:lnTo>
                  <a:pt x="653795" y="63500"/>
                </a:lnTo>
                <a:lnTo>
                  <a:pt x="662940" y="60960"/>
                </a:lnTo>
                <a:lnTo>
                  <a:pt x="664463" y="60960"/>
                </a:lnTo>
                <a:lnTo>
                  <a:pt x="669036" y="58420"/>
                </a:lnTo>
                <a:lnTo>
                  <a:pt x="675131" y="57150"/>
                </a:lnTo>
                <a:lnTo>
                  <a:pt x="676656" y="55880"/>
                </a:lnTo>
                <a:lnTo>
                  <a:pt x="684276" y="55879"/>
                </a:lnTo>
                <a:lnTo>
                  <a:pt x="690372" y="54610"/>
                </a:lnTo>
                <a:lnTo>
                  <a:pt x="696468" y="54610"/>
                </a:lnTo>
                <a:lnTo>
                  <a:pt x="704088" y="52070"/>
                </a:lnTo>
                <a:lnTo>
                  <a:pt x="711708" y="52070"/>
                </a:lnTo>
                <a:lnTo>
                  <a:pt x="719327" y="50800"/>
                </a:lnTo>
                <a:lnTo>
                  <a:pt x="736092" y="50800"/>
                </a:lnTo>
                <a:lnTo>
                  <a:pt x="746759" y="49530"/>
                </a:lnTo>
                <a:lnTo>
                  <a:pt x="778763" y="49530"/>
                </a:lnTo>
                <a:lnTo>
                  <a:pt x="789431" y="48260"/>
                </a:lnTo>
                <a:lnTo>
                  <a:pt x="801624" y="46990"/>
                </a:lnTo>
                <a:lnTo>
                  <a:pt x="800100" y="46990"/>
                </a:lnTo>
                <a:lnTo>
                  <a:pt x="813815" y="43180"/>
                </a:lnTo>
                <a:lnTo>
                  <a:pt x="826008" y="41910"/>
                </a:lnTo>
                <a:lnTo>
                  <a:pt x="827531" y="41910"/>
                </a:lnTo>
                <a:lnTo>
                  <a:pt x="842772" y="39370"/>
                </a:lnTo>
                <a:lnTo>
                  <a:pt x="841247" y="39370"/>
                </a:lnTo>
                <a:lnTo>
                  <a:pt x="858011" y="35560"/>
                </a:lnTo>
                <a:lnTo>
                  <a:pt x="861059" y="35560"/>
                </a:lnTo>
                <a:lnTo>
                  <a:pt x="864108" y="38100"/>
                </a:lnTo>
                <a:lnTo>
                  <a:pt x="865631" y="40640"/>
                </a:lnTo>
                <a:lnTo>
                  <a:pt x="867156" y="41910"/>
                </a:lnTo>
                <a:lnTo>
                  <a:pt x="865631" y="46990"/>
                </a:lnTo>
                <a:lnTo>
                  <a:pt x="864108" y="48260"/>
                </a:lnTo>
                <a:lnTo>
                  <a:pt x="850392" y="57150"/>
                </a:lnTo>
                <a:lnTo>
                  <a:pt x="848868" y="58420"/>
                </a:lnTo>
                <a:lnTo>
                  <a:pt x="835152" y="66040"/>
                </a:lnTo>
                <a:lnTo>
                  <a:pt x="832104" y="68580"/>
                </a:lnTo>
                <a:lnTo>
                  <a:pt x="818388" y="71120"/>
                </a:lnTo>
                <a:lnTo>
                  <a:pt x="806195" y="72390"/>
                </a:lnTo>
                <a:lnTo>
                  <a:pt x="804672" y="72390"/>
                </a:lnTo>
                <a:lnTo>
                  <a:pt x="780288" y="76200"/>
                </a:lnTo>
                <a:close/>
              </a:path>
              <a:path w="867410" h="142239">
                <a:moveTo>
                  <a:pt x="67056" y="44449"/>
                </a:moveTo>
                <a:lnTo>
                  <a:pt x="68580" y="43180"/>
                </a:lnTo>
                <a:lnTo>
                  <a:pt x="69341" y="43180"/>
                </a:lnTo>
                <a:lnTo>
                  <a:pt x="67056" y="44449"/>
                </a:lnTo>
                <a:close/>
              </a:path>
              <a:path w="867410" h="142239">
                <a:moveTo>
                  <a:pt x="67056" y="44450"/>
                </a:moveTo>
                <a:close/>
              </a:path>
              <a:path w="867410" h="142239">
                <a:moveTo>
                  <a:pt x="391668" y="46990"/>
                </a:moveTo>
                <a:lnTo>
                  <a:pt x="348995" y="46990"/>
                </a:lnTo>
                <a:lnTo>
                  <a:pt x="353568" y="44450"/>
                </a:lnTo>
                <a:lnTo>
                  <a:pt x="387095" y="44450"/>
                </a:lnTo>
                <a:lnTo>
                  <a:pt x="391668" y="46990"/>
                </a:lnTo>
                <a:close/>
              </a:path>
              <a:path w="867410" h="142239">
                <a:moveTo>
                  <a:pt x="425195" y="55880"/>
                </a:moveTo>
                <a:lnTo>
                  <a:pt x="220979" y="55879"/>
                </a:lnTo>
                <a:lnTo>
                  <a:pt x="216408" y="54610"/>
                </a:lnTo>
                <a:lnTo>
                  <a:pt x="214883" y="54610"/>
                </a:lnTo>
                <a:lnTo>
                  <a:pt x="210311" y="50800"/>
                </a:lnTo>
                <a:lnTo>
                  <a:pt x="204216" y="49530"/>
                </a:lnTo>
                <a:lnTo>
                  <a:pt x="199643" y="46990"/>
                </a:lnTo>
                <a:lnTo>
                  <a:pt x="390143" y="46990"/>
                </a:lnTo>
                <a:lnTo>
                  <a:pt x="396240" y="48260"/>
                </a:lnTo>
                <a:lnTo>
                  <a:pt x="402336" y="48260"/>
                </a:lnTo>
                <a:lnTo>
                  <a:pt x="406908" y="49530"/>
                </a:lnTo>
                <a:lnTo>
                  <a:pt x="413004" y="50800"/>
                </a:lnTo>
                <a:lnTo>
                  <a:pt x="411479" y="50800"/>
                </a:lnTo>
                <a:lnTo>
                  <a:pt x="417575" y="52070"/>
                </a:lnTo>
                <a:lnTo>
                  <a:pt x="419100" y="52070"/>
                </a:lnTo>
                <a:lnTo>
                  <a:pt x="425195" y="55880"/>
                </a:lnTo>
                <a:close/>
              </a:path>
              <a:path w="867410" h="142239">
                <a:moveTo>
                  <a:pt x="27432" y="78740"/>
                </a:moveTo>
                <a:lnTo>
                  <a:pt x="13716" y="78740"/>
                </a:lnTo>
                <a:lnTo>
                  <a:pt x="10667" y="77470"/>
                </a:lnTo>
                <a:lnTo>
                  <a:pt x="9143" y="77470"/>
                </a:lnTo>
                <a:lnTo>
                  <a:pt x="3048" y="73660"/>
                </a:lnTo>
                <a:lnTo>
                  <a:pt x="0" y="68580"/>
                </a:lnTo>
                <a:lnTo>
                  <a:pt x="3048" y="63500"/>
                </a:lnTo>
                <a:lnTo>
                  <a:pt x="4572" y="57150"/>
                </a:lnTo>
                <a:lnTo>
                  <a:pt x="10667" y="54610"/>
                </a:lnTo>
                <a:lnTo>
                  <a:pt x="16764" y="55880"/>
                </a:lnTo>
                <a:lnTo>
                  <a:pt x="18288" y="57150"/>
                </a:lnTo>
                <a:lnTo>
                  <a:pt x="55625" y="57150"/>
                </a:lnTo>
                <a:lnTo>
                  <a:pt x="53340" y="58420"/>
                </a:lnTo>
                <a:lnTo>
                  <a:pt x="46482" y="66040"/>
                </a:lnTo>
                <a:lnTo>
                  <a:pt x="44196" y="66040"/>
                </a:lnTo>
                <a:lnTo>
                  <a:pt x="36575" y="73660"/>
                </a:lnTo>
                <a:lnTo>
                  <a:pt x="27432" y="78740"/>
                </a:lnTo>
                <a:close/>
              </a:path>
              <a:path w="867410" h="142239">
                <a:moveTo>
                  <a:pt x="55625" y="57150"/>
                </a:moveTo>
                <a:lnTo>
                  <a:pt x="21335" y="57150"/>
                </a:lnTo>
                <a:lnTo>
                  <a:pt x="24383" y="55880"/>
                </a:lnTo>
                <a:lnTo>
                  <a:pt x="22859" y="55880"/>
                </a:lnTo>
                <a:lnTo>
                  <a:pt x="24383" y="54610"/>
                </a:lnTo>
                <a:lnTo>
                  <a:pt x="58673" y="54610"/>
                </a:lnTo>
                <a:lnTo>
                  <a:pt x="57911" y="55880"/>
                </a:lnTo>
                <a:lnTo>
                  <a:pt x="55625" y="57150"/>
                </a:lnTo>
                <a:close/>
              </a:path>
              <a:path w="867410" h="142239">
                <a:moveTo>
                  <a:pt x="454152" y="69850"/>
                </a:moveTo>
                <a:lnTo>
                  <a:pt x="295656" y="69850"/>
                </a:lnTo>
                <a:lnTo>
                  <a:pt x="288036" y="68580"/>
                </a:lnTo>
                <a:lnTo>
                  <a:pt x="281940" y="68580"/>
                </a:lnTo>
                <a:lnTo>
                  <a:pt x="275843" y="66040"/>
                </a:lnTo>
                <a:lnTo>
                  <a:pt x="268224" y="66040"/>
                </a:lnTo>
                <a:lnTo>
                  <a:pt x="262127" y="64770"/>
                </a:lnTo>
                <a:lnTo>
                  <a:pt x="263652" y="64770"/>
                </a:lnTo>
                <a:lnTo>
                  <a:pt x="256031" y="63500"/>
                </a:lnTo>
                <a:lnTo>
                  <a:pt x="243840" y="60960"/>
                </a:lnTo>
                <a:lnTo>
                  <a:pt x="237743" y="60960"/>
                </a:lnTo>
                <a:lnTo>
                  <a:pt x="237743" y="58420"/>
                </a:lnTo>
                <a:lnTo>
                  <a:pt x="233172" y="58420"/>
                </a:lnTo>
                <a:lnTo>
                  <a:pt x="231647" y="57150"/>
                </a:lnTo>
                <a:lnTo>
                  <a:pt x="227075" y="55880"/>
                </a:lnTo>
                <a:lnTo>
                  <a:pt x="425195" y="55880"/>
                </a:lnTo>
                <a:lnTo>
                  <a:pt x="423672" y="54610"/>
                </a:lnTo>
                <a:lnTo>
                  <a:pt x="429768" y="57150"/>
                </a:lnTo>
                <a:lnTo>
                  <a:pt x="435863" y="58420"/>
                </a:lnTo>
                <a:lnTo>
                  <a:pt x="448056" y="64770"/>
                </a:lnTo>
                <a:lnTo>
                  <a:pt x="448056" y="66040"/>
                </a:lnTo>
                <a:lnTo>
                  <a:pt x="454152" y="69850"/>
                </a:lnTo>
                <a:close/>
              </a:path>
              <a:path w="867410" h="142239">
                <a:moveTo>
                  <a:pt x="22097" y="56515"/>
                </a:moveTo>
                <a:lnTo>
                  <a:pt x="22859" y="55879"/>
                </a:lnTo>
                <a:lnTo>
                  <a:pt x="24383" y="55880"/>
                </a:lnTo>
                <a:lnTo>
                  <a:pt x="22097" y="56515"/>
                </a:lnTo>
                <a:close/>
              </a:path>
              <a:path w="867410" h="142239">
                <a:moveTo>
                  <a:pt x="19811" y="57150"/>
                </a:moveTo>
                <a:lnTo>
                  <a:pt x="18288" y="57150"/>
                </a:lnTo>
                <a:lnTo>
                  <a:pt x="21335" y="55880"/>
                </a:lnTo>
                <a:lnTo>
                  <a:pt x="19811" y="57150"/>
                </a:lnTo>
                <a:close/>
              </a:path>
              <a:path w="867410" h="142239">
                <a:moveTo>
                  <a:pt x="21335" y="57150"/>
                </a:moveTo>
                <a:lnTo>
                  <a:pt x="22097" y="56515"/>
                </a:lnTo>
                <a:lnTo>
                  <a:pt x="24383" y="55880"/>
                </a:lnTo>
                <a:lnTo>
                  <a:pt x="21335" y="57150"/>
                </a:lnTo>
                <a:close/>
              </a:path>
              <a:path w="867410" h="142239">
                <a:moveTo>
                  <a:pt x="21335" y="57150"/>
                </a:moveTo>
                <a:lnTo>
                  <a:pt x="19811" y="57150"/>
                </a:lnTo>
                <a:lnTo>
                  <a:pt x="22097" y="56515"/>
                </a:lnTo>
                <a:lnTo>
                  <a:pt x="21335" y="57150"/>
                </a:lnTo>
                <a:close/>
              </a:path>
              <a:path w="867410" h="142239">
                <a:moveTo>
                  <a:pt x="44196" y="68580"/>
                </a:moveTo>
                <a:lnTo>
                  <a:pt x="44196" y="66040"/>
                </a:lnTo>
                <a:lnTo>
                  <a:pt x="46482" y="66040"/>
                </a:lnTo>
                <a:lnTo>
                  <a:pt x="44196" y="68580"/>
                </a:lnTo>
                <a:close/>
              </a:path>
              <a:path w="867410" h="142239">
                <a:moveTo>
                  <a:pt x="422147" y="80010"/>
                </a:moveTo>
                <a:lnTo>
                  <a:pt x="416052" y="77470"/>
                </a:lnTo>
                <a:lnTo>
                  <a:pt x="414527" y="77470"/>
                </a:lnTo>
                <a:lnTo>
                  <a:pt x="409956" y="76200"/>
                </a:lnTo>
                <a:lnTo>
                  <a:pt x="411479" y="76200"/>
                </a:lnTo>
                <a:lnTo>
                  <a:pt x="406908" y="73660"/>
                </a:lnTo>
                <a:lnTo>
                  <a:pt x="405384" y="73660"/>
                </a:lnTo>
                <a:lnTo>
                  <a:pt x="400811" y="72390"/>
                </a:lnTo>
                <a:lnTo>
                  <a:pt x="396240" y="72390"/>
                </a:lnTo>
                <a:lnTo>
                  <a:pt x="391668" y="71120"/>
                </a:lnTo>
                <a:lnTo>
                  <a:pt x="393192" y="71120"/>
                </a:lnTo>
                <a:lnTo>
                  <a:pt x="387095" y="69850"/>
                </a:lnTo>
                <a:lnTo>
                  <a:pt x="454152" y="69850"/>
                </a:lnTo>
                <a:lnTo>
                  <a:pt x="452627" y="68580"/>
                </a:lnTo>
                <a:lnTo>
                  <a:pt x="458724" y="71120"/>
                </a:lnTo>
                <a:lnTo>
                  <a:pt x="460247" y="72390"/>
                </a:lnTo>
                <a:lnTo>
                  <a:pt x="469392" y="78740"/>
                </a:lnTo>
                <a:lnTo>
                  <a:pt x="420624" y="78740"/>
                </a:lnTo>
                <a:lnTo>
                  <a:pt x="422147" y="80010"/>
                </a:lnTo>
                <a:close/>
              </a:path>
              <a:path w="867410" h="142239">
                <a:moveTo>
                  <a:pt x="320040" y="71120"/>
                </a:moveTo>
                <a:lnTo>
                  <a:pt x="312420" y="71120"/>
                </a:lnTo>
                <a:lnTo>
                  <a:pt x="306324" y="69850"/>
                </a:lnTo>
                <a:lnTo>
                  <a:pt x="324611" y="69850"/>
                </a:lnTo>
                <a:lnTo>
                  <a:pt x="320040" y="71120"/>
                </a:lnTo>
                <a:close/>
              </a:path>
              <a:path w="867410" h="142239">
                <a:moveTo>
                  <a:pt x="681227" y="81280"/>
                </a:moveTo>
                <a:lnTo>
                  <a:pt x="618743" y="81280"/>
                </a:lnTo>
                <a:lnTo>
                  <a:pt x="630936" y="73660"/>
                </a:lnTo>
                <a:lnTo>
                  <a:pt x="629411" y="76200"/>
                </a:lnTo>
                <a:lnTo>
                  <a:pt x="768095" y="76200"/>
                </a:lnTo>
                <a:lnTo>
                  <a:pt x="757427" y="77470"/>
                </a:lnTo>
                <a:lnTo>
                  <a:pt x="722375" y="77470"/>
                </a:lnTo>
                <a:lnTo>
                  <a:pt x="713231" y="78740"/>
                </a:lnTo>
                <a:lnTo>
                  <a:pt x="707136" y="78740"/>
                </a:lnTo>
                <a:lnTo>
                  <a:pt x="699515" y="80010"/>
                </a:lnTo>
                <a:lnTo>
                  <a:pt x="687324" y="80010"/>
                </a:lnTo>
                <a:lnTo>
                  <a:pt x="681227" y="81280"/>
                </a:lnTo>
                <a:close/>
              </a:path>
              <a:path w="867410" h="142239">
                <a:moveTo>
                  <a:pt x="19811" y="80010"/>
                </a:moveTo>
                <a:lnTo>
                  <a:pt x="18288" y="78740"/>
                </a:lnTo>
                <a:lnTo>
                  <a:pt x="22859" y="78740"/>
                </a:lnTo>
                <a:lnTo>
                  <a:pt x="19811" y="80010"/>
                </a:lnTo>
                <a:close/>
              </a:path>
              <a:path w="867410" h="142239">
                <a:moveTo>
                  <a:pt x="475488" y="114300"/>
                </a:moveTo>
                <a:lnTo>
                  <a:pt x="470915" y="109220"/>
                </a:lnTo>
                <a:lnTo>
                  <a:pt x="461772" y="102870"/>
                </a:lnTo>
                <a:lnTo>
                  <a:pt x="460247" y="101600"/>
                </a:lnTo>
                <a:lnTo>
                  <a:pt x="446531" y="92710"/>
                </a:lnTo>
                <a:lnTo>
                  <a:pt x="448056" y="92710"/>
                </a:lnTo>
                <a:lnTo>
                  <a:pt x="441959" y="90170"/>
                </a:lnTo>
                <a:lnTo>
                  <a:pt x="441959" y="88900"/>
                </a:lnTo>
                <a:lnTo>
                  <a:pt x="435863" y="86360"/>
                </a:lnTo>
                <a:lnTo>
                  <a:pt x="431292" y="82550"/>
                </a:lnTo>
                <a:lnTo>
                  <a:pt x="426720" y="81280"/>
                </a:lnTo>
                <a:lnTo>
                  <a:pt x="420624" y="78740"/>
                </a:lnTo>
                <a:lnTo>
                  <a:pt x="469392" y="78740"/>
                </a:lnTo>
                <a:lnTo>
                  <a:pt x="470915" y="80010"/>
                </a:lnTo>
                <a:lnTo>
                  <a:pt x="475488" y="82550"/>
                </a:lnTo>
                <a:lnTo>
                  <a:pt x="473963" y="82550"/>
                </a:lnTo>
                <a:lnTo>
                  <a:pt x="480059" y="86360"/>
                </a:lnTo>
                <a:lnTo>
                  <a:pt x="484631" y="90170"/>
                </a:lnTo>
                <a:lnTo>
                  <a:pt x="486156" y="90170"/>
                </a:lnTo>
                <a:lnTo>
                  <a:pt x="490727" y="95250"/>
                </a:lnTo>
                <a:lnTo>
                  <a:pt x="492252" y="95250"/>
                </a:lnTo>
                <a:lnTo>
                  <a:pt x="495300" y="100330"/>
                </a:lnTo>
                <a:lnTo>
                  <a:pt x="499872" y="102870"/>
                </a:lnTo>
                <a:lnTo>
                  <a:pt x="503300" y="106680"/>
                </a:lnTo>
                <a:lnTo>
                  <a:pt x="502920" y="106680"/>
                </a:lnTo>
                <a:lnTo>
                  <a:pt x="504443" y="107950"/>
                </a:lnTo>
                <a:lnTo>
                  <a:pt x="504952" y="107950"/>
                </a:lnTo>
                <a:lnTo>
                  <a:pt x="509015" y="110490"/>
                </a:lnTo>
                <a:lnTo>
                  <a:pt x="509777" y="110490"/>
                </a:lnTo>
                <a:lnTo>
                  <a:pt x="512063" y="111760"/>
                </a:lnTo>
                <a:lnTo>
                  <a:pt x="473963" y="111760"/>
                </a:lnTo>
                <a:lnTo>
                  <a:pt x="475488" y="114300"/>
                </a:lnTo>
                <a:close/>
              </a:path>
              <a:path w="867410" h="142239">
                <a:moveTo>
                  <a:pt x="650747" y="90170"/>
                </a:moveTo>
                <a:lnTo>
                  <a:pt x="597408" y="90170"/>
                </a:lnTo>
                <a:lnTo>
                  <a:pt x="612647" y="85090"/>
                </a:lnTo>
                <a:lnTo>
                  <a:pt x="612647" y="82550"/>
                </a:lnTo>
                <a:lnTo>
                  <a:pt x="618743" y="80010"/>
                </a:lnTo>
                <a:lnTo>
                  <a:pt x="618743" y="81280"/>
                </a:lnTo>
                <a:lnTo>
                  <a:pt x="682752" y="81280"/>
                </a:lnTo>
                <a:lnTo>
                  <a:pt x="670559" y="85090"/>
                </a:lnTo>
                <a:lnTo>
                  <a:pt x="672084" y="85090"/>
                </a:lnTo>
                <a:lnTo>
                  <a:pt x="659892" y="87630"/>
                </a:lnTo>
                <a:lnTo>
                  <a:pt x="661415" y="87630"/>
                </a:lnTo>
                <a:lnTo>
                  <a:pt x="656843" y="88900"/>
                </a:lnTo>
                <a:lnTo>
                  <a:pt x="650747" y="90170"/>
                </a:lnTo>
                <a:close/>
              </a:path>
              <a:path w="867410" h="142239">
                <a:moveTo>
                  <a:pt x="601979" y="116840"/>
                </a:moveTo>
                <a:lnTo>
                  <a:pt x="601979" y="115570"/>
                </a:lnTo>
                <a:lnTo>
                  <a:pt x="551688" y="115570"/>
                </a:lnTo>
                <a:lnTo>
                  <a:pt x="556259" y="114300"/>
                </a:lnTo>
                <a:lnTo>
                  <a:pt x="562356" y="109220"/>
                </a:lnTo>
                <a:lnTo>
                  <a:pt x="568452" y="107950"/>
                </a:lnTo>
                <a:lnTo>
                  <a:pt x="566927" y="107950"/>
                </a:lnTo>
                <a:lnTo>
                  <a:pt x="573024" y="104140"/>
                </a:lnTo>
                <a:lnTo>
                  <a:pt x="571500" y="104140"/>
                </a:lnTo>
                <a:lnTo>
                  <a:pt x="577595" y="101600"/>
                </a:lnTo>
                <a:lnTo>
                  <a:pt x="579120" y="100330"/>
                </a:lnTo>
                <a:lnTo>
                  <a:pt x="591311" y="93980"/>
                </a:lnTo>
                <a:lnTo>
                  <a:pt x="592836" y="93980"/>
                </a:lnTo>
                <a:lnTo>
                  <a:pt x="598931" y="90170"/>
                </a:lnTo>
                <a:lnTo>
                  <a:pt x="652272" y="90170"/>
                </a:lnTo>
                <a:lnTo>
                  <a:pt x="643127" y="96520"/>
                </a:lnTo>
                <a:lnTo>
                  <a:pt x="641604" y="96520"/>
                </a:lnTo>
                <a:lnTo>
                  <a:pt x="623315" y="106680"/>
                </a:lnTo>
                <a:lnTo>
                  <a:pt x="615695" y="109220"/>
                </a:lnTo>
                <a:lnTo>
                  <a:pt x="609600" y="111760"/>
                </a:lnTo>
                <a:lnTo>
                  <a:pt x="608075" y="114300"/>
                </a:lnTo>
                <a:lnTo>
                  <a:pt x="601979" y="116840"/>
                </a:lnTo>
                <a:close/>
              </a:path>
              <a:path w="867410" h="142239">
                <a:moveTo>
                  <a:pt x="504443" y="107950"/>
                </a:moveTo>
                <a:lnTo>
                  <a:pt x="502920" y="106680"/>
                </a:lnTo>
                <a:lnTo>
                  <a:pt x="503790" y="107224"/>
                </a:lnTo>
                <a:lnTo>
                  <a:pt x="504443" y="107950"/>
                </a:lnTo>
                <a:close/>
              </a:path>
              <a:path w="867410" h="142239">
                <a:moveTo>
                  <a:pt x="503790" y="107224"/>
                </a:moveTo>
                <a:lnTo>
                  <a:pt x="502920" y="106680"/>
                </a:lnTo>
                <a:lnTo>
                  <a:pt x="503300" y="106680"/>
                </a:lnTo>
                <a:lnTo>
                  <a:pt x="503790" y="107224"/>
                </a:lnTo>
                <a:close/>
              </a:path>
              <a:path w="867410" h="142239">
                <a:moveTo>
                  <a:pt x="504952" y="107950"/>
                </a:moveTo>
                <a:lnTo>
                  <a:pt x="504443" y="107950"/>
                </a:lnTo>
                <a:lnTo>
                  <a:pt x="503790" y="107224"/>
                </a:lnTo>
                <a:lnTo>
                  <a:pt x="504952" y="107950"/>
                </a:lnTo>
                <a:close/>
              </a:path>
              <a:path w="867410" h="142239">
                <a:moveTo>
                  <a:pt x="509777" y="110490"/>
                </a:moveTo>
                <a:lnTo>
                  <a:pt x="509015" y="110490"/>
                </a:lnTo>
                <a:lnTo>
                  <a:pt x="507492" y="109220"/>
                </a:lnTo>
                <a:lnTo>
                  <a:pt x="509777" y="110490"/>
                </a:lnTo>
                <a:close/>
              </a:path>
              <a:path w="867410" h="142239">
                <a:moveTo>
                  <a:pt x="589788" y="123190"/>
                </a:moveTo>
                <a:lnTo>
                  <a:pt x="591311" y="120650"/>
                </a:lnTo>
                <a:lnTo>
                  <a:pt x="483108" y="120650"/>
                </a:lnTo>
                <a:lnTo>
                  <a:pt x="473963" y="111760"/>
                </a:lnTo>
                <a:lnTo>
                  <a:pt x="510540" y="111760"/>
                </a:lnTo>
                <a:lnTo>
                  <a:pt x="515111" y="114300"/>
                </a:lnTo>
                <a:lnTo>
                  <a:pt x="521208" y="116840"/>
                </a:lnTo>
                <a:lnTo>
                  <a:pt x="522731" y="116840"/>
                </a:lnTo>
                <a:lnTo>
                  <a:pt x="528827" y="118110"/>
                </a:lnTo>
                <a:lnTo>
                  <a:pt x="597915" y="118110"/>
                </a:lnTo>
                <a:lnTo>
                  <a:pt x="589788" y="123190"/>
                </a:lnTo>
                <a:close/>
              </a:path>
              <a:path w="867410" h="142239">
                <a:moveTo>
                  <a:pt x="524256" y="116840"/>
                </a:moveTo>
                <a:lnTo>
                  <a:pt x="521208" y="116840"/>
                </a:lnTo>
                <a:lnTo>
                  <a:pt x="519684" y="115570"/>
                </a:lnTo>
                <a:lnTo>
                  <a:pt x="524256" y="116840"/>
                </a:lnTo>
                <a:close/>
              </a:path>
              <a:path w="867410" h="142239">
                <a:moveTo>
                  <a:pt x="597915" y="118110"/>
                </a:moveTo>
                <a:lnTo>
                  <a:pt x="537972" y="118110"/>
                </a:lnTo>
                <a:lnTo>
                  <a:pt x="542543" y="116840"/>
                </a:lnTo>
                <a:lnTo>
                  <a:pt x="544068" y="116840"/>
                </a:lnTo>
                <a:lnTo>
                  <a:pt x="548640" y="115570"/>
                </a:lnTo>
                <a:lnTo>
                  <a:pt x="601979" y="115570"/>
                </a:lnTo>
                <a:lnTo>
                  <a:pt x="597915" y="118110"/>
                </a:lnTo>
                <a:close/>
              </a:path>
              <a:path w="867410" h="142239">
                <a:moveTo>
                  <a:pt x="505968" y="137160"/>
                </a:moveTo>
                <a:lnTo>
                  <a:pt x="501395" y="133350"/>
                </a:lnTo>
                <a:lnTo>
                  <a:pt x="499872" y="133350"/>
                </a:lnTo>
                <a:lnTo>
                  <a:pt x="495300" y="130810"/>
                </a:lnTo>
                <a:lnTo>
                  <a:pt x="493775" y="130810"/>
                </a:lnTo>
                <a:lnTo>
                  <a:pt x="484631" y="120650"/>
                </a:lnTo>
                <a:lnTo>
                  <a:pt x="591311" y="120650"/>
                </a:lnTo>
                <a:lnTo>
                  <a:pt x="585215" y="125730"/>
                </a:lnTo>
                <a:lnTo>
                  <a:pt x="583692" y="125730"/>
                </a:lnTo>
                <a:lnTo>
                  <a:pt x="579120" y="128270"/>
                </a:lnTo>
                <a:lnTo>
                  <a:pt x="577595" y="128270"/>
                </a:lnTo>
                <a:lnTo>
                  <a:pt x="571500" y="132080"/>
                </a:lnTo>
                <a:lnTo>
                  <a:pt x="573024" y="132080"/>
                </a:lnTo>
                <a:lnTo>
                  <a:pt x="566927" y="134620"/>
                </a:lnTo>
                <a:lnTo>
                  <a:pt x="505968" y="134620"/>
                </a:lnTo>
                <a:lnTo>
                  <a:pt x="505968" y="137160"/>
                </a:lnTo>
                <a:close/>
              </a:path>
              <a:path w="867410" h="142239">
                <a:moveTo>
                  <a:pt x="554736" y="139700"/>
                </a:moveTo>
                <a:lnTo>
                  <a:pt x="515111" y="139700"/>
                </a:lnTo>
                <a:lnTo>
                  <a:pt x="510540" y="138430"/>
                </a:lnTo>
                <a:lnTo>
                  <a:pt x="505968" y="134620"/>
                </a:lnTo>
                <a:lnTo>
                  <a:pt x="566927" y="134620"/>
                </a:lnTo>
                <a:lnTo>
                  <a:pt x="562356" y="137160"/>
                </a:lnTo>
                <a:lnTo>
                  <a:pt x="559308" y="138430"/>
                </a:lnTo>
                <a:lnTo>
                  <a:pt x="554736" y="139700"/>
                </a:lnTo>
                <a:close/>
              </a:path>
              <a:path w="867410" h="142239">
                <a:moveTo>
                  <a:pt x="542543" y="142240"/>
                </a:moveTo>
                <a:lnTo>
                  <a:pt x="524256" y="142240"/>
                </a:lnTo>
                <a:lnTo>
                  <a:pt x="522731" y="140970"/>
                </a:lnTo>
                <a:lnTo>
                  <a:pt x="516636" y="139700"/>
                </a:lnTo>
                <a:lnTo>
                  <a:pt x="548640" y="139700"/>
                </a:lnTo>
                <a:lnTo>
                  <a:pt x="544068" y="140970"/>
                </a:lnTo>
                <a:lnTo>
                  <a:pt x="542543" y="142240"/>
                </a:lnTo>
                <a:close/>
              </a:path>
              <a:path w="867410" h="142239">
                <a:moveTo>
                  <a:pt x="548640" y="140970"/>
                </a:moveTo>
                <a:lnTo>
                  <a:pt x="548640" y="139700"/>
                </a:lnTo>
                <a:lnTo>
                  <a:pt x="553211" y="139700"/>
                </a:lnTo>
                <a:lnTo>
                  <a:pt x="548640" y="14097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60" name="object 12"/>
          <p:cNvGrpSpPr/>
          <p:nvPr/>
        </p:nvGrpSpPr>
        <p:grpSpPr>
          <a:xfrm>
            <a:off x="6198107" y="2371344"/>
            <a:ext cx="3369945" cy="2943225"/>
            <a:chOff x="6198107" y="2371344"/>
            <a:chExt cx="3369945" cy="2943225"/>
          </a:xfrm>
        </p:grpSpPr>
        <p:pic>
          <p:nvPicPr>
            <p:cNvPr id="2097240" name="object 13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198107" y="2371344"/>
              <a:ext cx="3369564" cy="2942843"/>
            </a:xfrm>
            <a:prstGeom prst="rect"/>
          </p:spPr>
        </p:pic>
        <p:pic>
          <p:nvPicPr>
            <p:cNvPr id="2097241" name="object 14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7511796" y="3224784"/>
              <a:ext cx="743711" cy="1108964"/>
            </a:xfrm>
            <a:prstGeom prst="rect"/>
          </p:spPr>
        </p:pic>
        <p:sp>
          <p:nvSpPr>
            <p:cNvPr id="1048717" name="object 15"/>
            <p:cNvSpPr/>
            <p:nvPr/>
          </p:nvSpPr>
          <p:spPr>
            <a:xfrm>
              <a:off x="8641080" y="2554224"/>
              <a:ext cx="455930" cy="570230"/>
            </a:xfrm>
            <a:custGeom>
              <a:avLst/>
              <a:ahLst/>
              <a:rect l="l" t="t" r="r" b="b"/>
              <a:pathLst>
                <a:path w="455929" h="570230">
                  <a:moveTo>
                    <a:pt x="262998" y="269748"/>
                  </a:moveTo>
                  <a:lnTo>
                    <a:pt x="233171" y="269748"/>
                  </a:lnTo>
                  <a:lnTo>
                    <a:pt x="246887" y="246887"/>
                  </a:lnTo>
                  <a:lnTo>
                    <a:pt x="259080" y="224027"/>
                  </a:lnTo>
                  <a:lnTo>
                    <a:pt x="272796" y="201167"/>
                  </a:lnTo>
                  <a:lnTo>
                    <a:pt x="303275" y="155448"/>
                  </a:lnTo>
                  <a:lnTo>
                    <a:pt x="320039" y="134111"/>
                  </a:lnTo>
                  <a:lnTo>
                    <a:pt x="336803" y="114300"/>
                  </a:lnTo>
                  <a:lnTo>
                    <a:pt x="353567" y="92964"/>
                  </a:lnTo>
                  <a:lnTo>
                    <a:pt x="355091" y="92964"/>
                  </a:lnTo>
                  <a:lnTo>
                    <a:pt x="371855" y="73151"/>
                  </a:lnTo>
                  <a:lnTo>
                    <a:pt x="422148" y="18287"/>
                  </a:lnTo>
                  <a:lnTo>
                    <a:pt x="423671" y="16764"/>
                  </a:lnTo>
                  <a:lnTo>
                    <a:pt x="441959" y="3048"/>
                  </a:lnTo>
                  <a:lnTo>
                    <a:pt x="445007" y="0"/>
                  </a:lnTo>
                  <a:lnTo>
                    <a:pt x="449580" y="1524"/>
                  </a:lnTo>
                  <a:lnTo>
                    <a:pt x="452627" y="3048"/>
                  </a:lnTo>
                  <a:lnTo>
                    <a:pt x="455675" y="6095"/>
                  </a:lnTo>
                  <a:lnTo>
                    <a:pt x="455675" y="10667"/>
                  </a:lnTo>
                  <a:lnTo>
                    <a:pt x="454151" y="13716"/>
                  </a:lnTo>
                  <a:lnTo>
                    <a:pt x="441959" y="33527"/>
                  </a:lnTo>
                  <a:lnTo>
                    <a:pt x="440435" y="35051"/>
                  </a:lnTo>
                  <a:lnTo>
                    <a:pt x="425196" y="53340"/>
                  </a:lnTo>
                  <a:lnTo>
                    <a:pt x="408432" y="71627"/>
                  </a:lnTo>
                  <a:lnTo>
                    <a:pt x="391667" y="91440"/>
                  </a:lnTo>
                  <a:lnTo>
                    <a:pt x="374786" y="109727"/>
                  </a:lnTo>
                  <a:lnTo>
                    <a:pt x="373380" y="109727"/>
                  </a:lnTo>
                  <a:lnTo>
                    <a:pt x="356616" y="131064"/>
                  </a:lnTo>
                  <a:lnTo>
                    <a:pt x="339851" y="150875"/>
                  </a:lnTo>
                  <a:lnTo>
                    <a:pt x="310460" y="192024"/>
                  </a:lnTo>
                  <a:lnTo>
                    <a:pt x="309371" y="192024"/>
                  </a:lnTo>
                  <a:lnTo>
                    <a:pt x="294132" y="214883"/>
                  </a:lnTo>
                  <a:lnTo>
                    <a:pt x="295655" y="214883"/>
                  </a:lnTo>
                  <a:lnTo>
                    <a:pt x="282854" y="236219"/>
                  </a:lnTo>
                  <a:lnTo>
                    <a:pt x="281939" y="236219"/>
                  </a:lnTo>
                  <a:lnTo>
                    <a:pt x="268223" y="260603"/>
                  </a:lnTo>
                  <a:lnTo>
                    <a:pt x="262998" y="269748"/>
                  </a:lnTo>
                  <a:close/>
                </a:path>
                <a:path w="455929" h="570230">
                  <a:moveTo>
                    <a:pt x="373380" y="111251"/>
                  </a:moveTo>
                  <a:lnTo>
                    <a:pt x="373380" y="109727"/>
                  </a:lnTo>
                  <a:lnTo>
                    <a:pt x="374786" y="109727"/>
                  </a:lnTo>
                  <a:lnTo>
                    <a:pt x="373380" y="111251"/>
                  </a:lnTo>
                  <a:close/>
                </a:path>
                <a:path w="455929" h="570230">
                  <a:moveTo>
                    <a:pt x="309371" y="193548"/>
                  </a:moveTo>
                  <a:lnTo>
                    <a:pt x="309371" y="192024"/>
                  </a:lnTo>
                  <a:lnTo>
                    <a:pt x="310460" y="192024"/>
                  </a:lnTo>
                  <a:lnTo>
                    <a:pt x="309371" y="193548"/>
                  </a:lnTo>
                  <a:close/>
                </a:path>
                <a:path w="455929" h="570230">
                  <a:moveTo>
                    <a:pt x="281939" y="237743"/>
                  </a:moveTo>
                  <a:lnTo>
                    <a:pt x="281939" y="236219"/>
                  </a:lnTo>
                  <a:lnTo>
                    <a:pt x="282854" y="236219"/>
                  </a:lnTo>
                  <a:lnTo>
                    <a:pt x="281939" y="237743"/>
                  </a:lnTo>
                  <a:close/>
                </a:path>
                <a:path w="455929" h="570230">
                  <a:moveTo>
                    <a:pt x="174013" y="419100"/>
                  </a:moveTo>
                  <a:lnTo>
                    <a:pt x="146303" y="419100"/>
                  </a:lnTo>
                  <a:lnTo>
                    <a:pt x="153923" y="402335"/>
                  </a:lnTo>
                  <a:lnTo>
                    <a:pt x="153923" y="400811"/>
                  </a:lnTo>
                  <a:lnTo>
                    <a:pt x="163067" y="385572"/>
                  </a:lnTo>
                  <a:lnTo>
                    <a:pt x="163067" y="384048"/>
                  </a:lnTo>
                  <a:lnTo>
                    <a:pt x="173735" y="367283"/>
                  </a:lnTo>
                  <a:lnTo>
                    <a:pt x="184403" y="348995"/>
                  </a:lnTo>
                  <a:lnTo>
                    <a:pt x="196596" y="330708"/>
                  </a:lnTo>
                  <a:lnTo>
                    <a:pt x="208787" y="310895"/>
                  </a:lnTo>
                  <a:lnTo>
                    <a:pt x="233171" y="268224"/>
                  </a:lnTo>
                  <a:lnTo>
                    <a:pt x="233171" y="269748"/>
                  </a:lnTo>
                  <a:lnTo>
                    <a:pt x="262998" y="269748"/>
                  </a:lnTo>
                  <a:lnTo>
                    <a:pt x="243839" y="303275"/>
                  </a:lnTo>
                  <a:lnTo>
                    <a:pt x="230123" y="324611"/>
                  </a:lnTo>
                  <a:lnTo>
                    <a:pt x="217932" y="344424"/>
                  </a:lnTo>
                  <a:lnTo>
                    <a:pt x="205739" y="362711"/>
                  </a:lnTo>
                  <a:lnTo>
                    <a:pt x="195071" y="381000"/>
                  </a:lnTo>
                  <a:lnTo>
                    <a:pt x="184403" y="397764"/>
                  </a:lnTo>
                  <a:lnTo>
                    <a:pt x="185096" y="397764"/>
                  </a:lnTo>
                  <a:lnTo>
                    <a:pt x="176783" y="413003"/>
                  </a:lnTo>
                  <a:lnTo>
                    <a:pt x="174013" y="419100"/>
                  </a:lnTo>
                  <a:close/>
                </a:path>
                <a:path w="455929" h="570230">
                  <a:moveTo>
                    <a:pt x="185096" y="397764"/>
                  </a:moveTo>
                  <a:lnTo>
                    <a:pt x="184403" y="397764"/>
                  </a:lnTo>
                  <a:lnTo>
                    <a:pt x="185927" y="396240"/>
                  </a:lnTo>
                  <a:lnTo>
                    <a:pt x="185096" y="397764"/>
                  </a:lnTo>
                  <a:close/>
                </a:path>
                <a:path w="455929" h="570230">
                  <a:moveTo>
                    <a:pt x="147827" y="473964"/>
                  </a:moveTo>
                  <a:lnTo>
                    <a:pt x="121919" y="473964"/>
                  </a:lnTo>
                  <a:lnTo>
                    <a:pt x="126491" y="461772"/>
                  </a:lnTo>
                  <a:lnTo>
                    <a:pt x="138683" y="434340"/>
                  </a:lnTo>
                  <a:lnTo>
                    <a:pt x="138683" y="432816"/>
                  </a:lnTo>
                  <a:lnTo>
                    <a:pt x="146303" y="417575"/>
                  </a:lnTo>
                  <a:lnTo>
                    <a:pt x="146303" y="419100"/>
                  </a:lnTo>
                  <a:lnTo>
                    <a:pt x="174013" y="419100"/>
                  </a:lnTo>
                  <a:lnTo>
                    <a:pt x="169164" y="429767"/>
                  </a:lnTo>
                  <a:lnTo>
                    <a:pt x="162305" y="443483"/>
                  </a:lnTo>
                  <a:lnTo>
                    <a:pt x="161543" y="443483"/>
                  </a:lnTo>
                  <a:lnTo>
                    <a:pt x="155448" y="458724"/>
                  </a:lnTo>
                  <a:lnTo>
                    <a:pt x="147827" y="473964"/>
                  </a:lnTo>
                  <a:close/>
                </a:path>
                <a:path w="455929" h="570230">
                  <a:moveTo>
                    <a:pt x="161543" y="445008"/>
                  </a:moveTo>
                  <a:lnTo>
                    <a:pt x="161543" y="443483"/>
                  </a:lnTo>
                  <a:lnTo>
                    <a:pt x="162305" y="443483"/>
                  </a:lnTo>
                  <a:lnTo>
                    <a:pt x="161543" y="445008"/>
                  </a:lnTo>
                  <a:close/>
                </a:path>
                <a:path w="455929" h="570230">
                  <a:moveTo>
                    <a:pt x="118871" y="539495"/>
                  </a:moveTo>
                  <a:lnTo>
                    <a:pt x="92964" y="539495"/>
                  </a:lnTo>
                  <a:lnTo>
                    <a:pt x="94487" y="536448"/>
                  </a:lnTo>
                  <a:lnTo>
                    <a:pt x="94487" y="534924"/>
                  </a:lnTo>
                  <a:lnTo>
                    <a:pt x="96012" y="530351"/>
                  </a:lnTo>
                  <a:lnTo>
                    <a:pt x="102107" y="518159"/>
                  </a:lnTo>
                  <a:lnTo>
                    <a:pt x="108203" y="502919"/>
                  </a:lnTo>
                  <a:lnTo>
                    <a:pt x="111251" y="493775"/>
                  </a:lnTo>
                  <a:lnTo>
                    <a:pt x="115823" y="484632"/>
                  </a:lnTo>
                  <a:lnTo>
                    <a:pt x="115823" y="483108"/>
                  </a:lnTo>
                  <a:lnTo>
                    <a:pt x="121919" y="472440"/>
                  </a:lnTo>
                  <a:lnTo>
                    <a:pt x="121919" y="473964"/>
                  </a:lnTo>
                  <a:lnTo>
                    <a:pt x="147827" y="473964"/>
                  </a:lnTo>
                  <a:lnTo>
                    <a:pt x="143255" y="483108"/>
                  </a:lnTo>
                  <a:lnTo>
                    <a:pt x="143255" y="484632"/>
                  </a:lnTo>
                  <a:lnTo>
                    <a:pt x="138030" y="493775"/>
                  </a:lnTo>
                  <a:lnTo>
                    <a:pt x="137159" y="493775"/>
                  </a:lnTo>
                  <a:lnTo>
                    <a:pt x="134112" y="504443"/>
                  </a:lnTo>
                  <a:lnTo>
                    <a:pt x="129539" y="512064"/>
                  </a:lnTo>
                  <a:lnTo>
                    <a:pt x="123443" y="527303"/>
                  </a:lnTo>
                  <a:lnTo>
                    <a:pt x="121919" y="533400"/>
                  </a:lnTo>
                  <a:lnTo>
                    <a:pt x="118871" y="539495"/>
                  </a:lnTo>
                  <a:close/>
                </a:path>
                <a:path w="455929" h="570230">
                  <a:moveTo>
                    <a:pt x="137159" y="495300"/>
                  </a:moveTo>
                  <a:lnTo>
                    <a:pt x="137159" y="493775"/>
                  </a:lnTo>
                  <a:lnTo>
                    <a:pt x="138030" y="493775"/>
                  </a:lnTo>
                  <a:lnTo>
                    <a:pt x="137159" y="495300"/>
                  </a:lnTo>
                  <a:close/>
                </a:path>
                <a:path w="455929" h="570230">
                  <a:moveTo>
                    <a:pt x="65532" y="531875"/>
                  </a:moveTo>
                  <a:lnTo>
                    <a:pt x="30480" y="531875"/>
                  </a:lnTo>
                  <a:lnTo>
                    <a:pt x="27432" y="528827"/>
                  </a:lnTo>
                  <a:lnTo>
                    <a:pt x="24383" y="527303"/>
                  </a:lnTo>
                  <a:lnTo>
                    <a:pt x="19812" y="525779"/>
                  </a:lnTo>
                  <a:lnTo>
                    <a:pt x="21335" y="525779"/>
                  </a:lnTo>
                  <a:lnTo>
                    <a:pt x="16764" y="524256"/>
                  </a:lnTo>
                  <a:lnTo>
                    <a:pt x="15239" y="524256"/>
                  </a:lnTo>
                  <a:lnTo>
                    <a:pt x="10667" y="522732"/>
                  </a:lnTo>
                  <a:lnTo>
                    <a:pt x="12191" y="522732"/>
                  </a:lnTo>
                  <a:lnTo>
                    <a:pt x="6096" y="521208"/>
                  </a:lnTo>
                  <a:lnTo>
                    <a:pt x="1523" y="519683"/>
                  </a:lnTo>
                  <a:lnTo>
                    <a:pt x="0" y="515111"/>
                  </a:lnTo>
                  <a:lnTo>
                    <a:pt x="0" y="512064"/>
                  </a:lnTo>
                  <a:lnTo>
                    <a:pt x="1523" y="507491"/>
                  </a:lnTo>
                  <a:lnTo>
                    <a:pt x="4571" y="504443"/>
                  </a:lnTo>
                  <a:lnTo>
                    <a:pt x="9143" y="504443"/>
                  </a:lnTo>
                  <a:lnTo>
                    <a:pt x="15239" y="505967"/>
                  </a:lnTo>
                  <a:lnTo>
                    <a:pt x="16764" y="505967"/>
                  </a:lnTo>
                  <a:lnTo>
                    <a:pt x="25907" y="509016"/>
                  </a:lnTo>
                  <a:lnTo>
                    <a:pt x="27432" y="509016"/>
                  </a:lnTo>
                  <a:lnTo>
                    <a:pt x="32003" y="512064"/>
                  </a:lnTo>
                  <a:lnTo>
                    <a:pt x="35051" y="513587"/>
                  </a:lnTo>
                  <a:lnTo>
                    <a:pt x="36575" y="513587"/>
                  </a:lnTo>
                  <a:lnTo>
                    <a:pt x="41148" y="516635"/>
                  </a:lnTo>
                  <a:lnTo>
                    <a:pt x="39623" y="516635"/>
                  </a:lnTo>
                  <a:lnTo>
                    <a:pt x="44196" y="518159"/>
                  </a:lnTo>
                  <a:lnTo>
                    <a:pt x="48767" y="521208"/>
                  </a:lnTo>
                  <a:lnTo>
                    <a:pt x="51816" y="522732"/>
                  </a:lnTo>
                  <a:lnTo>
                    <a:pt x="56387" y="525779"/>
                  </a:lnTo>
                  <a:lnTo>
                    <a:pt x="57912" y="527303"/>
                  </a:lnTo>
                  <a:lnTo>
                    <a:pt x="60959" y="528827"/>
                  </a:lnTo>
                  <a:lnTo>
                    <a:pt x="63245" y="530351"/>
                  </a:lnTo>
                  <a:lnTo>
                    <a:pt x="62483" y="530351"/>
                  </a:lnTo>
                  <a:lnTo>
                    <a:pt x="65532" y="531875"/>
                  </a:lnTo>
                  <a:close/>
                </a:path>
                <a:path w="455929" h="570230">
                  <a:moveTo>
                    <a:pt x="65532" y="531875"/>
                  </a:moveTo>
                  <a:lnTo>
                    <a:pt x="62483" y="530351"/>
                  </a:lnTo>
                  <a:lnTo>
                    <a:pt x="64007" y="530859"/>
                  </a:lnTo>
                  <a:lnTo>
                    <a:pt x="65532" y="531875"/>
                  </a:lnTo>
                  <a:close/>
                </a:path>
                <a:path w="455929" h="570230">
                  <a:moveTo>
                    <a:pt x="64007" y="530859"/>
                  </a:moveTo>
                  <a:lnTo>
                    <a:pt x="62483" y="530351"/>
                  </a:lnTo>
                  <a:lnTo>
                    <a:pt x="63245" y="530351"/>
                  </a:lnTo>
                  <a:lnTo>
                    <a:pt x="64007" y="530859"/>
                  </a:lnTo>
                  <a:close/>
                </a:path>
                <a:path w="455929" h="570230">
                  <a:moveTo>
                    <a:pt x="114300" y="550164"/>
                  </a:moveTo>
                  <a:lnTo>
                    <a:pt x="59435" y="550164"/>
                  </a:lnTo>
                  <a:lnTo>
                    <a:pt x="54864" y="547116"/>
                  </a:lnTo>
                  <a:lnTo>
                    <a:pt x="53339" y="547116"/>
                  </a:lnTo>
                  <a:lnTo>
                    <a:pt x="48767" y="542543"/>
                  </a:lnTo>
                  <a:lnTo>
                    <a:pt x="45719" y="541019"/>
                  </a:lnTo>
                  <a:lnTo>
                    <a:pt x="47243" y="541019"/>
                  </a:lnTo>
                  <a:lnTo>
                    <a:pt x="42671" y="539495"/>
                  </a:lnTo>
                  <a:lnTo>
                    <a:pt x="42671" y="537972"/>
                  </a:lnTo>
                  <a:lnTo>
                    <a:pt x="38100" y="536448"/>
                  </a:lnTo>
                  <a:lnTo>
                    <a:pt x="35051" y="533400"/>
                  </a:lnTo>
                  <a:lnTo>
                    <a:pt x="32003" y="531875"/>
                  </a:lnTo>
                  <a:lnTo>
                    <a:pt x="65532" y="531875"/>
                  </a:lnTo>
                  <a:lnTo>
                    <a:pt x="64007" y="530859"/>
                  </a:lnTo>
                  <a:lnTo>
                    <a:pt x="67055" y="531875"/>
                  </a:lnTo>
                  <a:lnTo>
                    <a:pt x="70103" y="533400"/>
                  </a:lnTo>
                  <a:lnTo>
                    <a:pt x="73151" y="536448"/>
                  </a:lnTo>
                  <a:lnTo>
                    <a:pt x="71627" y="536448"/>
                  </a:lnTo>
                  <a:lnTo>
                    <a:pt x="77723" y="539495"/>
                  </a:lnTo>
                  <a:lnTo>
                    <a:pt x="80771" y="542543"/>
                  </a:lnTo>
                  <a:lnTo>
                    <a:pt x="82295" y="542543"/>
                  </a:lnTo>
                  <a:lnTo>
                    <a:pt x="83819" y="544067"/>
                  </a:lnTo>
                  <a:lnTo>
                    <a:pt x="86867" y="545591"/>
                  </a:lnTo>
                  <a:lnTo>
                    <a:pt x="85343" y="545591"/>
                  </a:lnTo>
                  <a:lnTo>
                    <a:pt x="88391" y="547116"/>
                  </a:lnTo>
                  <a:lnTo>
                    <a:pt x="85343" y="548640"/>
                  </a:lnTo>
                  <a:lnTo>
                    <a:pt x="114300" y="548640"/>
                  </a:lnTo>
                  <a:lnTo>
                    <a:pt x="114300" y="550164"/>
                  </a:lnTo>
                  <a:close/>
                </a:path>
                <a:path w="455929" h="570230">
                  <a:moveTo>
                    <a:pt x="90424" y="546099"/>
                  </a:moveTo>
                  <a:lnTo>
                    <a:pt x="91439" y="544067"/>
                  </a:lnTo>
                  <a:lnTo>
                    <a:pt x="91439" y="542543"/>
                  </a:lnTo>
                  <a:lnTo>
                    <a:pt x="92964" y="537972"/>
                  </a:lnTo>
                  <a:lnTo>
                    <a:pt x="92964" y="539495"/>
                  </a:lnTo>
                  <a:lnTo>
                    <a:pt x="118871" y="539495"/>
                  </a:lnTo>
                  <a:lnTo>
                    <a:pt x="116585" y="544067"/>
                  </a:lnTo>
                  <a:lnTo>
                    <a:pt x="115823" y="544067"/>
                  </a:lnTo>
                  <a:lnTo>
                    <a:pt x="115315" y="545591"/>
                  </a:lnTo>
                  <a:lnTo>
                    <a:pt x="91439" y="545591"/>
                  </a:lnTo>
                  <a:lnTo>
                    <a:pt x="90424" y="546099"/>
                  </a:lnTo>
                  <a:close/>
                </a:path>
                <a:path w="455929" h="570230">
                  <a:moveTo>
                    <a:pt x="82295" y="542543"/>
                  </a:moveTo>
                  <a:lnTo>
                    <a:pt x="80771" y="542543"/>
                  </a:lnTo>
                  <a:lnTo>
                    <a:pt x="80771" y="541019"/>
                  </a:lnTo>
                  <a:lnTo>
                    <a:pt x="82295" y="542543"/>
                  </a:lnTo>
                  <a:close/>
                </a:path>
                <a:path w="455929" h="570230">
                  <a:moveTo>
                    <a:pt x="115823" y="545591"/>
                  </a:moveTo>
                  <a:lnTo>
                    <a:pt x="115823" y="544067"/>
                  </a:lnTo>
                  <a:lnTo>
                    <a:pt x="116585" y="544067"/>
                  </a:lnTo>
                  <a:lnTo>
                    <a:pt x="115823" y="545591"/>
                  </a:lnTo>
                  <a:close/>
                </a:path>
                <a:path w="455929" h="570230">
                  <a:moveTo>
                    <a:pt x="88391" y="547116"/>
                  </a:moveTo>
                  <a:lnTo>
                    <a:pt x="88391" y="545591"/>
                  </a:lnTo>
                  <a:lnTo>
                    <a:pt x="89153" y="546354"/>
                  </a:lnTo>
                  <a:lnTo>
                    <a:pt x="88391" y="547116"/>
                  </a:lnTo>
                  <a:close/>
                </a:path>
                <a:path w="455929" h="570230">
                  <a:moveTo>
                    <a:pt x="89916" y="547116"/>
                  </a:moveTo>
                  <a:lnTo>
                    <a:pt x="90424" y="546099"/>
                  </a:lnTo>
                  <a:lnTo>
                    <a:pt x="91439" y="545591"/>
                  </a:lnTo>
                  <a:lnTo>
                    <a:pt x="89916" y="547116"/>
                  </a:lnTo>
                  <a:close/>
                </a:path>
                <a:path w="455929" h="570230">
                  <a:moveTo>
                    <a:pt x="114300" y="548640"/>
                  </a:moveTo>
                  <a:lnTo>
                    <a:pt x="85343" y="548640"/>
                  </a:lnTo>
                  <a:lnTo>
                    <a:pt x="94487" y="547116"/>
                  </a:lnTo>
                  <a:lnTo>
                    <a:pt x="89916" y="547116"/>
                  </a:lnTo>
                  <a:lnTo>
                    <a:pt x="91439" y="545591"/>
                  </a:lnTo>
                  <a:lnTo>
                    <a:pt x="115315" y="545591"/>
                  </a:lnTo>
                  <a:lnTo>
                    <a:pt x="114300" y="548640"/>
                  </a:lnTo>
                  <a:close/>
                </a:path>
                <a:path w="455929" h="570230">
                  <a:moveTo>
                    <a:pt x="89916" y="547116"/>
                  </a:moveTo>
                  <a:lnTo>
                    <a:pt x="89407" y="546607"/>
                  </a:lnTo>
                  <a:lnTo>
                    <a:pt x="90424" y="546099"/>
                  </a:lnTo>
                  <a:lnTo>
                    <a:pt x="89916" y="547116"/>
                  </a:lnTo>
                  <a:close/>
                </a:path>
                <a:path w="455929" h="570230">
                  <a:moveTo>
                    <a:pt x="88391" y="547116"/>
                  </a:moveTo>
                  <a:lnTo>
                    <a:pt x="89153" y="546354"/>
                  </a:lnTo>
                  <a:lnTo>
                    <a:pt x="89407" y="546607"/>
                  </a:lnTo>
                  <a:lnTo>
                    <a:pt x="88391" y="547116"/>
                  </a:lnTo>
                  <a:close/>
                </a:path>
                <a:path w="455929" h="570230">
                  <a:moveTo>
                    <a:pt x="85343" y="548640"/>
                  </a:moveTo>
                  <a:lnTo>
                    <a:pt x="89407" y="546607"/>
                  </a:lnTo>
                  <a:lnTo>
                    <a:pt x="89916" y="547116"/>
                  </a:lnTo>
                  <a:lnTo>
                    <a:pt x="94487" y="547116"/>
                  </a:lnTo>
                  <a:lnTo>
                    <a:pt x="85343" y="548640"/>
                  </a:lnTo>
                  <a:close/>
                </a:path>
                <a:path w="455929" h="570230">
                  <a:moveTo>
                    <a:pt x="112268" y="553211"/>
                  </a:moveTo>
                  <a:lnTo>
                    <a:pt x="64007" y="553211"/>
                  </a:lnTo>
                  <a:lnTo>
                    <a:pt x="62483" y="551687"/>
                  </a:lnTo>
                  <a:lnTo>
                    <a:pt x="60959" y="551687"/>
                  </a:lnTo>
                  <a:lnTo>
                    <a:pt x="56387" y="548640"/>
                  </a:lnTo>
                  <a:lnTo>
                    <a:pt x="59435" y="550164"/>
                  </a:lnTo>
                  <a:lnTo>
                    <a:pt x="114300" y="550164"/>
                  </a:lnTo>
                  <a:lnTo>
                    <a:pt x="113284" y="551687"/>
                  </a:lnTo>
                  <a:lnTo>
                    <a:pt x="62483" y="551687"/>
                  </a:lnTo>
                  <a:lnTo>
                    <a:pt x="62991" y="552704"/>
                  </a:lnTo>
                  <a:lnTo>
                    <a:pt x="112606" y="552704"/>
                  </a:lnTo>
                  <a:lnTo>
                    <a:pt x="112268" y="553211"/>
                  </a:lnTo>
                  <a:close/>
                </a:path>
                <a:path w="455929" h="570230">
                  <a:moveTo>
                    <a:pt x="64007" y="553211"/>
                  </a:moveTo>
                  <a:lnTo>
                    <a:pt x="62991" y="552704"/>
                  </a:lnTo>
                  <a:lnTo>
                    <a:pt x="62483" y="551687"/>
                  </a:lnTo>
                  <a:lnTo>
                    <a:pt x="64007" y="553211"/>
                  </a:lnTo>
                  <a:close/>
                </a:path>
                <a:path w="455929" h="570230">
                  <a:moveTo>
                    <a:pt x="111251" y="554735"/>
                  </a:moveTo>
                  <a:lnTo>
                    <a:pt x="64007" y="554735"/>
                  </a:lnTo>
                  <a:lnTo>
                    <a:pt x="62991" y="552704"/>
                  </a:lnTo>
                  <a:lnTo>
                    <a:pt x="64007" y="553211"/>
                  </a:lnTo>
                  <a:lnTo>
                    <a:pt x="112268" y="553211"/>
                  </a:lnTo>
                  <a:lnTo>
                    <a:pt x="111251" y="554735"/>
                  </a:lnTo>
                  <a:close/>
                </a:path>
                <a:path w="455929" h="570230">
                  <a:moveTo>
                    <a:pt x="92964" y="569975"/>
                  </a:moveTo>
                  <a:lnTo>
                    <a:pt x="89916" y="569975"/>
                  </a:lnTo>
                  <a:lnTo>
                    <a:pt x="86867" y="568451"/>
                  </a:lnTo>
                  <a:lnTo>
                    <a:pt x="83819" y="568451"/>
                  </a:lnTo>
                  <a:lnTo>
                    <a:pt x="77723" y="565403"/>
                  </a:lnTo>
                  <a:lnTo>
                    <a:pt x="79248" y="565403"/>
                  </a:lnTo>
                  <a:lnTo>
                    <a:pt x="76200" y="563879"/>
                  </a:lnTo>
                  <a:lnTo>
                    <a:pt x="74675" y="562356"/>
                  </a:lnTo>
                  <a:lnTo>
                    <a:pt x="68580" y="559308"/>
                  </a:lnTo>
                  <a:lnTo>
                    <a:pt x="68580" y="557783"/>
                  </a:lnTo>
                  <a:lnTo>
                    <a:pt x="65532" y="554735"/>
                  </a:lnTo>
                  <a:lnTo>
                    <a:pt x="111251" y="554735"/>
                  </a:lnTo>
                  <a:lnTo>
                    <a:pt x="112775" y="553211"/>
                  </a:lnTo>
                  <a:lnTo>
                    <a:pt x="111251" y="556259"/>
                  </a:lnTo>
                  <a:lnTo>
                    <a:pt x="102107" y="565403"/>
                  </a:lnTo>
                  <a:lnTo>
                    <a:pt x="92964" y="569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8" name="object 16"/>
          <p:cNvSpPr txBox="1"/>
          <p:nvPr/>
        </p:nvSpPr>
        <p:spPr>
          <a:xfrm>
            <a:off x="8532308" y="6662181"/>
            <a:ext cx="503555" cy="16700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5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95"/>
              <a:t> </a:t>
            </a:r>
            <a:r>
              <a:rPr dirty="0" spc="-10"/>
              <a:t>YOU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 spc="-10"/>
              <a:t>YOUR</a:t>
            </a:r>
            <a:r>
              <a:rPr dirty="0" spc="-165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/>
          <p:nvPr/>
        </p:nvSpPr>
        <p:spPr>
          <a:xfrm>
            <a:off x="1004779" y="1890257"/>
            <a:ext cx="7947025" cy="3393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72745" marR="73914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72745"/>
                <a:tab algn="l" pos="3733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suitability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application</a:t>
            </a:r>
            <a:r>
              <a:rPr dirty="0" sz="1600">
                <a:latin typeface="Microsoft Sans Serif"/>
                <a:cs typeface="Microsoft Sans Serif"/>
              </a:rPr>
              <a:t> 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apparatus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depends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upon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their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physical,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chemical,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properties.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727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72745"/>
                <a:tab algn="l" pos="3733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used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classified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two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groups: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2470"/>
                <a:tab algn="l" pos="713105"/>
              </a:tabLst>
            </a:pPr>
            <a:r>
              <a:rPr dirty="0" sz="1600" spc="-5">
                <a:latin typeface="Microsoft Sans Serif"/>
                <a:cs typeface="Microsoft Sans Serif"/>
              </a:rPr>
              <a:t>Electro-positive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(tendency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give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forming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>
                <a:latin typeface="Microsoft Sans Serif"/>
                <a:cs typeface="Microsoft Sans Serif"/>
              </a:rPr>
              <a:t> ions)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2470"/>
                <a:tab algn="l" pos="713105"/>
              </a:tabLst>
            </a:pPr>
            <a:r>
              <a:rPr dirty="0" sz="1600" spc="-5">
                <a:latin typeface="Microsoft Sans Serif"/>
                <a:cs typeface="Microsoft Sans Serif"/>
              </a:rPr>
              <a:t>Electro-negative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(capable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absorbing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free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forming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negative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ions)</a:t>
            </a:r>
            <a:endParaRPr sz="1600">
              <a:latin typeface="Microsoft Sans Serif"/>
              <a:cs typeface="Microsoft Sans Serif"/>
            </a:endParaRPr>
          </a:p>
          <a:p>
            <a:pPr indent="-347980" marL="3727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72745"/>
                <a:tab algn="l" pos="3733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most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widely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dielectrics: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2470"/>
                <a:tab algn="l" pos="713105"/>
              </a:tabLst>
            </a:pPr>
            <a:r>
              <a:rPr dirty="0" sz="1600" spc="-5">
                <a:latin typeface="Microsoft Sans Serif"/>
                <a:cs typeface="Microsoft Sans Serif"/>
              </a:rPr>
              <a:t>Atmospheric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2470"/>
                <a:tab algn="l" pos="713105"/>
              </a:tabLst>
            </a:pPr>
            <a:r>
              <a:rPr dirty="0" sz="1600" spc="-5">
                <a:latin typeface="Microsoft Sans Serif"/>
                <a:cs typeface="Microsoft Sans Serif"/>
              </a:rPr>
              <a:t>Pure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nitrogen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(N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),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electropositive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2470"/>
                <a:tab algn="l" pos="713105"/>
              </a:tabLst>
            </a:pPr>
            <a:r>
              <a:rPr dirty="0" sz="1600" spc="-5">
                <a:latin typeface="Microsoft Sans Serif"/>
                <a:cs typeface="Microsoft Sans Serif"/>
              </a:rPr>
              <a:t>sulphurhexaﬂuoride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(SF</a:t>
            </a:r>
            <a:r>
              <a:rPr baseline="-21164" dirty="0" sz="1575" spc="-7">
                <a:latin typeface="Microsoft Sans Serif"/>
                <a:cs typeface="Microsoft Sans Serif"/>
              </a:rPr>
              <a:t>6</a:t>
            </a:r>
            <a:r>
              <a:rPr baseline="-21164" dirty="0" sz="1575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),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electronegative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pic>
        <p:nvPicPr>
          <p:cNvPr id="2097152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20667" y="3363467"/>
            <a:ext cx="4046220" cy="100457"/>
          </a:xfrm>
          <a:prstGeom prst="rect"/>
        </p:spPr>
      </p:pic>
      <p:pic>
        <p:nvPicPr>
          <p:cNvPr id="2097153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31920" y="3715511"/>
            <a:ext cx="4131564" cy="170180"/>
          </a:xfrm>
          <a:prstGeom prst="rect"/>
        </p:spPr>
      </p:pic>
      <p:sp>
        <p:nvSpPr>
          <p:cNvPr id="1048600" name="object 6"/>
          <p:cNvSpPr/>
          <p:nvPr/>
        </p:nvSpPr>
        <p:spPr>
          <a:xfrm>
            <a:off x="909827" y="1740408"/>
            <a:ext cx="447040" cy="628015"/>
          </a:xfrm>
          <a:custGeom>
            <a:avLst/>
            <a:ahLst/>
            <a:rect l="l" t="t" r="r" b="b"/>
            <a:pathLst>
              <a:path w="447040" h="628014">
                <a:moveTo>
                  <a:pt x="188322" y="420624"/>
                </a:moveTo>
                <a:lnTo>
                  <a:pt x="161544" y="420624"/>
                </a:lnTo>
                <a:lnTo>
                  <a:pt x="170688" y="399287"/>
                </a:lnTo>
                <a:lnTo>
                  <a:pt x="170688" y="397763"/>
                </a:lnTo>
                <a:lnTo>
                  <a:pt x="181356" y="376428"/>
                </a:lnTo>
                <a:lnTo>
                  <a:pt x="190500" y="353567"/>
                </a:lnTo>
                <a:lnTo>
                  <a:pt x="192024" y="353567"/>
                </a:lnTo>
                <a:lnTo>
                  <a:pt x="202692" y="330708"/>
                </a:lnTo>
                <a:lnTo>
                  <a:pt x="214884" y="306324"/>
                </a:lnTo>
                <a:lnTo>
                  <a:pt x="214884" y="304800"/>
                </a:lnTo>
                <a:lnTo>
                  <a:pt x="228600" y="280416"/>
                </a:lnTo>
                <a:lnTo>
                  <a:pt x="243840" y="256032"/>
                </a:lnTo>
                <a:lnTo>
                  <a:pt x="257556" y="231647"/>
                </a:lnTo>
                <a:lnTo>
                  <a:pt x="272796" y="207263"/>
                </a:lnTo>
                <a:lnTo>
                  <a:pt x="303276" y="155447"/>
                </a:lnTo>
                <a:lnTo>
                  <a:pt x="321564" y="129540"/>
                </a:lnTo>
                <a:lnTo>
                  <a:pt x="338327" y="103632"/>
                </a:lnTo>
                <a:lnTo>
                  <a:pt x="339852" y="103632"/>
                </a:lnTo>
                <a:lnTo>
                  <a:pt x="359664" y="77724"/>
                </a:lnTo>
                <a:lnTo>
                  <a:pt x="361188" y="76200"/>
                </a:lnTo>
                <a:lnTo>
                  <a:pt x="384048" y="50291"/>
                </a:lnTo>
                <a:lnTo>
                  <a:pt x="434339" y="3047"/>
                </a:lnTo>
                <a:lnTo>
                  <a:pt x="437388" y="0"/>
                </a:lnTo>
                <a:lnTo>
                  <a:pt x="441960" y="0"/>
                </a:lnTo>
                <a:lnTo>
                  <a:pt x="443484" y="3047"/>
                </a:lnTo>
                <a:lnTo>
                  <a:pt x="446531" y="4571"/>
                </a:lnTo>
                <a:lnTo>
                  <a:pt x="446531" y="9143"/>
                </a:lnTo>
                <a:lnTo>
                  <a:pt x="445008" y="10667"/>
                </a:lnTo>
                <a:lnTo>
                  <a:pt x="425196" y="39624"/>
                </a:lnTo>
                <a:lnTo>
                  <a:pt x="423672" y="39624"/>
                </a:lnTo>
                <a:lnTo>
                  <a:pt x="402335" y="67055"/>
                </a:lnTo>
                <a:lnTo>
                  <a:pt x="379476" y="92963"/>
                </a:lnTo>
                <a:lnTo>
                  <a:pt x="359664" y="118871"/>
                </a:lnTo>
                <a:lnTo>
                  <a:pt x="342900" y="143255"/>
                </a:lnTo>
                <a:lnTo>
                  <a:pt x="324612" y="169163"/>
                </a:lnTo>
                <a:lnTo>
                  <a:pt x="326135" y="169163"/>
                </a:lnTo>
                <a:lnTo>
                  <a:pt x="309372" y="195071"/>
                </a:lnTo>
                <a:lnTo>
                  <a:pt x="295656" y="219455"/>
                </a:lnTo>
                <a:lnTo>
                  <a:pt x="249936" y="292608"/>
                </a:lnTo>
                <a:lnTo>
                  <a:pt x="251460" y="292608"/>
                </a:lnTo>
                <a:lnTo>
                  <a:pt x="236220" y="316991"/>
                </a:lnTo>
                <a:lnTo>
                  <a:pt x="237744" y="316991"/>
                </a:lnTo>
                <a:lnTo>
                  <a:pt x="225552" y="341375"/>
                </a:lnTo>
                <a:lnTo>
                  <a:pt x="213360" y="364236"/>
                </a:lnTo>
                <a:lnTo>
                  <a:pt x="203403" y="385571"/>
                </a:lnTo>
                <a:lnTo>
                  <a:pt x="202692" y="385571"/>
                </a:lnTo>
                <a:lnTo>
                  <a:pt x="193547" y="408432"/>
                </a:lnTo>
                <a:lnTo>
                  <a:pt x="188322" y="420624"/>
                </a:lnTo>
                <a:close/>
              </a:path>
              <a:path w="447040" h="628014">
                <a:moveTo>
                  <a:pt x="202692" y="387096"/>
                </a:moveTo>
                <a:lnTo>
                  <a:pt x="202692" y="385571"/>
                </a:lnTo>
                <a:lnTo>
                  <a:pt x="203403" y="385571"/>
                </a:lnTo>
                <a:lnTo>
                  <a:pt x="202692" y="387096"/>
                </a:lnTo>
                <a:close/>
              </a:path>
              <a:path w="447040" h="628014">
                <a:moveTo>
                  <a:pt x="113690" y="591312"/>
                </a:moveTo>
                <a:lnTo>
                  <a:pt x="89916" y="591312"/>
                </a:lnTo>
                <a:lnTo>
                  <a:pt x="92964" y="583692"/>
                </a:lnTo>
                <a:lnTo>
                  <a:pt x="102108" y="565404"/>
                </a:lnTo>
                <a:lnTo>
                  <a:pt x="108204" y="554736"/>
                </a:lnTo>
                <a:lnTo>
                  <a:pt x="112776" y="542543"/>
                </a:lnTo>
                <a:lnTo>
                  <a:pt x="118872" y="528828"/>
                </a:lnTo>
                <a:lnTo>
                  <a:pt x="124968" y="513587"/>
                </a:lnTo>
                <a:lnTo>
                  <a:pt x="132588" y="496824"/>
                </a:lnTo>
                <a:lnTo>
                  <a:pt x="138684" y="480059"/>
                </a:lnTo>
                <a:lnTo>
                  <a:pt x="144780" y="461771"/>
                </a:lnTo>
                <a:lnTo>
                  <a:pt x="144780" y="460247"/>
                </a:lnTo>
                <a:lnTo>
                  <a:pt x="153924" y="440436"/>
                </a:lnTo>
                <a:lnTo>
                  <a:pt x="161544" y="419100"/>
                </a:lnTo>
                <a:lnTo>
                  <a:pt x="161544" y="420624"/>
                </a:lnTo>
                <a:lnTo>
                  <a:pt x="188322" y="420624"/>
                </a:lnTo>
                <a:lnTo>
                  <a:pt x="184404" y="429767"/>
                </a:lnTo>
                <a:lnTo>
                  <a:pt x="175260" y="449579"/>
                </a:lnTo>
                <a:lnTo>
                  <a:pt x="167640" y="469392"/>
                </a:lnTo>
                <a:lnTo>
                  <a:pt x="160020" y="487679"/>
                </a:lnTo>
                <a:lnTo>
                  <a:pt x="153924" y="505967"/>
                </a:lnTo>
                <a:lnTo>
                  <a:pt x="152400" y="505967"/>
                </a:lnTo>
                <a:lnTo>
                  <a:pt x="140208" y="536447"/>
                </a:lnTo>
                <a:lnTo>
                  <a:pt x="140208" y="537971"/>
                </a:lnTo>
                <a:lnTo>
                  <a:pt x="134112" y="551687"/>
                </a:lnTo>
                <a:lnTo>
                  <a:pt x="117347" y="585216"/>
                </a:lnTo>
                <a:lnTo>
                  <a:pt x="113690" y="591312"/>
                </a:lnTo>
                <a:close/>
              </a:path>
              <a:path w="447040" h="628014">
                <a:moveTo>
                  <a:pt x="13208" y="599440"/>
                </a:moveTo>
                <a:lnTo>
                  <a:pt x="12192" y="598932"/>
                </a:lnTo>
                <a:lnTo>
                  <a:pt x="10668" y="597408"/>
                </a:lnTo>
                <a:lnTo>
                  <a:pt x="7620" y="595883"/>
                </a:lnTo>
                <a:lnTo>
                  <a:pt x="0" y="588263"/>
                </a:lnTo>
                <a:lnTo>
                  <a:pt x="0" y="583692"/>
                </a:lnTo>
                <a:lnTo>
                  <a:pt x="1524" y="579120"/>
                </a:lnTo>
                <a:lnTo>
                  <a:pt x="4572" y="576071"/>
                </a:lnTo>
                <a:lnTo>
                  <a:pt x="9144" y="574547"/>
                </a:lnTo>
                <a:lnTo>
                  <a:pt x="13716" y="576071"/>
                </a:lnTo>
                <a:lnTo>
                  <a:pt x="16764" y="576071"/>
                </a:lnTo>
                <a:lnTo>
                  <a:pt x="18288" y="577596"/>
                </a:lnTo>
                <a:lnTo>
                  <a:pt x="16764" y="577596"/>
                </a:lnTo>
                <a:lnTo>
                  <a:pt x="18179" y="588917"/>
                </a:lnTo>
                <a:lnTo>
                  <a:pt x="12192" y="591312"/>
                </a:lnTo>
                <a:lnTo>
                  <a:pt x="13716" y="591312"/>
                </a:lnTo>
                <a:lnTo>
                  <a:pt x="19812" y="594359"/>
                </a:lnTo>
                <a:lnTo>
                  <a:pt x="22860" y="594359"/>
                </a:lnTo>
                <a:lnTo>
                  <a:pt x="22860" y="595883"/>
                </a:lnTo>
                <a:lnTo>
                  <a:pt x="44196" y="595883"/>
                </a:lnTo>
                <a:lnTo>
                  <a:pt x="45720" y="597408"/>
                </a:lnTo>
                <a:lnTo>
                  <a:pt x="12192" y="597408"/>
                </a:lnTo>
                <a:lnTo>
                  <a:pt x="13208" y="599440"/>
                </a:lnTo>
                <a:close/>
              </a:path>
              <a:path w="447040" h="628014">
                <a:moveTo>
                  <a:pt x="18179" y="588917"/>
                </a:moveTo>
                <a:lnTo>
                  <a:pt x="16764" y="577596"/>
                </a:lnTo>
                <a:lnTo>
                  <a:pt x="19812" y="580643"/>
                </a:lnTo>
                <a:lnTo>
                  <a:pt x="20573" y="580643"/>
                </a:lnTo>
                <a:lnTo>
                  <a:pt x="21336" y="582167"/>
                </a:lnTo>
                <a:lnTo>
                  <a:pt x="22860" y="582167"/>
                </a:lnTo>
                <a:lnTo>
                  <a:pt x="24384" y="583692"/>
                </a:lnTo>
                <a:lnTo>
                  <a:pt x="27432" y="585216"/>
                </a:lnTo>
                <a:lnTo>
                  <a:pt x="25908" y="585216"/>
                </a:lnTo>
                <a:lnTo>
                  <a:pt x="28956" y="588263"/>
                </a:lnTo>
                <a:lnTo>
                  <a:pt x="19812" y="588263"/>
                </a:lnTo>
                <a:lnTo>
                  <a:pt x="18179" y="588917"/>
                </a:lnTo>
                <a:close/>
              </a:path>
              <a:path w="447040" h="628014">
                <a:moveTo>
                  <a:pt x="19812" y="580643"/>
                </a:moveTo>
                <a:lnTo>
                  <a:pt x="16764" y="577596"/>
                </a:lnTo>
                <a:lnTo>
                  <a:pt x="21336" y="577596"/>
                </a:lnTo>
                <a:lnTo>
                  <a:pt x="24384" y="579120"/>
                </a:lnTo>
                <a:lnTo>
                  <a:pt x="19812" y="579120"/>
                </a:lnTo>
                <a:lnTo>
                  <a:pt x="19812" y="580643"/>
                </a:lnTo>
                <a:close/>
              </a:path>
              <a:path w="447040" h="628014">
                <a:moveTo>
                  <a:pt x="42672" y="591312"/>
                </a:moveTo>
                <a:lnTo>
                  <a:pt x="42672" y="589787"/>
                </a:lnTo>
                <a:lnTo>
                  <a:pt x="33528" y="589787"/>
                </a:lnTo>
                <a:lnTo>
                  <a:pt x="28956" y="586740"/>
                </a:lnTo>
                <a:lnTo>
                  <a:pt x="27940" y="586232"/>
                </a:lnTo>
                <a:lnTo>
                  <a:pt x="27432" y="585216"/>
                </a:lnTo>
                <a:lnTo>
                  <a:pt x="24384" y="583692"/>
                </a:lnTo>
                <a:lnTo>
                  <a:pt x="21336" y="580643"/>
                </a:lnTo>
                <a:lnTo>
                  <a:pt x="39624" y="580643"/>
                </a:lnTo>
                <a:lnTo>
                  <a:pt x="42672" y="579120"/>
                </a:lnTo>
                <a:lnTo>
                  <a:pt x="47244" y="579120"/>
                </a:lnTo>
                <a:lnTo>
                  <a:pt x="50292" y="577596"/>
                </a:lnTo>
                <a:lnTo>
                  <a:pt x="57912" y="577596"/>
                </a:lnTo>
                <a:lnTo>
                  <a:pt x="59436" y="579120"/>
                </a:lnTo>
                <a:lnTo>
                  <a:pt x="59436" y="582167"/>
                </a:lnTo>
                <a:lnTo>
                  <a:pt x="60960" y="583692"/>
                </a:lnTo>
                <a:lnTo>
                  <a:pt x="57912" y="586740"/>
                </a:lnTo>
                <a:lnTo>
                  <a:pt x="53340" y="586740"/>
                </a:lnTo>
                <a:lnTo>
                  <a:pt x="48768" y="588263"/>
                </a:lnTo>
                <a:lnTo>
                  <a:pt x="47244" y="588263"/>
                </a:lnTo>
                <a:lnTo>
                  <a:pt x="44196" y="589787"/>
                </a:lnTo>
                <a:lnTo>
                  <a:pt x="42672" y="591312"/>
                </a:lnTo>
                <a:close/>
              </a:path>
              <a:path w="447040" h="628014">
                <a:moveTo>
                  <a:pt x="20573" y="580643"/>
                </a:moveTo>
                <a:lnTo>
                  <a:pt x="19812" y="580643"/>
                </a:lnTo>
                <a:lnTo>
                  <a:pt x="19812" y="579120"/>
                </a:lnTo>
                <a:lnTo>
                  <a:pt x="20573" y="580643"/>
                </a:lnTo>
                <a:close/>
              </a:path>
              <a:path w="447040" h="628014">
                <a:moveTo>
                  <a:pt x="21336" y="582167"/>
                </a:moveTo>
                <a:lnTo>
                  <a:pt x="19812" y="579120"/>
                </a:lnTo>
                <a:lnTo>
                  <a:pt x="24384" y="579120"/>
                </a:lnTo>
                <a:lnTo>
                  <a:pt x="25908" y="580643"/>
                </a:lnTo>
                <a:lnTo>
                  <a:pt x="21336" y="580643"/>
                </a:lnTo>
                <a:lnTo>
                  <a:pt x="21336" y="582167"/>
                </a:lnTo>
                <a:close/>
              </a:path>
              <a:path w="447040" h="628014">
                <a:moveTo>
                  <a:pt x="22860" y="582167"/>
                </a:moveTo>
                <a:lnTo>
                  <a:pt x="21336" y="582167"/>
                </a:lnTo>
                <a:lnTo>
                  <a:pt x="21336" y="580643"/>
                </a:lnTo>
                <a:lnTo>
                  <a:pt x="22860" y="582167"/>
                </a:lnTo>
                <a:close/>
              </a:path>
              <a:path w="447040" h="628014">
                <a:moveTo>
                  <a:pt x="28956" y="588263"/>
                </a:moveTo>
                <a:lnTo>
                  <a:pt x="25908" y="585216"/>
                </a:lnTo>
                <a:lnTo>
                  <a:pt x="27940" y="586232"/>
                </a:lnTo>
                <a:lnTo>
                  <a:pt x="28956" y="588263"/>
                </a:lnTo>
                <a:close/>
              </a:path>
              <a:path w="447040" h="628014">
                <a:moveTo>
                  <a:pt x="27940" y="586232"/>
                </a:moveTo>
                <a:lnTo>
                  <a:pt x="25908" y="585216"/>
                </a:lnTo>
                <a:lnTo>
                  <a:pt x="27432" y="585216"/>
                </a:lnTo>
                <a:lnTo>
                  <a:pt x="27940" y="586232"/>
                </a:lnTo>
                <a:close/>
              </a:path>
              <a:path w="447040" h="628014">
                <a:moveTo>
                  <a:pt x="33528" y="589787"/>
                </a:moveTo>
                <a:lnTo>
                  <a:pt x="18288" y="589787"/>
                </a:lnTo>
                <a:lnTo>
                  <a:pt x="19812" y="588263"/>
                </a:lnTo>
                <a:lnTo>
                  <a:pt x="28956" y="588263"/>
                </a:lnTo>
                <a:lnTo>
                  <a:pt x="27940" y="586232"/>
                </a:lnTo>
                <a:lnTo>
                  <a:pt x="28956" y="586740"/>
                </a:lnTo>
                <a:lnTo>
                  <a:pt x="33528" y="589787"/>
                </a:lnTo>
                <a:close/>
              </a:path>
              <a:path w="447040" h="628014">
                <a:moveTo>
                  <a:pt x="18288" y="589787"/>
                </a:moveTo>
                <a:lnTo>
                  <a:pt x="18179" y="588917"/>
                </a:lnTo>
                <a:lnTo>
                  <a:pt x="19812" y="588263"/>
                </a:lnTo>
                <a:lnTo>
                  <a:pt x="18288" y="589787"/>
                </a:lnTo>
                <a:close/>
              </a:path>
              <a:path w="447040" h="628014">
                <a:moveTo>
                  <a:pt x="38100" y="592836"/>
                </a:moveTo>
                <a:lnTo>
                  <a:pt x="18288" y="592836"/>
                </a:lnTo>
                <a:lnTo>
                  <a:pt x="15240" y="591312"/>
                </a:lnTo>
                <a:lnTo>
                  <a:pt x="12192" y="591312"/>
                </a:lnTo>
                <a:lnTo>
                  <a:pt x="18179" y="588917"/>
                </a:lnTo>
                <a:lnTo>
                  <a:pt x="18288" y="589787"/>
                </a:lnTo>
                <a:lnTo>
                  <a:pt x="32004" y="589787"/>
                </a:lnTo>
                <a:lnTo>
                  <a:pt x="36576" y="591312"/>
                </a:lnTo>
                <a:lnTo>
                  <a:pt x="38100" y="592836"/>
                </a:lnTo>
                <a:close/>
              </a:path>
              <a:path w="447040" h="628014">
                <a:moveTo>
                  <a:pt x="39014" y="593140"/>
                </a:moveTo>
                <a:lnTo>
                  <a:pt x="38100" y="592836"/>
                </a:lnTo>
                <a:lnTo>
                  <a:pt x="36576" y="591312"/>
                </a:lnTo>
                <a:lnTo>
                  <a:pt x="32004" y="589787"/>
                </a:lnTo>
                <a:lnTo>
                  <a:pt x="42672" y="589787"/>
                </a:lnTo>
                <a:lnTo>
                  <a:pt x="39623" y="592836"/>
                </a:lnTo>
                <a:lnTo>
                  <a:pt x="39014" y="593140"/>
                </a:lnTo>
                <a:close/>
              </a:path>
              <a:path w="447040" h="628014">
                <a:moveTo>
                  <a:pt x="108204" y="600455"/>
                </a:moveTo>
                <a:lnTo>
                  <a:pt x="83820" y="600455"/>
                </a:lnTo>
                <a:lnTo>
                  <a:pt x="86868" y="595883"/>
                </a:lnTo>
                <a:lnTo>
                  <a:pt x="85344" y="595883"/>
                </a:lnTo>
                <a:lnTo>
                  <a:pt x="89916" y="589787"/>
                </a:lnTo>
                <a:lnTo>
                  <a:pt x="89916" y="591312"/>
                </a:lnTo>
                <a:lnTo>
                  <a:pt x="113690" y="591312"/>
                </a:lnTo>
                <a:lnTo>
                  <a:pt x="108204" y="600455"/>
                </a:lnTo>
                <a:close/>
              </a:path>
              <a:path w="447040" h="628014">
                <a:moveTo>
                  <a:pt x="16764" y="592836"/>
                </a:moveTo>
                <a:lnTo>
                  <a:pt x="13716" y="591312"/>
                </a:lnTo>
                <a:lnTo>
                  <a:pt x="15240" y="591312"/>
                </a:lnTo>
                <a:lnTo>
                  <a:pt x="16764" y="592836"/>
                </a:lnTo>
                <a:close/>
              </a:path>
              <a:path w="447040" h="628014">
                <a:moveTo>
                  <a:pt x="36576" y="594359"/>
                </a:moveTo>
                <a:lnTo>
                  <a:pt x="19812" y="594359"/>
                </a:lnTo>
                <a:lnTo>
                  <a:pt x="16764" y="592836"/>
                </a:lnTo>
                <a:lnTo>
                  <a:pt x="15240" y="591312"/>
                </a:lnTo>
                <a:lnTo>
                  <a:pt x="18288" y="592836"/>
                </a:lnTo>
                <a:lnTo>
                  <a:pt x="38100" y="592836"/>
                </a:lnTo>
                <a:lnTo>
                  <a:pt x="38608" y="593344"/>
                </a:lnTo>
                <a:lnTo>
                  <a:pt x="36576" y="594359"/>
                </a:lnTo>
                <a:close/>
              </a:path>
              <a:path w="447040" h="628014">
                <a:moveTo>
                  <a:pt x="38608" y="593344"/>
                </a:moveTo>
                <a:lnTo>
                  <a:pt x="38100" y="592836"/>
                </a:lnTo>
                <a:lnTo>
                  <a:pt x="38608" y="593344"/>
                </a:lnTo>
                <a:close/>
              </a:path>
              <a:path w="447040" h="628014">
                <a:moveTo>
                  <a:pt x="38608" y="593344"/>
                </a:moveTo>
                <a:lnTo>
                  <a:pt x="38100" y="592836"/>
                </a:lnTo>
                <a:lnTo>
                  <a:pt x="39014" y="593140"/>
                </a:lnTo>
                <a:lnTo>
                  <a:pt x="38608" y="593344"/>
                </a:lnTo>
                <a:close/>
              </a:path>
              <a:path w="447040" h="628014">
                <a:moveTo>
                  <a:pt x="44196" y="595883"/>
                </a:moveTo>
                <a:lnTo>
                  <a:pt x="33528" y="595883"/>
                </a:lnTo>
                <a:lnTo>
                  <a:pt x="35052" y="594359"/>
                </a:lnTo>
                <a:lnTo>
                  <a:pt x="39624" y="594359"/>
                </a:lnTo>
                <a:lnTo>
                  <a:pt x="38608" y="593344"/>
                </a:lnTo>
                <a:lnTo>
                  <a:pt x="39014" y="593140"/>
                </a:lnTo>
                <a:lnTo>
                  <a:pt x="42672" y="594359"/>
                </a:lnTo>
                <a:lnTo>
                  <a:pt x="44196" y="595883"/>
                </a:lnTo>
                <a:close/>
              </a:path>
              <a:path w="447040" h="628014">
                <a:moveTo>
                  <a:pt x="39624" y="594359"/>
                </a:moveTo>
                <a:lnTo>
                  <a:pt x="36576" y="594359"/>
                </a:lnTo>
                <a:lnTo>
                  <a:pt x="38608" y="593344"/>
                </a:lnTo>
                <a:lnTo>
                  <a:pt x="39624" y="594359"/>
                </a:lnTo>
                <a:close/>
              </a:path>
              <a:path w="447040" h="628014">
                <a:moveTo>
                  <a:pt x="33528" y="595883"/>
                </a:moveTo>
                <a:lnTo>
                  <a:pt x="22860" y="595883"/>
                </a:lnTo>
                <a:lnTo>
                  <a:pt x="22860" y="594359"/>
                </a:lnTo>
                <a:lnTo>
                  <a:pt x="35052" y="594359"/>
                </a:lnTo>
                <a:lnTo>
                  <a:pt x="33528" y="595883"/>
                </a:lnTo>
                <a:close/>
              </a:path>
              <a:path w="447040" h="628014">
                <a:moveTo>
                  <a:pt x="53340" y="600455"/>
                </a:moveTo>
                <a:lnTo>
                  <a:pt x="15240" y="600455"/>
                </a:lnTo>
                <a:lnTo>
                  <a:pt x="12192" y="597408"/>
                </a:lnTo>
                <a:lnTo>
                  <a:pt x="45720" y="597408"/>
                </a:lnTo>
                <a:lnTo>
                  <a:pt x="44196" y="595883"/>
                </a:lnTo>
                <a:lnTo>
                  <a:pt x="48768" y="597408"/>
                </a:lnTo>
                <a:lnTo>
                  <a:pt x="51816" y="598932"/>
                </a:lnTo>
                <a:lnTo>
                  <a:pt x="53340" y="600455"/>
                </a:lnTo>
                <a:close/>
              </a:path>
              <a:path w="447040" h="628014">
                <a:moveTo>
                  <a:pt x="15240" y="600455"/>
                </a:moveTo>
                <a:lnTo>
                  <a:pt x="13208" y="599440"/>
                </a:lnTo>
                <a:lnTo>
                  <a:pt x="12192" y="597408"/>
                </a:lnTo>
                <a:lnTo>
                  <a:pt x="15240" y="600455"/>
                </a:lnTo>
                <a:close/>
              </a:path>
              <a:path w="447040" h="628014">
                <a:moveTo>
                  <a:pt x="42672" y="617220"/>
                </a:moveTo>
                <a:lnTo>
                  <a:pt x="33528" y="612647"/>
                </a:lnTo>
                <a:lnTo>
                  <a:pt x="30480" y="609600"/>
                </a:lnTo>
                <a:lnTo>
                  <a:pt x="73152" y="609600"/>
                </a:lnTo>
                <a:lnTo>
                  <a:pt x="77724" y="608075"/>
                </a:lnTo>
                <a:lnTo>
                  <a:pt x="76200" y="608075"/>
                </a:lnTo>
                <a:lnTo>
                  <a:pt x="80772" y="603504"/>
                </a:lnTo>
                <a:lnTo>
                  <a:pt x="83820" y="598932"/>
                </a:lnTo>
                <a:lnTo>
                  <a:pt x="83820" y="600455"/>
                </a:lnTo>
                <a:lnTo>
                  <a:pt x="108204" y="600455"/>
                </a:lnTo>
                <a:lnTo>
                  <a:pt x="103632" y="608075"/>
                </a:lnTo>
                <a:lnTo>
                  <a:pt x="100584" y="612647"/>
                </a:lnTo>
                <a:lnTo>
                  <a:pt x="97535" y="615696"/>
                </a:lnTo>
                <a:lnTo>
                  <a:pt x="41147" y="615696"/>
                </a:lnTo>
                <a:lnTo>
                  <a:pt x="42672" y="617220"/>
                </a:lnTo>
                <a:close/>
              </a:path>
              <a:path w="447040" h="628014">
                <a:moveTo>
                  <a:pt x="25908" y="608075"/>
                </a:moveTo>
                <a:lnTo>
                  <a:pt x="19812" y="605028"/>
                </a:lnTo>
                <a:lnTo>
                  <a:pt x="16764" y="601979"/>
                </a:lnTo>
                <a:lnTo>
                  <a:pt x="13716" y="600455"/>
                </a:lnTo>
                <a:lnTo>
                  <a:pt x="13208" y="599440"/>
                </a:lnTo>
                <a:lnTo>
                  <a:pt x="15240" y="600455"/>
                </a:lnTo>
                <a:lnTo>
                  <a:pt x="53340" y="600455"/>
                </a:lnTo>
                <a:lnTo>
                  <a:pt x="56388" y="601979"/>
                </a:lnTo>
                <a:lnTo>
                  <a:pt x="54864" y="601979"/>
                </a:lnTo>
                <a:lnTo>
                  <a:pt x="57912" y="603504"/>
                </a:lnTo>
                <a:lnTo>
                  <a:pt x="62484" y="605028"/>
                </a:lnTo>
                <a:lnTo>
                  <a:pt x="60960" y="605028"/>
                </a:lnTo>
                <a:lnTo>
                  <a:pt x="64008" y="606551"/>
                </a:lnTo>
                <a:lnTo>
                  <a:pt x="25908" y="606551"/>
                </a:lnTo>
                <a:lnTo>
                  <a:pt x="25908" y="608075"/>
                </a:lnTo>
                <a:close/>
              </a:path>
              <a:path w="447040" h="628014">
                <a:moveTo>
                  <a:pt x="71628" y="609600"/>
                </a:moveTo>
                <a:lnTo>
                  <a:pt x="28956" y="609600"/>
                </a:lnTo>
                <a:lnTo>
                  <a:pt x="25908" y="606551"/>
                </a:lnTo>
                <a:lnTo>
                  <a:pt x="64008" y="606551"/>
                </a:lnTo>
                <a:lnTo>
                  <a:pt x="68580" y="608075"/>
                </a:lnTo>
                <a:lnTo>
                  <a:pt x="71628" y="609600"/>
                </a:lnTo>
                <a:close/>
              </a:path>
              <a:path w="447040" h="628014">
                <a:moveTo>
                  <a:pt x="73152" y="609600"/>
                </a:moveTo>
                <a:lnTo>
                  <a:pt x="77724" y="606551"/>
                </a:lnTo>
                <a:lnTo>
                  <a:pt x="76200" y="608075"/>
                </a:lnTo>
                <a:lnTo>
                  <a:pt x="77724" y="608075"/>
                </a:lnTo>
                <a:lnTo>
                  <a:pt x="73152" y="609600"/>
                </a:lnTo>
                <a:close/>
              </a:path>
              <a:path w="447040" h="628014">
                <a:moveTo>
                  <a:pt x="73152" y="609600"/>
                </a:moveTo>
                <a:lnTo>
                  <a:pt x="71628" y="609600"/>
                </a:lnTo>
                <a:lnTo>
                  <a:pt x="68580" y="608075"/>
                </a:lnTo>
                <a:lnTo>
                  <a:pt x="75438" y="608075"/>
                </a:lnTo>
                <a:lnTo>
                  <a:pt x="73152" y="609600"/>
                </a:lnTo>
                <a:close/>
              </a:path>
              <a:path w="447040" h="628014">
                <a:moveTo>
                  <a:pt x="82296" y="627887"/>
                </a:moveTo>
                <a:lnTo>
                  <a:pt x="64008" y="627887"/>
                </a:lnTo>
                <a:lnTo>
                  <a:pt x="57912" y="624840"/>
                </a:lnTo>
                <a:lnTo>
                  <a:pt x="56388" y="624840"/>
                </a:lnTo>
                <a:lnTo>
                  <a:pt x="53340" y="623316"/>
                </a:lnTo>
                <a:lnTo>
                  <a:pt x="51816" y="623316"/>
                </a:lnTo>
                <a:lnTo>
                  <a:pt x="48768" y="620267"/>
                </a:lnTo>
                <a:lnTo>
                  <a:pt x="45720" y="618743"/>
                </a:lnTo>
                <a:lnTo>
                  <a:pt x="44196" y="618743"/>
                </a:lnTo>
                <a:lnTo>
                  <a:pt x="41147" y="615696"/>
                </a:lnTo>
                <a:lnTo>
                  <a:pt x="97535" y="615696"/>
                </a:lnTo>
                <a:lnTo>
                  <a:pt x="91440" y="621792"/>
                </a:lnTo>
                <a:lnTo>
                  <a:pt x="89916" y="621792"/>
                </a:lnTo>
                <a:lnTo>
                  <a:pt x="85344" y="626363"/>
                </a:lnTo>
                <a:lnTo>
                  <a:pt x="83820" y="626363"/>
                </a:lnTo>
                <a:lnTo>
                  <a:pt x="82296" y="62788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256788" y="2610611"/>
            <a:ext cx="3521963" cy="146050"/>
          </a:xfrm>
          <a:prstGeom prst="rect"/>
        </p:spPr>
      </p:pic>
      <p:grpSp>
        <p:nvGrpSpPr>
          <p:cNvPr id="33" name="object 8"/>
          <p:cNvGrpSpPr/>
          <p:nvPr/>
        </p:nvGrpSpPr>
        <p:grpSpPr>
          <a:xfrm>
            <a:off x="865631" y="2596896"/>
            <a:ext cx="765175" cy="2649220"/>
            <a:chOff x="865631" y="2596896"/>
            <a:chExt cx="765175" cy="2649220"/>
          </a:xfrm>
        </p:grpSpPr>
        <p:pic>
          <p:nvPicPr>
            <p:cNvPr id="2097155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865631" y="2596896"/>
              <a:ext cx="690372" cy="1171955"/>
            </a:xfrm>
            <a:prstGeom prst="rect"/>
          </p:spPr>
        </p:pic>
        <p:pic>
          <p:nvPicPr>
            <p:cNvPr id="2097156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3920" y="3813048"/>
              <a:ext cx="746759" cy="1432559"/>
            </a:xfrm>
            <a:prstGeom prst="rect"/>
          </p:spPr>
        </p:pic>
      </p:grpSp>
      <p:pic>
        <p:nvPicPr>
          <p:cNvPr id="2097157" name="object 11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7395971" y="4268724"/>
            <a:ext cx="246888" cy="974090"/>
          </a:xfrm>
          <a:prstGeom prst="rect"/>
        </p:spPr>
      </p:pic>
      <p:sp>
        <p:nvSpPr>
          <p:cNvPr id="1048601" name="object 12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body" idx="1"/>
          </p:nvPr>
        </p:nvSpPr>
        <p:spPr>
          <a:xfrm>
            <a:off x="1004360" y="1890257"/>
            <a:ext cx="8049679" cy="35458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72745" marR="44704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73380"/>
                <a:tab algn="l" pos="374015"/>
              </a:tabLst>
            </a:pPr>
            <a:r>
              <a:rPr dirty="0" spc="-10"/>
              <a:t>There</a:t>
            </a:r>
            <a:r>
              <a:rPr dirty="0" spc="40"/>
              <a:t> </a:t>
            </a:r>
            <a:r>
              <a:rPr dirty="0" spc="-10"/>
              <a:t>are</a:t>
            </a:r>
            <a:r>
              <a:rPr dirty="0" spc="45"/>
              <a:t> </a:t>
            </a:r>
            <a:r>
              <a:rPr dirty="0" spc="-5"/>
              <a:t>many</a:t>
            </a:r>
            <a:r>
              <a:rPr dirty="0" spc="25"/>
              <a:t> </a:t>
            </a:r>
            <a:r>
              <a:rPr dirty="0" spc="-5"/>
              <a:t>other</a:t>
            </a:r>
            <a:r>
              <a:rPr dirty="0" spc="35"/>
              <a:t> </a:t>
            </a:r>
            <a:r>
              <a:rPr dirty="0"/>
              <a:t>gases</a:t>
            </a:r>
            <a:r>
              <a:rPr dirty="0" spc="25"/>
              <a:t> </a:t>
            </a:r>
            <a:r>
              <a:rPr dirty="0" spc="-5"/>
              <a:t>which</a:t>
            </a:r>
            <a:r>
              <a:rPr dirty="0" spc="15"/>
              <a:t> </a:t>
            </a:r>
            <a:r>
              <a:rPr dirty="0"/>
              <a:t>have</a:t>
            </a:r>
            <a:r>
              <a:rPr dirty="0" spc="15"/>
              <a:t> </a:t>
            </a:r>
            <a:r>
              <a:rPr dirty="0" spc="-5"/>
              <a:t>found</a:t>
            </a:r>
            <a:r>
              <a:rPr dirty="0" spc="30"/>
              <a:t> </a:t>
            </a:r>
            <a:r>
              <a:rPr dirty="0" spc="-5"/>
              <a:t>use</a:t>
            </a:r>
            <a:r>
              <a:rPr dirty="0" spc="30"/>
              <a:t> </a:t>
            </a:r>
            <a:r>
              <a:rPr dirty="0" spc="-5"/>
              <a:t>but</a:t>
            </a:r>
            <a:r>
              <a:rPr dirty="0" spc="25"/>
              <a:t> </a:t>
            </a:r>
            <a:r>
              <a:rPr dirty="0" spc="-5"/>
              <a:t>to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30"/>
              <a:t> </a:t>
            </a:r>
            <a:r>
              <a:rPr dirty="0" spc="-10"/>
              <a:t>limited</a:t>
            </a:r>
            <a:r>
              <a:rPr dirty="0" spc="15"/>
              <a:t> </a:t>
            </a:r>
            <a:r>
              <a:rPr dirty="0" spc="-5"/>
              <a:t>extent</a:t>
            </a:r>
            <a:r>
              <a:rPr dirty="0" spc="45"/>
              <a:t> </a:t>
            </a:r>
            <a:r>
              <a:rPr dirty="0" spc="-10"/>
              <a:t>in</a:t>
            </a:r>
            <a:r>
              <a:rPr dirty="0" spc="15"/>
              <a:t> </a:t>
            </a:r>
            <a:r>
              <a:rPr dirty="0" spc="-5"/>
              <a:t>high </a:t>
            </a:r>
            <a:r>
              <a:rPr dirty="0" spc="-409"/>
              <a:t> </a:t>
            </a:r>
            <a:r>
              <a:rPr dirty="0" spc="-5"/>
              <a:t>voltage</a:t>
            </a:r>
            <a:r>
              <a:rPr dirty="0" spc="5"/>
              <a:t> </a:t>
            </a:r>
            <a:r>
              <a:rPr dirty="0" spc="-5"/>
              <a:t>insulation techniques.</a:t>
            </a:r>
            <a:r>
              <a:rPr dirty="0" spc="5"/>
              <a:t> </a:t>
            </a:r>
            <a:r>
              <a:rPr dirty="0" spc="-5"/>
              <a:t>For</a:t>
            </a:r>
            <a:r>
              <a:rPr dirty="0" spc="30"/>
              <a:t> </a:t>
            </a:r>
            <a:r>
              <a:rPr dirty="0" spc="-5"/>
              <a:t>example:</a:t>
            </a: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10">
                <a:latin typeface="Microsoft Sans Serif"/>
                <a:cs typeface="Microsoft Sans Serif"/>
              </a:rPr>
              <a:t>Oxygen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(O</a:t>
            </a:r>
            <a:r>
              <a:rPr baseline="-21164" dirty="0" sz="1575" spc="-15">
                <a:latin typeface="Microsoft Sans Serif"/>
                <a:cs typeface="Microsoft Sans Serif"/>
              </a:rPr>
              <a:t>2</a:t>
            </a:r>
            <a:r>
              <a:rPr dirty="0" sz="1600" spc="-10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10">
                <a:latin typeface="Microsoft Sans Serif"/>
                <a:cs typeface="Microsoft Sans Serif"/>
              </a:rPr>
              <a:t>Hydrogen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(H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5">
                <a:latin typeface="Microsoft Sans Serif"/>
                <a:cs typeface="Microsoft Sans Serif"/>
              </a:rPr>
              <a:t>Carbon dioxide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(CO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5">
                <a:latin typeface="Microsoft Sans Serif"/>
                <a:cs typeface="Microsoft Sans Serif"/>
              </a:rPr>
              <a:t>Helium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(He)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5">
                <a:latin typeface="Microsoft Sans Serif"/>
                <a:cs typeface="Microsoft Sans Serif"/>
              </a:rPr>
              <a:t>Neon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(Ne)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5">
                <a:latin typeface="Microsoft Sans Serif"/>
                <a:cs typeface="Microsoft Sans Serif"/>
              </a:rPr>
              <a:t>Carbon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tetrachloride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(CCl</a:t>
            </a:r>
            <a:r>
              <a:rPr baseline="-21164" dirty="0" sz="1575" spc="-7">
                <a:latin typeface="Microsoft Sans Serif"/>
                <a:cs typeface="Microsoft Sans Serif"/>
              </a:rPr>
              <a:t>4</a:t>
            </a:r>
            <a:r>
              <a:rPr dirty="0" sz="1600" spc="-5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7124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713105"/>
                <a:tab algn="l" pos="713740"/>
              </a:tabLst>
            </a:pPr>
            <a:r>
              <a:rPr dirty="0" sz="1600" spc="-5">
                <a:latin typeface="Microsoft Sans Serif"/>
                <a:cs typeface="Microsoft Sans Serif"/>
              </a:rPr>
              <a:t>Sodium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vapour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(Na)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diﬂuorodichloro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methane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(CCl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),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also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Freon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sp>
        <p:nvSpPr>
          <p:cNvPr id="1048604" name="object 4"/>
          <p:cNvSpPr/>
          <p:nvPr/>
        </p:nvSpPr>
        <p:spPr>
          <a:xfrm>
            <a:off x="842772" y="1880616"/>
            <a:ext cx="367665" cy="495300"/>
          </a:xfrm>
          <a:custGeom>
            <a:avLst/>
            <a:ahLst/>
            <a:rect l="l" t="t" r="r" b="b"/>
            <a:pathLst>
              <a:path w="367665" h="495300">
                <a:moveTo>
                  <a:pt x="228295" y="201167"/>
                </a:moveTo>
                <a:lnTo>
                  <a:pt x="198119" y="201167"/>
                </a:lnTo>
                <a:lnTo>
                  <a:pt x="207263" y="185928"/>
                </a:lnTo>
                <a:lnTo>
                  <a:pt x="222503" y="158496"/>
                </a:lnTo>
                <a:lnTo>
                  <a:pt x="224027" y="158496"/>
                </a:lnTo>
                <a:lnTo>
                  <a:pt x="239267" y="134112"/>
                </a:lnTo>
                <a:lnTo>
                  <a:pt x="248411" y="121920"/>
                </a:lnTo>
                <a:lnTo>
                  <a:pt x="248411" y="120396"/>
                </a:lnTo>
                <a:lnTo>
                  <a:pt x="266700" y="96012"/>
                </a:lnTo>
                <a:lnTo>
                  <a:pt x="274319" y="83820"/>
                </a:lnTo>
                <a:lnTo>
                  <a:pt x="275843" y="83820"/>
                </a:lnTo>
                <a:lnTo>
                  <a:pt x="294131" y="59435"/>
                </a:lnTo>
                <a:lnTo>
                  <a:pt x="304800" y="47243"/>
                </a:lnTo>
                <a:lnTo>
                  <a:pt x="313943" y="36575"/>
                </a:lnTo>
                <a:lnTo>
                  <a:pt x="326135" y="24383"/>
                </a:lnTo>
                <a:lnTo>
                  <a:pt x="336803" y="15239"/>
                </a:lnTo>
                <a:lnTo>
                  <a:pt x="352044" y="0"/>
                </a:lnTo>
                <a:lnTo>
                  <a:pt x="358140" y="1524"/>
                </a:lnTo>
                <a:lnTo>
                  <a:pt x="362711" y="4571"/>
                </a:lnTo>
                <a:lnTo>
                  <a:pt x="367283" y="9143"/>
                </a:lnTo>
                <a:lnTo>
                  <a:pt x="367283" y="16763"/>
                </a:lnTo>
                <a:lnTo>
                  <a:pt x="364235" y="21335"/>
                </a:lnTo>
                <a:lnTo>
                  <a:pt x="353567" y="32004"/>
                </a:lnTo>
                <a:lnTo>
                  <a:pt x="344423" y="42671"/>
                </a:lnTo>
                <a:lnTo>
                  <a:pt x="333755" y="53339"/>
                </a:lnTo>
                <a:lnTo>
                  <a:pt x="323088" y="65532"/>
                </a:lnTo>
                <a:lnTo>
                  <a:pt x="323278" y="65532"/>
                </a:lnTo>
                <a:lnTo>
                  <a:pt x="313943" y="76200"/>
                </a:lnTo>
                <a:lnTo>
                  <a:pt x="314282" y="76200"/>
                </a:lnTo>
                <a:lnTo>
                  <a:pt x="304800" y="88391"/>
                </a:lnTo>
                <a:lnTo>
                  <a:pt x="295655" y="99059"/>
                </a:lnTo>
                <a:lnTo>
                  <a:pt x="297179" y="99059"/>
                </a:lnTo>
                <a:lnTo>
                  <a:pt x="288035" y="111251"/>
                </a:lnTo>
                <a:lnTo>
                  <a:pt x="288035" y="112775"/>
                </a:lnTo>
                <a:lnTo>
                  <a:pt x="270891" y="135635"/>
                </a:lnTo>
                <a:lnTo>
                  <a:pt x="269748" y="135635"/>
                </a:lnTo>
                <a:lnTo>
                  <a:pt x="260603" y="147828"/>
                </a:lnTo>
                <a:lnTo>
                  <a:pt x="237743" y="184404"/>
                </a:lnTo>
                <a:lnTo>
                  <a:pt x="230123" y="198120"/>
                </a:lnTo>
                <a:lnTo>
                  <a:pt x="228295" y="201167"/>
                </a:lnTo>
                <a:close/>
              </a:path>
              <a:path w="367665" h="495300">
                <a:moveTo>
                  <a:pt x="323278" y="65532"/>
                </a:moveTo>
                <a:lnTo>
                  <a:pt x="323088" y="65532"/>
                </a:lnTo>
                <a:lnTo>
                  <a:pt x="324611" y="64008"/>
                </a:lnTo>
                <a:lnTo>
                  <a:pt x="323278" y="65532"/>
                </a:lnTo>
                <a:close/>
              </a:path>
              <a:path w="367665" h="495300">
                <a:moveTo>
                  <a:pt x="314282" y="76200"/>
                </a:moveTo>
                <a:lnTo>
                  <a:pt x="313943" y="76200"/>
                </a:lnTo>
                <a:lnTo>
                  <a:pt x="315467" y="74675"/>
                </a:lnTo>
                <a:lnTo>
                  <a:pt x="314282" y="76200"/>
                </a:lnTo>
                <a:close/>
              </a:path>
              <a:path w="367665" h="495300">
                <a:moveTo>
                  <a:pt x="269748" y="137159"/>
                </a:moveTo>
                <a:lnTo>
                  <a:pt x="269748" y="135635"/>
                </a:lnTo>
                <a:lnTo>
                  <a:pt x="270891" y="135635"/>
                </a:lnTo>
                <a:lnTo>
                  <a:pt x="269748" y="137159"/>
                </a:lnTo>
                <a:close/>
              </a:path>
              <a:path w="367665" h="495300">
                <a:moveTo>
                  <a:pt x="158496" y="266700"/>
                </a:moveTo>
                <a:lnTo>
                  <a:pt x="166115" y="254508"/>
                </a:lnTo>
                <a:lnTo>
                  <a:pt x="166115" y="252983"/>
                </a:lnTo>
                <a:lnTo>
                  <a:pt x="175259" y="240791"/>
                </a:lnTo>
                <a:lnTo>
                  <a:pt x="198119" y="199643"/>
                </a:lnTo>
                <a:lnTo>
                  <a:pt x="198119" y="201167"/>
                </a:lnTo>
                <a:lnTo>
                  <a:pt x="228295" y="201167"/>
                </a:lnTo>
                <a:lnTo>
                  <a:pt x="220979" y="213359"/>
                </a:lnTo>
                <a:lnTo>
                  <a:pt x="211835" y="227075"/>
                </a:lnTo>
                <a:lnTo>
                  <a:pt x="204215" y="239267"/>
                </a:lnTo>
                <a:lnTo>
                  <a:pt x="204215" y="240791"/>
                </a:lnTo>
                <a:lnTo>
                  <a:pt x="196596" y="254508"/>
                </a:lnTo>
                <a:lnTo>
                  <a:pt x="188595" y="265175"/>
                </a:lnTo>
                <a:lnTo>
                  <a:pt x="160019" y="265175"/>
                </a:lnTo>
                <a:lnTo>
                  <a:pt x="158496" y="266700"/>
                </a:lnTo>
                <a:close/>
              </a:path>
              <a:path w="367665" h="495300">
                <a:moveTo>
                  <a:pt x="62483" y="443483"/>
                </a:moveTo>
                <a:lnTo>
                  <a:pt x="65531" y="437388"/>
                </a:lnTo>
                <a:lnTo>
                  <a:pt x="71627" y="422147"/>
                </a:lnTo>
                <a:lnTo>
                  <a:pt x="76200" y="414528"/>
                </a:lnTo>
                <a:lnTo>
                  <a:pt x="76200" y="413004"/>
                </a:lnTo>
                <a:lnTo>
                  <a:pt x="80771" y="405383"/>
                </a:lnTo>
                <a:lnTo>
                  <a:pt x="85343" y="396239"/>
                </a:lnTo>
                <a:lnTo>
                  <a:pt x="89915" y="385571"/>
                </a:lnTo>
                <a:lnTo>
                  <a:pt x="89915" y="384047"/>
                </a:lnTo>
                <a:lnTo>
                  <a:pt x="94487" y="373379"/>
                </a:lnTo>
                <a:lnTo>
                  <a:pt x="106679" y="352043"/>
                </a:lnTo>
                <a:lnTo>
                  <a:pt x="112775" y="342900"/>
                </a:lnTo>
                <a:lnTo>
                  <a:pt x="112775" y="341375"/>
                </a:lnTo>
                <a:lnTo>
                  <a:pt x="118871" y="330708"/>
                </a:lnTo>
                <a:lnTo>
                  <a:pt x="126491" y="316991"/>
                </a:lnTo>
                <a:lnTo>
                  <a:pt x="135635" y="304800"/>
                </a:lnTo>
                <a:lnTo>
                  <a:pt x="143255" y="292608"/>
                </a:lnTo>
                <a:lnTo>
                  <a:pt x="150875" y="278891"/>
                </a:lnTo>
                <a:lnTo>
                  <a:pt x="160019" y="265175"/>
                </a:lnTo>
                <a:lnTo>
                  <a:pt x="188595" y="265175"/>
                </a:lnTo>
                <a:lnTo>
                  <a:pt x="187452" y="266700"/>
                </a:lnTo>
                <a:lnTo>
                  <a:pt x="179831" y="278891"/>
                </a:lnTo>
                <a:lnTo>
                  <a:pt x="179831" y="280416"/>
                </a:lnTo>
                <a:lnTo>
                  <a:pt x="173164" y="291083"/>
                </a:lnTo>
                <a:lnTo>
                  <a:pt x="172211" y="291083"/>
                </a:lnTo>
                <a:lnTo>
                  <a:pt x="156971" y="318516"/>
                </a:lnTo>
                <a:lnTo>
                  <a:pt x="155448" y="318516"/>
                </a:lnTo>
                <a:lnTo>
                  <a:pt x="140207" y="342900"/>
                </a:lnTo>
                <a:lnTo>
                  <a:pt x="134873" y="353567"/>
                </a:lnTo>
                <a:lnTo>
                  <a:pt x="134111" y="353567"/>
                </a:lnTo>
                <a:lnTo>
                  <a:pt x="121919" y="374904"/>
                </a:lnTo>
                <a:lnTo>
                  <a:pt x="117348" y="385571"/>
                </a:lnTo>
                <a:lnTo>
                  <a:pt x="112122" y="394716"/>
                </a:lnTo>
                <a:lnTo>
                  <a:pt x="111252" y="394716"/>
                </a:lnTo>
                <a:lnTo>
                  <a:pt x="106679" y="405383"/>
                </a:lnTo>
                <a:lnTo>
                  <a:pt x="106679" y="406908"/>
                </a:lnTo>
                <a:lnTo>
                  <a:pt x="98298" y="423671"/>
                </a:lnTo>
                <a:lnTo>
                  <a:pt x="97535" y="423671"/>
                </a:lnTo>
                <a:lnTo>
                  <a:pt x="94996" y="431292"/>
                </a:lnTo>
                <a:lnTo>
                  <a:pt x="94487" y="431292"/>
                </a:lnTo>
                <a:lnTo>
                  <a:pt x="90220" y="441959"/>
                </a:lnTo>
                <a:lnTo>
                  <a:pt x="64007" y="441959"/>
                </a:lnTo>
                <a:lnTo>
                  <a:pt x="62483" y="443483"/>
                </a:lnTo>
                <a:close/>
              </a:path>
              <a:path w="367665" h="495300">
                <a:moveTo>
                  <a:pt x="172211" y="292608"/>
                </a:moveTo>
                <a:lnTo>
                  <a:pt x="172211" y="291083"/>
                </a:lnTo>
                <a:lnTo>
                  <a:pt x="173164" y="291083"/>
                </a:lnTo>
                <a:lnTo>
                  <a:pt x="172211" y="292608"/>
                </a:lnTo>
                <a:close/>
              </a:path>
              <a:path w="367665" h="495300">
                <a:moveTo>
                  <a:pt x="134111" y="355092"/>
                </a:moveTo>
                <a:lnTo>
                  <a:pt x="134111" y="353567"/>
                </a:lnTo>
                <a:lnTo>
                  <a:pt x="134873" y="353567"/>
                </a:lnTo>
                <a:lnTo>
                  <a:pt x="134111" y="355092"/>
                </a:lnTo>
                <a:close/>
              </a:path>
              <a:path w="367665" h="495300">
                <a:moveTo>
                  <a:pt x="111252" y="396239"/>
                </a:moveTo>
                <a:lnTo>
                  <a:pt x="111252" y="394716"/>
                </a:lnTo>
                <a:lnTo>
                  <a:pt x="112122" y="394716"/>
                </a:lnTo>
                <a:lnTo>
                  <a:pt x="111252" y="396239"/>
                </a:lnTo>
                <a:close/>
              </a:path>
              <a:path w="367665" h="495300">
                <a:moveTo>
                  <a:pt x="97535" y="425196"/>
                </a:moveTo>
                <a:lnTo>
                  <a:pt x="97535" y="423671"/>
                </a:lnTo>
                <a:lnTo>
                  <a:pt x="98298" y="423671"/>
                </a:lnTo>
                <a:lnTo>
                  <a:pt x="97535" y="425196"/>
                </a:lnTo>
                <a:close/>
              </a:path>
              <a:path w="367665" h="495300">
                <a:moveTo>
                  <a:pt x="94487" y="432816"/>
                </a:moveTo>
                <a:lnTo>
                  <a:pt x="94487" y="431292"/>
                </a:lnTo>
                <a:lnTo>
                  <a:pt x="94996" y="431292"/>
                </a:lnTo>
                <a:lnTo>
                  <a:pt x="94487" y="432816"/>
                </a:lnTo>
                <a:close/>
              </a:path>
              <a:path w="367665" h="495300">
                <a:moveTo>
                  <a:pt x="78231" y="466343"/>
                </a:moveTo>
                <a:lnTo>
                  <a:pt x="51815" y="466343"/>
                </a:lnTo>
                <a:lnTo>
                  <a:pt x="53339" y="463296"/>
                </a:lnTo>
                <a:lnTo>
                  <a:pt x="56387" y="458724"/>
                </a:lnTo>
                <a:lnTo>
                  <a:pt x="55371" y="458724"/>
                </a:lnTo>
                <a:lnTo>
                  <a:pt x="56387" y="455675"/>
                </a:lnTo>
                <a:lnTo>
                  <a:pt x="57911" y="454151"/>
                </a:lnTo>
                <a:lnTo>
                  <a:pt x="64007" y="441959"/>
                </a:lnTo>
                <a:lnTo>
                  <a:pt x="90220" y="441959"/>
                </a:lnTo>
                <a:lnTo>
                  <a:pt x="88391" y="446532"/>
                </a:lnTo>
                <a:lnTo>
                  <a:pt x="85343" y="452628"/>
                </a:lnTo>
                <a:lnTo>
                  <a:pt x="85343" y="454151"/>
                </a:lnTo>
                <a:lnTo>
                  <a:pt x="83057" y="458724"/>
                </a:lnTo>
                <a:lnTo>
                  <a:pt x="56387" y="458724"/>
                </a:lnTo>
                <a:lnTo>
                  <a:pt x="54863" y="460247"/>
                </a:lnTo>
                <a:lnTo>
                  <a:pt x="82296" y="460247"/>
                </a:lnTo>
                <a:lnTo>
                  <a:pt x="80264" y="463296"/>
                </a:lnTo>
                <a:lnTo>
                  <a:pt x="79248" y="463296"/>
                </a:lnTo>
                <a:lnTo>
                  <a:pt x="78231" y="466343"/>
                </a:lnTo>
                <a:close/>
              </a:path>
              <a:path w="367665" h="495300">
                <a:moveTo>
                  <a:pt x="3810" y="451866"/>
                </a:moveTo>
                <a:lnTo>
                  <a:pt x="6096" y="449579"/>
                </a:lnTo>
                <a:lnTo>
                  <a:pt x="9143" y="448055"/>
                </a:lnTo>
                <a:lnTo>
                  <a:pt x="6096" y="451104"/>
                </a:lnTo>
                <a:lnTo>
                  <a:pt x="3810" y="451866"/>
                </a:lnTo>
                <a:close/>
              </a:path>
              <a:path w="367665" h="495300">
                <a:moveTo>
                  <a:pt x="18287" y="469392"/>
                </a:moveTo>
                <a:lnTo>
                  <a:pt x="10667" y="469392"/>
                </a:lnTo>
                <a:lnTo>
                  <a:pt x="8381" y="468629"/>
                </a:lnTo>
                <a:lnTo>
                  <a:pt x="7619" y="467867"/>
                </a:lnTo>
                <a:lnTo>
                  <a:pt x="4571" y="466343"/>
                </a:lnTo>
                <a:lnTo>
                  <a:pt x="3048" y="464820"/>
                </a:lnTo>
                <a:lnTo>
                  <a:pt x="1523" y="461771"/>
                </a:lnTo>
                <a:lnTo>
                  <a:pt x="507" y="458723"/>
                </a:lnTo>
                <a:lnTo>
                  <a:pt x="1523" y="455675"/>
                </a:lnTo>
                <a:lnTo>
                  <a:pt x="3048" y="452628"/>
                </a:lnTo>
                <a:lnTo>
                  <a:pt x="3810" y="451866"/>
                </a:lnTo>
                <a:lnTo>
                  <a:pt x="6096" y="451104"/>
                </a:lnTo>
                <a:lnTo>
                  <a:pt x="9143" y="448055"/>
                </a:lnTo>
                <a:lnTo>
                  <a:pt x="13715" y="448055"/>
                </a:lnTo>
                <a:lnTo>
                  <a:pt x="16763" y="449579"/>
                </a:lnTo>
                <a:lnTo>
                  <a:pt x="19811" y="452628"/>
                </a:lnTo>
                <a:lnTo>
                  <a:pt x="20573" y="454151"/>
                </a:lnTo>
                <a:lnTo>
                  <a:pt x="19811" y="454151"/>
                </a:lnTo>
                <a:lnTo>
                  <a:pt x="20827" y="454659"/>
                </a:lnTo>
                <a:lnTo>
                  <a:pt x="21335" y="455675"/>
                </a:lnTo>
                <a:lnTo>
                  <a:pt x="22859" y="455675"/>
                </a:lnTo>
                <a:lnTo>
                  <a:pt x="25907" y="457200"/>
                </a:lnTo>
                <a:lnTo>
                  <a:pt x="27431" y="458723"/>
                </a:lnTo>
                <a:lnTo>
                  <a:pt x="27431" y="461771"/>
                </a:lnTo>
                <a:lnTo>
                  <a:pt x="24383" y="467867"/>
                </a:lnTo>
                <a:lnTo>
                  <a:pt x="21335" y="467867"/>
                </a:lnTo>
                <a:lnTo>
                  <a:pt x="18287" y="469392"/>
                </a:lnTo>
                <a:close/>
              </a:path>
              <a:path w="367665" h="495300">
                <a:moveTo>
                  <a:pt x="27431" y="454151"/>
                </a:moveTo>
                <a:lnTo>
                  <a:pt x="21335" y="454151"/>
                </a:lnTo>
                <a:lnTo>
                  <a:pt x="18287" y="451104"/>
                </a:lnTo>
                <a:lnTo>
                  <a:pt x="21335" y="452628"/>
                </a:lnTo>
                <a:lnTo>
                  <a:pt x="22859" y="452628"/>
                </a:lnTo>
                <a:lnTo>
                  <a:pt x="27431" y="454151"/>
                </a:lnTo>
                <a:close/>
              </a:path>
              <a:path w="367665" h="495300">
                <a:moveTo>
                  <a:pt x="507" y="458723"/>
                </a:moveTo>
                <a:lnTo>
                  <a:pt x="0" y="457200"/>
                </a:lnTo>
                <a:lnTo>
                  <a:pt x="1523" y="452628"/>
                </a:lnTo>
                <a:lnTo>
                  <a:pt x="3810" y="451866"/>
                </a:lnTo>
                <a:lnTo>
                  <a:pt x="3048" y="452628"/>
                </a:lnTo>
                <a:lnTo>
                  <a:pt x="1523" y="455675"/>
                </a:lnTo>
                <a:lnTo>
                  <a:pt x="507" y="458723"/>
                </a:lnTo>
                <a:close/>
              </a:path>
              <a:path w="367665" h="495300">
                <a:moveTo>
                  <a:pt x="47243" y="469392"/>
                </a:moveTo>
                <a:lnTo>
                  <a:pt x="18287" y="469392"/>
                </a:lnTo>
                <a:lnTo>
                  <a:pt x="21335" y="467867"/>
                </a:lnTo>
                <a:lnTo>
                  <a:pt x="24383" y="467867"/>
                </a:lnTo>
                <a:lnTo>
                  <a:pt x="27431" y="461771"/>
                </a:lnTo>
                <a:lnTo>
                  <a:pt x="27431" y="458723"/>
                </a:lnTo>
                <a:lnTo>
                  <a:pt x="25907" y="457200"/>
                </a:lnTo>
                <a:lnTo>
                  <a:pt x="20827" y="454659"/>
                </a:lnTo>
                <a:lnTo>
                  <a:pt x="19811" y="452628"/>
                </a:lnTo>
                <a:lnTo>
                  <a:pt x="21335" y="454151"/>
                </a:lnTo>
                <a:lnTo>
                  <a:pt x="27431" y="454151"/>
                </a:lnTo>
                <a:lnTo>
                  <a:pt x="28955" y="455675"/>
                </a:lnTo>
                <a:lnTo>
                  <a:pt x="32003" y="457200"/>
                </a:lnTo>
                <a:lnTo>
                  <a:pt x="33527" y="457200"/>
                </a:lnTo>
                <a:lnTo>
                  <a:pt x="33527" y="458724"/>
                </a:lnTo>
                <a:lnTo>
                  <a:pt x="36575" y="460247"/>
                </a:lnTo>
                <a:lnTo>
                  <a:pt x="38100" y="460247"/>
                </a:lnTo>
                <a:lnTo>
                  <a:pt x="39623" y="463296"/>
                </a:lnTo>
                <a:lnTo>
                  <a:pt x="42671" y="464820"/>
                </a:lnTo>
                <a:lnTo>
                  <a:pt x="47243" y="469392"/>
                </a:lnTo>
                <a:close/>
              </a:path>
              <a:path w="367665" h="495300">
                <a:moveTo>
                  <a:pt x="20827" y="454659"/>
                </a:moveTo>
                <a:lnTo>
                  <a:pt x="19811" y="454151"/>
                </a:lnTo>
                <a:lnTo>
                  <a:pt x="20573" y="454151"/>
                </a:lnTo>
                <a:lnTo>
                  <a:pt x="20827" y="454659"/>
                </a:lnTo>
                <a:close/>
              </a:path>
              <a:path w="367665" h="495300">
                <a:moveTo>
                  <a:pt x="22859" y="455675"/>
                </a:moveTo>
                <a:lnTo>
                  <a:pt x="21335" y="455675"/>
                </a:lnTo>
                <a:lnTo>
                  <a:pt x="20827" y="454659"/>
                </a:lnTo>
                <a:lnTo>
                  <a:pt x="22859" y="455675"/>
                </a:lnTo>
                <a:close/>
              </a:path>
              <a:path w="367665" h="495300">
                <a:moveTo>
                  <a:pt x="33527" y="457200"/>
                </a:moveTo>
                <a:lnTo>
                  <a:pt x="32003" y="457200"/>
                </a:lnTo>
                <a:lnTo>
                  <a:pt x="30479" y="455675"/>
                </a:lnTo>
                <a:lnTo>
                  <a:pt x="33527" y="457200"/>
                </a:lnTo>
                <a:close/>
              </a:path>
              <a:path w="367665" h="495300">
                <a:moveTo>
                  <a:pt x="4572" y="466344"/>
                </a:moveTo>
                <a:lnTo>
                  <a:pt x="1523" y="464820"/>
                </a:lnTo>
                <a:lnTo>
                  <a:pt x="0" y="460247"/>
                </a:lnTo>
                <a:lnTo>
                  <a:pt x="507" y="458723"/>
                </a:lnTo>
                <a:lnTo>
                  <a:pt x="1523" y="461771"/>
                </a:lnTo>
                <a:lnTo>
                  <a:pt x="3048" y="464820"/>
                </a:lnTo>
                <a:lnTo>
                  <a:pt x="4572" y="466344"/>
                </a:lnTo>
                <a:close/>
              </a:path>
              <a:path w="367665" h="495300">
                <a:moveTo>
                  <a:pt x="75692" y="472439"/>
                </a:moveTo>
                <a:lnTo>
                  <a:pt x="51815" y="472439"/>
                </a:lnTo>
                <a:lnTo>
                  <a:pt x="48768" y="470916"/>
                </a:lnTo>
                <a:lnTo>
                  <a:pt x="48005" y="470154"/>
                </a:lnTo>
                <a:lnTo>
                  <a:pt x="50291" y="467867"/>
                </a:lnTo>
                <a:lnTo>
                  <a:pt x="50291" y="466343"/>
                </a:lnTo>
                <a:lnTo>
                  <a:pt x="53339" y="463296"/>
                </a:lnTo>
                <a:lnTo>
                  <a:pt x="51815" y="466343"/>
                </a:lnTo>
                <a:lnTo>
                  <a:pt x="78231" y="466343"/>
                </a:lnTo>
                <a:lnTo>
                  <a:pt x="77723" y="467867"/>
                </a:lnTo>
                <a:lnTo>
                  <a:pt x="76199" y="470916"/>
                </a:lnTo>
                <a:lnTo>
                  <a:pt x="75692" y="472439"/>
                </a:lnTo>
                <a:close/>
              </a:path>
              <a:path w="367665" h="495300">
                <a:moveTo>
                  <a:pt x="79248" y="464820"/>
                </a:moveTo>
                <a:lnTo>
                  <a:pt x="79248" y="463296"/>
                </a:lnTo>
                <a:lnTo>
                  <a:pt x="80264" y="463296"/>
                </a:lnTo>
                <a:lnTo>
                  <a:pt x="79248" y="464820"/>
                </a:lnTo>
                <a:close/>
              </a:path>
              <a:path w="367665" h="495300">
                <a:moveTo>
                  <a:pt x="8381" y="468629"/>
                </a:moveTo>
                <a:lnTo>
                  <a:pt x="6096" y="467867"/>
                </a:lnTo>
                <a:lnTo>
                  <a:pt x="4572" y="466344"/>
                </a:lnTo>
                <a:lnTo>
                  <a:pt x="7619" y="467867"/>
                </a:lnTo>
                <a:lnTo>
                  <a:pt x="8381" y="468629"/>
                </a:lnTo>
                <a:close/>
              </a:path>
              <a:path w="367665" h="495300">
                <a:moveTo>
                  <a:pt x="44196" y="472439"/>
                </a:moveTo>
                <a:lnTo>
                  <a:pt x="13715" y="472439"/>
                </a:lnTo>
                <a:lnTo>
                  <a:pt x="12191" y="470916"/>
                </a:lnTo>
                <a:lnTo>
                  <a:pt x="9143" y="469392"/>
                </a:lnTo>
                <a:lnTo>
                  <a:pt x="8381" y="468629"/>
                </a:lnTo>
                <a:lnTo>
                  <a:pt x="10667" y="469392"/>
                </a:lnTo>
                <a:lnTo>
                  <a:pt x="47243" y="469392"/>
                </a:lnTo>
                <a:lnTo>
                  <a:pt x="48005" y="470154"/>
                </a:lnTo>
                <a:lnTo>
                  <a:pt x="47243" y="470916"/>
                </a:lnTo>
                <a:lnTo>
                  <a:pt x="44196" y="472439"/>
                </a:lnTo>
                <a:close/>
              </a:path>
              <a:path w="367665" h="495300">
                <a:moveTo>
                  <a:pt x="51815" y="473963"/>
                </a:moveTo>
                <a:lnTo>
                  <a:pt x="45719" y="473963"/>
                </a:lnTo>
                <a:lnTo>
                  <a:pt x="47243" y="470916"/>
                </a:lnTo>
                <a:lnTo>
                  <a:pt x="48005" y="470154"/>
                </a:lnTo>
                <a:lnTo>
                  <a:pt x="51815" y="473963"/>
                </a:lnTo>
                <a:close/>
              </a:path>
              <a:path w="367665" h="495300">
                <a:moveTo>
                  <a:pt x="44196" y="473963"/>
                </a:moveTo>
                <a:lnTo>
                  <a:pt x="18287" y="473963"/>
                </a:lnTo>
                <a:lnTo>
                  <a:pt x="16763" y="472439"/>
                </a:lnTo>
                <a:lnTo>
                  <a:pt x="44196" y="472439"/>
                </a:lnTo>
                <a:lnTo>
                  <a:pt x="47243" y="470916"/>
                </a:lnTo>
                <a:lnTo>
                  <a:pt x="44196" y="473963"/>
                </a:lnTo>
                <a:close/>
              </a:path>
              <a:path w="367665" h="495300">
                <a:moveTo>
                  <a:pt x="45719" y="473963"/>
                </a:moveTo>
                <a:lnTo>
                  <a:pt x="44196" y="473963"/>
                </a:lnTo>
                <a:lnTo>
                  <a:pt x="47243" y="470916"/>
                </a:lnTo>
                <a:lnTo>
                  <a:pt x="45719" y="473963"/>
                </a:lnTo>
                <a:close/>
              </a:path>
              <a:path w="367665" h="495300">
                <a:moveTo>
                  <a:pt x="51815" y="472439"/>
                </a:moveTo>
                <a:lnTo>
                  <a:pt x="50291" y="472439"/>
                </a:lnTo>
                <a:lnTo>
                  <a:pt x="48768" y="470916"/>
                </a:lnTo>
                <a:lnTo>
                  <a:pt x="51815" y="472439"/>
                </a:lnTo>
                <a:close/>
              </a:path>
              <a:path w="367665" h="495300">
                <a:moveTo>
                  <a:pt x="74675" y="475488"/>
                </a:moveTo>
                <a:lnTo>
                  <a:pt x="74675" y="473963"/>
                </a:lnTo>
                <a:lnTo>
                  <a:pt x="51815" y="473963"/>
                </a:lnTo>
                <a:lnTo>
                  <a:pt x="49350" y="471498"/>
                </a:lnTo>
                <a:lnTo>
                  <a:pt x="50291" y="472439"/>
                </a:lnTo>
                <a:lnTo>
                  <a:pt x="75692" y="472439"/>
                </a:lnTo>
                <a:lnTo>
                  <a:pt x="74675" y="475488"/>
                </a:lnTo>
                <a:close/>
              </a:path>
              <a:path w="367665" h="495300">
                <a:moveTo>
                  <a:pt x="18287" y="473963"/>
                </a:moveTo>
                <a:lnTo>
                  <a:pt x="15239" y="472439"/>
                </a:lnTo>
                <a:lnTo>
                  <a:pt x="16763" y="472439"/>
                </a:lnTo>
                <a:lnTo>
                  <a:pt x="18287" y="473963"/>
                </a:lnTo>
                <a:close/>
              </a:path>
              <a:path w="367665" h="495300">
                <a:moveTo>
                  <a:pt x="65531" y="486155"/>
                </a:moveTo>
                <a:lnTo>
                  <a:pt x="32003" y="486155"/>
                </a:lnTo>
                <a:lnTo>
                  <a:pt x="21335" y="475488"/>
                </a:lnTo>
                <a:lnTo>
                  <a:pt x="19811" y="475488"/>
                </a:lnTo>
                <a:lnTo>
                  <a:pt x="18287" y="473963"/>
                </a:lnTo>
                <a:lnTo>
                  <a:pt x="74675" y="473963"/>
                </a:lnTo>
                <a:lnTo>
                  <a:pt x="74167" y="475488"/>
                </a:lnTo>
                <a:lnTo>
                  <a:pt x="21335" y="475488"/>
                </a:lnTo>
                <a:lnTo>
                  <a:pt x="22859" y="477012"/>
                </a:lnTo>
                <a:lnTo>
                  <a:pt x="73659" y="477012"/>
                </a:lnTo>
                <a:lnTo>
                  <a:pt x="73152" y="478535"/>
                </a:lnTo>
                <a:lnTo>
                  <a:pt x="70103" y="481583"/>
                </a:lnTo>
                <a:lnTo>
                  <a:pt x="67055" y="483108"/>
                </a:lnTo>
                <a:lnTo>
                  <a:pt x="68579" y="483108"/>
                </a:lnTo>
                <a:lnTo>
                  <a:pt x="65531" y="486155"/>
                </a:lnTo>
                <a:close/>
              </a:path>
              <a:path w="367665" h="495300">
                <a:moveTo>
                  <a:pt x="51815" y="495300"/>
                </a:moveTo>
                <a:lnTo>
                  <a:pt x="45719" y="495300"/>
                </a:lnTo>
                <a:lnTo>
                  <a:pt x="41148" y="493775"/>
                </a:lnTo>
                <a:lnTo>
                  <a:pt x="39623" y="492251"/>
                </a:lnTo>
                <a:lnTo>
                  <a:pt x="33527" y="489204"/>
                </a:lnTo>
                <a:lnTo>
                  <a:pt x="30479" y="486155"/>
                </a:lnTo>
                <a:lnTo>
                  <a:pt x="65531" y="486155"/>
                </a:lnTo>
                <a:lnTo>
                  <a:pt x="67055" y="484632"/>
                </a:lnTo>
                <a:lnTo>
                  <a:pt x="64007" y="487679"/>
                </a:lnTo>
                <a:lnTo>
                  <a:pt x="62483" y="490728"/>
                </a:lnTo>
                <a:lnTo>
                  <a:pt x="59435" y="492251"/>
                </a:lnTo>
                <a:lnTo>
                  <a:pt x="54863" y="493775"/>
                </a:lnTo>
                <a:lnTo>
                  <a:pt x="51815" y="49530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91768" y="2663951"/>
            <a:ext cx="458724" cy="1059180"/>
          </a:xfrm>
          <a:prstGeom prst="rect"/>
        </p:spPr>
      </p:pic>
      <p:grpSp>
        <p:nvGrpSpPr>
          <p:cNvPr id="35" name="object 6"/>
          <p:cNvGrpSpPr/>
          <p:nvPr/>
        </p:nvGrpSpPr>
        <p:grpSpPr>
          <a:xfrm>
            <a:off x="1225296" y="3768852"/>
            <a:ext cx="387350" cy="1478280"/>
            <a:chOff x="1225296" y="3768852"/>
            <a:chExt cx="387350" cy="1478280"/>
          </a:xfrm>
        </p:grpSpPr>
        <p:pic>
          <p:nvPicPr>
            <p:cNvPr id="2097159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225296" y="3768852"/>
              <a:ext cx="387096" cy="1040892"/>
            </a:xfrm>
            <a:prstGeom prst="rect"/>
          </p:spPr>
        </p:pic>
        <p:sp>
          <p:nvSpPr>
            <p:cNvPr id="1048605" name="object 8"/>
            <p:cNvSpPr/>
            <p:nvPr/>
          </p:nvSpPr>
          <p:spPr>
            <a:xfrm>
              <a:off x="1266444" y="4846320"/>
              <a:ext cx="222885" cy="401320"/>
            </a:xfrm>
            <a:custGeom>
              <a:avLst/>
              <a:ahLst/>
              <a:rect l="l" t="t" r="r" b="b"/>
              <a:pathLst>
                <a:path w="222884" h="401320">
                  <a:moveTo>
                    <a:pt x="196087" y="64008"/>
                  </a:moveTo>
                  <a:lnTo>
                    <a:pt x="167639" y="64008"/>
                  </a:lnTo>
                  <a:lnTo>
                    <a:pt x="170687" y="54864"/>
                  </a:lnTo>
                  <a:lnTo>
                    <a:pt x="175259" y="45719"/>
                  </a:lnTo>
                  <a:lnTo>
                    <a:pt x="179831" y="38100"/>
                  </a:lnTo>
                  <a:lnTo>
                    <a:pt x="184404" y="28956"/>
                  </a:lnTo>
                  <a:lnTo>
                    <a:pt x="185927" y="27432"/>
                  </a:lnTo>
                  <a:lnTo>
                    <a:pt x="190500" y="21336"/>
                  </a:lnTo>
                  <a:lnTo>
                    <a:pt x="195071" y="13716"/>
                  </a:lnTo>
                  <a:lnTo>
                    <a:pt x="202691" y="6096"/>
                  </a:lnTo>
                  <a:lnTo>
                    <a:pt x="202691" y="4572"/>
                  </a:lnTo>
                  <a:lnTo>
                    <a:pt x="205739" y="4572"/>
                  </a:lnTo>
                  <a:lnTo>
                    <a:pt x="210311" y="1524"/>
                  </a:lnTo>
                  <a:lnTo>
                    <a:pt x="213359" y="0"/>
                  </a:lnTo>
                  <a:lnTo>
                    <a:pt x="216407" y="0"/>
                  </a:lnTo>
                  <a:lnTo>
                    <a:pt x="217931" y="1524"/>
                  </a:lnTo>
                  <a:lnTo>
                    <a:pt x="220979" y="3048"/>
                  </a:lnTo>
                  <a:lnTo>
                    <a:pt x="222504" y="6096"/>
                  </a:lnTo>
                  <a:lnTo>
                    <a:pt x="222504" y="16764"/>
                  </a:lnTo>
                  <a:lnTo>
                    <a:pt x="220979" y="19812"/>
                  </a:lnTo>
                  <a:lnTo>
                    <a:pt x="219455" y="21336"/>
                  </a:lnTo>
                  <a:lnTo>
                    <a:pt x="215798" y="27432"/>
                  </a:lnTo>
                  <a:lnTo>
                    <a:pt x="214883" y="27432"/>
                  </a:lnTo>
                  <a:lnTo>
                    <a:pt x="211835" y="35051"/>
                  </a:lnTo>
                  <a:lnTo>
                    <a:pt x="208178" y="41148"/>
                  </a:lnTo>
                  <a:lnTo>
                    <a:pt x="207263" y="41148"/>
                  </a:lnTo>
                  <a:lnTo>
                    <a:pt x="202691" y="48767"/>
                  </a:lnTo>
                  <a:lnTo>
                    <a:pt x="198119" y="57912"/>
                  </a:lnTo>
                  <a:lnTo>
                    <a:pt x="196087" y="64008"/>
                  </a:lnTo>
                  <a:close/>
                </a:path>
                <a:path w="222884" h="401320">
                  <a:moveTo>
                    <a:pt x="214883" y="28956"/>
                  </a:moveTo>
                  <a:lnTo>
                    <a:pt x="214883" y="27432"/>
                  </a:lnTo>
                  <a:lnTo>
                    <a:pt x="215798" y="27432"/>
                  </a:lnTo>
                  <a:lnTo>
                    <a:pt x="214883" y="28956"/>
                  </a:lnTo>
                  <a:close/>
                </a:path>
                <a:path w="222884" h="401320">
                  <a:moveTo>
                    <a:pt x="207263" y="42672"/>
                  </a:moveTo>
                  <a:lnTo>
                    <a:pt x="207263" y="41148"/>
                  </a:lnTo>
                  <a:lnTo>
                    <a:pt x="208178" y="41148"/>
                  </a:lnTo>
                  <a:lnTo>
                    <a:pt x="207263" y="42672"/>
                  </a:lnTo>
                  <a:close/>
                </a:path>
                <a:path w="222884" h="401320">
                  <a:moveTo>
                    <a:pt x="153415" y="158496"/>
                  </a:moveTo>
                  <a:lnTo>
                    <a:pt x="126491" y="158496"/>
                  </a:lnTo>
                  <a:lnTo>
                    <a:pt x="129539" y="147828"/>
                  </a:lnTo>
                  <a:lnTo>
                    <a:pt x="132587" y="138683"/>
                  </a:lnTo>
                  <a:lnTo>
                    <a:pt x="132587" y="137160"/>
                  </a:lnTo>
                  <a:lnTo>
                    <a:pt x="141731" y="118872"/>
                  </a:lnTo>
                  <a:lnTo>
                    <a:pt x="144779" y="108203"/>
                  </a:lnTo>
                  <a:lnTo>
                    <a:pt x="146304" y="108203"/>
                  </a:lnTo>
                  <a:lnTo>
                    <a:pt x="149351" y="99060"/>
                  </a:lnTo>
                  <a:lnTo>
                    <a:pt x="167639" y="62483"/>
                  </a:lnTo>
                  <a:lnTo>
                    <a:pt x="167639" y="64008"/>
                  </a:lnTo>
                  <a:lnTo>
                    <a:pt x="196087" y="64008"/>
                  </a:lnTo>
                  <a:lnTo>
                    <a:pt x="195580" y="65532"/>
                  </a:lnTo>
                  <a:lnTo>
                    <a:pt x="195071" y="65532"/>
                  </a:lnTo>
                  <a:lnTo>
                    <a:pt x="192023" y="74676"/>
                  </a:lnTo>
                  <a:lnTo>
                    <a:pt x="190500" y="74676"/>
                  </a:lnTo>
                  <a:lnTo>
                    <a:pt x="185927" y="83819"/>
                  </a:lnTo>
                  <a:lnTo>
                    <a:pt x="182879" y="91440"/>
                  </a:lnTo>
                  <a:lnTo>
                    <a:pt x="169163" y="118872"/>
                  </a:lnTo>
                  <a:lnTo>
                    <a:pt x="165245" y="128016"/>
                  </a:lnTo>
                  <a:lnTo>
                    <a:pt x="164591" y="128016"/>
                  </a:lnTo>
                  <a:lnTo>
                    <a:pt x="161979" y="137160"/>
                  </a:lnTo>
                  <a:lnTo>
                    <a:pt x="161543" y="137160"/>
                  </a:lnTo>
                  <a:lnTo>
                    <a:pt x="156971" y="147828"/>
                  </a:lnTo>
                  <a:lnTo>
                    <a:pt x="153415" y="158496"/>
                  </a:lnTo>
                  <a:close/>
                </a:path>
                <a:path w="222884" h="401320">
                  <a:moveTo>
                    <a:pt x="195071" y="67056"/>
                  </a:moveTo>
                  <a:lnTo>
                    <a:pt x="195071" y="65532"/>
                  </a:lnTo>
                  <a:lnTo>
                    <a:pt x="195580" y="65532"/>
                  </a:lnTo>
                  <a:lnTo>
                    <a:pt x="195071" y="67056"/>
                  </a:lnTo>
                  <a:close/>
                </a:path>
                <a:path w="222884" h="401320">
                  <a:moveTo>
                    <a:pt x="164591" y="129540"/>
                  </a:moveTo>
                  <a:lnTo>
                    <a:pt x="164591" y="128016"/>
                  </a:lnTo>
                  <a:lnTo>
                    <a:pt x="165245" y="128016"/>
                  </a:lnTo>
                  <a:lnTo>
                    <a:pt x="164591" y="129540"/>
                  </a:lnTo>
                  <a:close/>
                </a:path>
                <a:path w="222884" h="401320">
                  <a:moveTo>
                    <a:pt x="161543" y="138683"/>
                  </a:moveTo>
                  <a:lnTo>
                    <a:pt x="161543" y="137160"/>
                  </a:lnTo>
                  <a:lnTo>
                    <a:pt x="161979" y="137160"/>
                  </a:lnTo>
                  <a:lnTo>
                    <a:pt x="161543" y="138683"/>
                  </a:lnTo>
                  <a:close/>
                </a:path>
                <a:path w="222884" h="401320">
                  <a:moveTo>
                    <a:pt x="100583" y="231648"/>
                  </a:moveTo>
                  <a:lnTo>
                    <a:pt x="103631" y="220980"/>
                  </a:lnTo>
                  <a:lnTo>
                    <a:pt x="103631" y="219456"/>
                  </a:lnTo>
                  <a:lnTo>
                    <a:pt x="108204" y="208787"/>
                  </a:lnTo>
                  <a:lnTo>
                    <a:pt x="114300" y="187451"/>
                  </a:lnTo>
                  <a:lnTo>
                    <a:pt x="115823" y="187451"/>
                  </a:lnTo>
                  <a:lnTo>
                    <a:pt x="118871" y="176783"/>
                  </a:lnTo>
                  <a:lnTo>
                    <a:pt x="123443" y="167640"/>
                  </a:lnTo>
                  <a:lnTo>
                    <a:pt x="126491" y="156972"/>
                  </a:lnTo>
                  <a:lnTo>
                    <a:pt x="126491" y="158496"/>
                  </a:lnTo>
                  <a:lnTo>
                    <a:pt x="153415" y="158496"/>
                  </a:lnTo>
                  <a:lnTo>
                    <a:pt x="150875" y="166116"/>
                  </a:lnTo>
                  <a:lnTo>
                    <a:pt x="146304" y="176783"/>
                  </a:lnTo>
                  <a:lnTo>
                    <a:pt x="143255" y="185928"/>
                  </a:lnTo>
                  <a:lnTo>
                    <a:pt x="138683" y="196596"/>
                  </a:lnTo>
                  <a:lnTo>
                    <a:pt x="135635" y="205740"/>
                  </a:lnTo>
                  <a:lnTo>
                    <a:pt x="131063" y="216408"/>
                  </a:lnTo>
                  <a:lnTo>
                    <a:pt x="127145" y="230124"/>
                  </a:lnTo>
                  <a:lnTo>
                    <a:pt x="102107" y="230124"/>
                  </a:lnTo>
                  <a:lnTo>
                    <a:pt x="100583" y="231648"/>
                  </a:lnTo>
                  <a:close/>
                </a:path>
                <a:path w="222884" h="401320">
                  <a:moveTo>
                    <a:pt x="74675" y="307848"/>
                  </a:moveTo>
                  <a:lnTo>
                    <a:pt x="79247" y="300228"/>
                  </a:lnTo>
                  <a:lnTo>
                    <a:pt x="80771" y="292608"/>
                  </a:lnTo>
                  <a:lnTo>
                    <a:pt x="86867" y="277367"/>
                  </a:lnTo>
                  <a:lnTo>
                    <a:pt x="86867" y="275844"/>
                  </a:lnTo>
                  <a:lnTo>
                    <a:pt x="92963" y="260603"/>
                  </a:lnTo>
                  <a:lnTo>
                    <a:pt x="96011" y="251460"/>
                  </a:lnTo>
                  <a:lnTo>
                    <a:pt x="97535" y="240792"/>
                  </a:lnTo>
                  <a:lnTo>
                    <a:pt x="99059" y="240792"/>
                  </a:lnTo>
                  <a:lnTo>
                    <a:pt x="102107" y="230124"/>
                  </a:lnTo>
                  <a:lnTo>
                    <a:pt x="127145" y="230124"/>
                  </a:lnTo>
                  <a:lnTo>
                    <a:pt x="121919" y="248412"/>
                  </a:lnTo>
                  <a:lnTo>
                    <a:pt x="118871" y="257556"/>
                  </a:lnTo>
                  <a:lnTo>
                    <a:pt x="115823" y="268224"/>
                  </a:lnTo>
                  <a:lnTo>
                    <a:pt x="112775" y="275844"/>
                  </a:lnTo>
                  <a:lnTo>
                    <a:pt x="112775" y="277367"/>
                  </a:lnTo>
                  <a:lnTo>
                    <a:pt x="103631" y="300228"/>
                  </a:lnTo>
                  <a:lnTo>
                    <a:pt x="101599" y="306324"/>
                  </a:lnTo>
                  <a:lnTo>
                    <a:pt x="76200" y="306324"/>
                  </a:lnTo>
                  <a:lnTo>
                    <a:pt x="74675" y="307848"/>
                  </a:lnTo>
                  <a:close/>
                </a:path>
                <a:path w="222884" h="401320">
                  <a:moveTo>
                    <a:pt x="88391" y="335280"/>
                  </a:moveTo>
                  <a:lnTo>
                    <a:pt x="65531" y="335280"/>
                  </a:lnTo>
                  <a:lnTo>
                    <a:pt x="67055" y="329183"/>
                  </a:lnTo>
                  <a:lnTo>
                    <a:pt x="67055" y="327660"/>
                  </a:lnTo>
                  <a:lnTo>
                    <a:pt x="68579" y="321564"/>
                  </a:lnTo>
                  <a:lnTo>
                    <a:pt x="71627" y="315467"/>
                  </a:lnTo>
                  <a:lnTo>
                    <a:pt x="71627" y="313944"/>
                  </a:lnTo>
                  <a:lnTo>
                    <a:pt x="76200" y="306324"/>
                  </a:lnTo>
                  <a:lnTo>
                    <a:pt x="101599" y="306324"/>
                  </a:lnTo>
                  <a:lnTo>
                    <a:pt x="100583" y="309372"/>
                  </a:lnTo>
                  <a:lnTo>
                    <a:pt x="97535" y="316992"/>
                  </a:lnTo>
                  <a:lnTo>
                    <a:pt x="97535" y="318516"/>
                  </a:lnTo>
                  <a:lnTo>
                    <a:pt x="92963" y="324612"/>
                  </a:lnTo>
                  <a:lnTo>
                    <a:pt x="93878" y="324612"/>
                  </a:lnTo>
                  <a:lnTo>
                    <a:pt x="91439" y="330708"/>
                  </a:lnTo>
                  <a:lnTo>
                    <a:pt x="88391" y="335280"/>
                  </a:lnTo>
                  <a:close/>
                </a:path>
                <a:path w="222884" h="401320">
                  <a:moveTo>
                    <a:pt x="93878" y="324612"/>
                  </a:moveTo>
                  <a:lnTo>
                    <a:pt x="92963" y="324612"/>
                  </a:lnTo>
                  <a:lnTo>
                    <a:pt x="94487" y="323087"/>
                  </a:lnTo>
                  <a:lnTo>
                    <a:pt x="93878" y="324612"/>
                  </a:lnTo>
                  <a:close/>
                </a:path>
                <a:path w="222884" h="401320">
                  <a:moveTo>
                    <a:pt x="88391" y="339851"/>
                  </a:moveTo>
                  <a:lnTo>
                    <a:pt x="64007" y="339851"/>
                  </a:lnTo>
                  <a:lnTo>
                    <a:pt x="65531" y="333756"/>
                  </a:lnTo>
                  <a:lnTo>
                    <a:pt x="65531" y="335280"/>
                  </a:lnTo>
                  <a:lnTo>
                    <a:pt x="89534" y="335280"/>
                  </a:lnTo>
                  <a:lnTo>
                    <a:pt x="88391" y="339851"/>
                  </a:lnTo>
                  <a:close/>
                </a:path>
                <a:path w="222884" h="401320">
                  <a:moveTo>
                    <a:pt x="89534" y="335280"/>
                  </a:moveTo>
                  <a:lnTo>
                    <a:pt x="88391" y="335280"/>
                  </a:lnTo>
                  <a:lnTo>
                    <a:pt x="89915" y="333756"/>
                  </a:lnTo>
                  <a:lnTo>
                    <a:pt x="89534" y="335280"/>
                  </a:lnTo>
                  <a:close/>
                </a:path>
                <a:path w="222884" h="401320">
                  <a:moveTo>
                    <a:pt x="76199" y="384048"/>
                  </a:moveTo>
                  <a:lnTo>
                    <a:pt x="19811" y="384048"/>
                  </a:lnTo>
                  <a:lnTo>
                    <a:pt x="21335" y="382524"/>
                  </a:lnTo>
                  <a:lnTo>
                    <a:pt x="50291" y="382524"/>
                  </a:lnTo>
                  <a:lnTo>
                    <a:pt x="57911" y="379476"/>
                  </a:lnTo>
                  <a:lnTo>
                    <a:pt x="54863" y="379476"/>
                  </a:lnTo>
                  <a:lnTo>
                    <a:pt x="56387" y="374903"/>
                  </a:lnTo>
                  <a:lnTo>
                    <a:pt x="56387" y="371856"/>
                  </a:lnTo>
                  <a:lnTo>
                    <a:pt x="57911" y="368808"/>
                  </a:lnTo>
                  <a:lnTo>
                    <a:pt x="57911" y="365760"/>
                  </a:lnTo>
                  <a:lnTo>
                    <a:pt x="59435" y="362712"/>
                  </a:lnTo>
                  <a:lnTo>
                    <a:pt x="59435" y="353567"/>
                  </a:lnTo>
                  <a:lnTo>
                    <a:pt x="60959" y="348996"/>
                  </a:lnTo>
                  <a:lnTo>
                    <a:pt x="60959" y="347472"/>
                  </a:lnTo>
                  <a:lnTo>
                    <a:pt x="64007" y="338328"/>
                  </a:lnTo>
                  <a:lnTo>
                    <a:pt x="64007" y="339851"/>
                  </a:lnTo>
                  <a:lnTo>
                    <a:pt x="88391" y="339851"/>
                  </a:lnTo>
                  <a:lnTo>
                    <a:pt x="88391" y="341376"/>
                  </a:lnTo>
                  <a:lnTo>
                    <a:pt x="84328" y="353567"/>
                  </a:lnTo>
                  <a:lnTo>
                    <a:pt x="83819" y="353567"/>
                  </a:lnTo>
                  <a:lnTo>
                    <a:pt x="82295" y="358140"/>
                  </a:lnTo>
                  <a:lnTo>
                    <a:pt x="82295" y="365760"/>
                  </a:lnTo>
                  <a:lnTo>
                    <a:pt x="80771" y="370332"/>
                  </a:lnTo>
                  <a:lnTo>
                    <a:pt x="80771" y="371856"/>
                  </a:lnTo>
                  <a:lnTo>
                    <a:pt x="79247" y="374903"/>
                  </a:lnTo>
                  <a:lnTo>
                    <a:pt x="79247" y="376428"/>
                  </a:lnTo>
                  <a:lnTo>
                    <a:pt x="77723" y="379476"/>
                  </a:lnTo>
                  <a:lnTo>
                    <a:pt x="77723" y="381000"/>
                  </a:lnTo>
                  <a:lnTo>
                    <a:pt x="76199" y="384048"/>
                  </a:lnTo>
                  <a:close/>
                </a:path>
                <a:path w="222884" h="401320">
                  <a:moveTo>
                    <a:pt x="83819" y="355092"/>
                  </a:moveTo>
                  <a:lnTo>
                    <a:pt x="83819" y="353567"/>
                  </a:lnTo>
                  <a:lnTo>
                    <a:pt x="84328" y="353567"/>
                  </a:lnTo>
                  <a:lnTo>
                    <a:pt x="83819" y="355092"/>
                  </a:lnTo>
                  <a:close/>
                </a:path>
                <a:path w="222884" h="401320">
                  <a:moveTo>
                    <a:pt x="2031" y="364236"/>
                  </a:moveTo>
                  <a:lnTo>
                    <a:pt x="3047" y="361187"/>
                  </a:lnTo>
                  <a:lnTo>
                    <a:pt x="6095" y="358140"/>
                  </a:lnTo>
                  <a:lnTo>
                    <a:pt x="2031" y="364236"/>
                  </a:lnTo>
                  <a:close/>
                </a:path>
                <a:path w="222884" h="401320">
                  <a:moveTo>
                    <a:pt x="6095" y="378714"/>
                  </a:moveTo>
                  <a:lnTo>
                    <a:pt x="4571" y="377951"/>
                  </a:lnTo>
                  <a:lnTo>
                    <a:pt x="1523" y="374903"/>
                  </a:lnTo>
                  <a:lnTo>
                    <a:pt x="0" y="370332"/>
                  </a:lnTo>
                  <a:lnTo>
                    <a:pt x="2032" y="364235"/>
                  </a:lnTo>
                  <a:lnTo>
                    <a:pt x="6095" y="358140"/>
                  </a:lnTo>
                  <a:lnTo>
                    <a:pt x="12191" y="358140"/>
                  </a:lnTo>
                  <a:lnTo>
                    <a:pt x="16763" y="361187"/>
                  </a:lnTo>
                  <a:lnTo>
                    <a:pt x="19811" y="362712"/>
                  </a:lnTo>
                  <a:lnTo>
                    <a:pt x="21335" y="367283"/>
                  </a:lnTo>
                  <a:lnTo>
                    <a:pt x="19811" y="367283"/>
                  </a:lnTo>
                  <a:lnTo>
                    <a:pt x="22859" y="370332"/>
                  </a:lnTo>
                  <a:lnTo>
                    <a:pt x="27431" y="370332"/>
                  </a:lnTo>
                  <a:lnTo>
                    <a:pt x="28955" y="371856"/>
                  </a:lnTo>
                  <a:lnTo>
                    <a:pt x="28955" y="377951"/>
                  </a:lnTo>
                  <a:lnTo>
                    <a:pt x="6095" y="377951"/>
                  </a:lnTo>
                  <a:lnTo>
                    <a:pt x="6095" y="378714"/>
                  </a:lnTo>
                  <a:close/>
                </a:path>
                <a:path w="222884" h="401320">
                  <a:moveTo>
                    <a:pt x="19811" y="362711"/>
                  </a:moveTo>
                  <a:lnTo>
                    <a:pt x="16763" y="361187"/>
                  </a:lnTo>
                  <a:lnTo>
                    <a:pt x="12191" y="358140"/>
                  </a:lnTo>
                  <a:lnTo>
                    <a:pt x="16763" y="359664"/>
                  </a:lnTo>
                  <a:lnTo>
                    <a:pt x="19811" y="362711"/>
                  </a:lnTo>
                  <a:close/>
                </a:path>
                <a:path w="222884" h="401320">
                  <a:moveTo>
                    <a:pt x="50291" y="382524"/>
                  </a:moveTo>
                  <a:lnTo>
                    <a:pt x="25907" y="382524"/>
                  </a:lnTo>
                  <a:lnTo>
                    <a:pt x="28955" y="379476"/>
                  </a:lnTo>
                  <a:lnTo>
                    <a:pt x="28955" y="371856"/>
                  </a:lnTo>
                  <a:lnTo>
                    <a:pt x="25906" y="368808"/>
                  </a:lnTo>
                  <a:lnTo>
                    <a:pt x="21335" y="367283"/>
                  </a:lnTo>
                  <a:lnTo>
                    <a:pt x="19811" y="362711"/>
                  </a:lnTo>
                  <a:lnTo>
                    <a:pt x="22860" y="364236"/>
                  </a:lnTo>
                  <a:lnTo>
                    <a:pt x="25907" y="367283"/>
                  </a:lnTo>
                  <a:lnTo>
                    <a:pt x="27431" y="367283"/>
                  </a:lnTo>
                  <a:lnTo>
                    <a:pt x="28194" y="368808"/>
                  </a:lnTo>
                  <a:lnTo>
                    <a:pt x="27431" y="368808"/>
                  </a:lnTo>
                  <a:lnTo>
                    <a:pt x="28955" y="370332"/>
                  </a:lnTo>
                  <a:lnTo>
                    <a:pt x="30479" y="370332"/>
                  </a:lnTo>
                  <a:lnTo>
                    <a:pt x="30479" y="371856"/>
                  </a:lnTo>
                  <a:lnTo>
                    <a:pt x="33527" y="373380"/>
                  </a:lnTo>
                  <a:lnTo>
                    <a:pt x="36575" y="376428"/>
                  </a:lnTo>
                  <a:lnTo>
                    <a:pt x="41147" y="376428"/>
                  </a:lnTo>
                  <a:lnTo>
                    <a:pt x="42671" y="377951"/>
                  </a:lnTo>
                  <a:lnTo>
                    <a:pt x="47243" y="377951"/>
                  </a:lnTo>
                  <a:lnTo>
                    <a:pt x="50291" y="379476"/>
                  </a:lnTo>
                  <a:lnTo>
                    <a:pt x="51815" y="379476"/>
                  </a:lnTo>
                  <a:lnTo>
                    <a:pt x="51815" y="381000"/>
                  </a:lnTo>
                  <a:lnTo>
                    <a:pt x="50291" y="382524"/>
                  </a:lnTo>
                  <a:close/>
                </a:path>
                <a:path w="222884" h="401320">
                  <a:moveTo>
                    <a:pt x="0" y="370332"/>
                  </a:moveTo>
                  <a:lnTo>
                    <a:pt x="0" y="367283"/>
                  </a:lnTo>
                  <a:lnTo>
                    <a:pt x="2031" y="364236"/>
                  </a:lnTo>
                  <a:lnTo>
                    <a:pt x="0" y="370332"/>
                  </a:lnTo>
                  <a:close/>
                </a:path>
                <a:path w="222884" h="401320">
                  <a:moveTo>
                    <a:pt x="21335" y="368808"/>
                  </a:moveTo>
                  <a:lnTo>
                    <a:pt x="19811" y="367283"/>
                  </a:lnTo>
                  <a:lnTo>
                    <a:pt x="21335" y="368808"/>
                  </a:lnTo>
                  <a:close/>
                </a:path>
                <a:path w="222884" h="401320">
                  <a:moveTo>
                    <a:pt x="21335" y="368808"/>
                  </a:moveTo>
                  <a:lnTo>
                    <a:pt x="19811" y="367283"/>
                  </a:lnTo>
                  <a:lnTo>
                    <a:pt x="21335" y="368046"/>
                  </a:lnTo>
                  <a:lnTo>
                    <a:pt x="21335" y="368808"/>
                  </a:lnTo>
                  <a:close/>
                </a:path>
                <a:path w="222884" h="401320">
                  <a:moveTo>
                    <a:pt x="21335" y="368046"/>
                  </a:moveTo>
                  <a:lnTo>
                    <a:pt x="19811" y="367283"/>
                  </a:lnTo>
                  <a:lnTo>
                    <a:pt x="21335" y="367283"/>
                  </a:lnTo>
                  <a:lnTo>
                    <a:pt x="21335" y="368046"/>
                  </a:lnTo>
                  <a:close/>
                </a:path>
                <a:path w="222884" h="401320">
                  <a:moveTo>
                    <a:pt x="25907" y="368808"/>
                  </a:moveTo>
                  <a:lnTo>
                    <a:pt x="22859" y="368808"/>
                  </a:lnTo>
                  <a:lnTo>
                    <a:pt x="21335" y="368046"/>
                  </a:lnTo>
                  <a:lnTo>
                    <a:pt x="21335" y="367283"/>
                  </a:lnTo>
                  <a:lnTo>
                    <a:pt x="25907" y="368808"/>
                  </a:lnTo>
                  <a:close/>
                </a:path>
                <a:path w="222884" h="401320">
                  <a:moveTo>
                    <a:pt x="27431" y="370332"/>
                  </a:moveTo>
                  <a:lnTo>
                    <a:pt x="22859" y="370332"/>
                  </a:lnTo>
                  <a:lnTo>
                    <a:pt x="21336" y="368808"/>
                  </a:lnTo>
                  <a:lnTo>
                    <a:pt x="21335" y="368046"/>
                  </a:lnTo>
                  <a:lnTo>
                    <a:pt x="22859" y="368808"/>
                  </a:lnTo>
                  <a:lnTo>
                    <a:pt x="25907" y="368808"/>
                  </a:lnTo>
                  <a:lnTo>
                    <a:pt x="27431" y="370332"/>
                  </a:lnTo>
                  <a:close/>
                </a:path>
                <a:path w="222884" h="401320">
                  <a:moveTo>
                    <a:pt x="28955" y="370332"/>
                  </a:moveTo>
                  <a:lnTo>
                    <a:pt x="27431" y="368808"/>
                  </a:lnTo>
                  <a:lnTo>
                    <a:pt x="28448" y="369316"/>
                  </a:lnTo>
                  <a:lnTo>
                    <a:pt x="28955" y="370332"/>
                  </a:lnTo>
                  <a:close/>
                </a:path>
                <a:path w="222884" h="401320">
                  <a:moveTo>
                    <a:pt x="28448" y="369316"/>
                  </a:moveTo>
                  <a:lnTo>
                    <a:pt x="27431" y="368808"/>
                  </a:lnTo>
                  <a:lnTo>
                    <a:pt x="28194" y="368808"/>
                  </a:lnTo>
                  <a:lnTo>
                    <a:pt x="28448" y="369316"/>
                  </a:lnTo>
                  <a:close/>
                </a:path>
                <a:path w="222884" h="401320">
                  <a:moveTo>
                    <a:pt x="30479" y="370332"/>
                  </a:moveTo>
                  <a:lnTo>
                    <a:pt x="28955" y="370332"/>
                  </a:lnTo>
                  <a:lnTo>
                    <a:pt x="28448" y="369316"/>
                  </a:lnTo>
                  <a:lnTo>
                    <a:pt x="30479" y="370332"/>
                  </a:lnTo>
                  <a:close/>
                </a:path>
                <a:path w="222884" h="401320">
                  <a:moveTo>
                    <a:pt x="4571" y="377951"/>
                  </a:moveTo>
                  <a:lnTo>
                    <a:pt x="0" y="373380"/>
                  </a:lnTo>
                  <a:lnTo>
                    <a:pt x="0" y="370332"/>
                  </a:lnTo>
                  <a:lnTo>
                    <a:pt x="1523" y="374903"/>
                  </a:lnTo>
                  <a:lnTo>
                    <a:pt x="4571" y="377951"/>
                  </a:lnTo>
                  <a:close/>
                </a:path>
                <a:path w="222884" h="401320">
                  <a:moveTo>
                    <a:pt x="38100" y="376428"/>
                  </a:moveTo>
                  <a:lnTo>
                    <a:pt x="36575" y="376428"/>
                  </a:lnTo>
                  <a:lnTo>
                    <a:pt x="35051" y="374903"/>
                  </a:lnTo>
                  <a:lnTo>
                    <a:pt x="38100" y="376428"/>
                  </a:lnTo>
                  <a:close/>
                </a:path>
                <a:path w="222884" h="401320">
                  <a:moveTo>
                    <a:pt x="54863" y="377951"/>
                  </a:moveTo>
                  <a:lnTo>
                    <a:pt x="54863" y="376428"/>
                  </a:lnTo>
                  <a:lnTo>
                    <a:pt x="56387" y="374903"/>
                  </a:lnTo>
                  <a:lnTo>
                    <a:pt x="54863" y="377951"/>
                  </a:lnTo>
                  <a:close/>
                </a:path>
                <a:path w="222884" h="401320">
                  <a:moveTo>
                    <a:pt x="54863" y="379476"/>
                  </a:moveTo>
                  <a:lnTo>
                    <a:pt x="54863" y="377951"/>
                  </a:lnTo>
                  <a:lnTo>
                    <a:pt x="56387" y="374903"/>
                  </a:lnTo>
                  <a:lnTo>
                    <a:pt x="54863" y="379476"/>
                  </a:lnTo>
                  <a:close/>
                </a:path>
                <a:path w="222884" h="401320">
                  <a:moveTo>
                    <a:pt x="53848" y="378459"/>
                  </a:moveTo>
                  <a:lnTo>
                    <a:pt x="54863" y="376428"/>
                  </a:lnTo>
                  <a:lnTo>
                    <a:pt x="54863" y="377951"/>
                  </a:lnTo>
                  <a:lnTo>
                    <a:pt x="53848" y="378459"/>
                  </a:lnTo>
                  <a:close/>
                </a:path>
                <a:path w="222884" h="401320">
                  <a:moveTo>
                    <a:pt x="12699" y="383540"/>
                  </a:moveTo>
                  <a:lnTo>
                    <a:pt x="10667" y="382524"/>
                  </a:lnTo>
                  <a:lnTo>
                    <a:pt x="7619" y="379476"/>
                  </a:lnTo>
                  <a:lnTo>
                    <a:pt x="6095" y="378714"/>
                  </a:lnTo>
                  <a:lnTo>
                    <a:pt x="6095" y="377951"/>
                  </a:lnTo>
                  <a:lnTo>
                    <a:pt x="28955" y="377951"/>
                  </a:lnTo>
                  <a:lnTo>
                    <a:pt x="28955" y="379476"/>
                  </a:lnTo>
                  <a:lnTo>
                    <a:pt x="25907" y="382524"/>
                  </a:lnTo>
                  <a:lnTo>
                    <a:pt x="12191" y="382524"/>
                  </a:lnTo>
                  <a:lnTo>
                    <a:pt x="12699" y="383540"/>
                  </a:lnTo>
                  <a:close/>
                </a:path>
                <a:path w="222884" h="401320">
                  <a:moveTo>
                    <a:pt x="53339" y="379476"/>
                  </a:moveTo>
                  <a:lnTo>
                    <a:pt x="53848" y="378459"/>
                  </a:lnTo>
                  <a:lnTo>
                    <a:pt x="54863" y="377951"/>
                  </a:lnTo>
                  <a:lnTo>
                    <a:pt x="53339" y="379476"/>
                  </a:lnTo>
                  <a:close/>
                </a:path>
                <a:path w="222884" h="401320">
                  <a:moveTo>
                    <a:pt x="54863" y="379476"/>
                  </a:moveTo>
                  <a:lnTo>
                    <a:pt x="53339" y="379476"/>
                  </a:lnTo>
                  <a:lnTo>
                    <a:pt x="54863" y="377951"/>
                  </a:lnTo>
                  <a:lnTo>
                    <a:pt x="54863" y="379476"/>
                  </a:lnTo>
                  <a:close/>
                </a:path>
                <a:path w="222884" h="401320">
                  <a:moveTo>
                    <a:pt x="50291" y="382524"/>
                  </a:moveTo>
                  <a:lnTo>
                    <a:pt x="51815" y="381000"/>
                  </a:lnTo>
                  <a:lnTo>
                    <a:pt x="51815" y="379476"/>
                  </a:lnTo>
                  <a:lnTo>
                    <a:pt x="53848" y="378459"/>
                  </a:lnTo>
                  <a:lnTo>
                    <a:pt x="53339" y="379476"/>
                  </a:lnTo>
                  <a:lnTo>
                    <a:pt x="57911" y="379476"/>
                  </a:lnTo>
                  <a:lnTo>
                    <a:pt x="50291" y="382524"/>
                  </a:lnTo>
                  <a:close/>
                </a:path>
                <a:path w="222884" h="401320">
                  <a:moveTo>
                    <a:pt x="10667" y="382524"/>
                  </a:moveTo>
                  <a:lnTo>
                    <a:pt x="7619" y="381000"/>
                  </a:lnTo>
                  <a:lnTo>
                    <a:pt x="6095" y="379476"/>
                  </a:lnTo>
                  <a:lnTo>
                    <a:pt x="6095" y="378714"/>
                  </a:lnTo>
                  <a:lnTo>
                    <a:pt x="7619" y="379476"/>
                  </a:lnTo>
                  <a:lnTo>
                    <a:pt x="10667" y="382524"/>
                  </a:lnTo>
                  <a:close/>
                </a:path>
                <a:path w="222884" h="401320">
                  <a:moveTo>
                    <a:pt x="13715" y="384048"/>
                  </a:moveTo>
                  <a:lnTo>
                    <a:pt x="12699" y="383540"/>
                  </a:lnTo>
                  <a:lnTo>
                    <a:pt x="12191" y="382524"/>
                  </a:lnTo>
                  <a:lnTo>
                    <a:pt x="13715" y="384048"/>
                  </a:lnTo>
                  <a:close/>
                </a:path>
                <a:path w="222884" h="401320">
                  <a:moveTo>
                    <a:pt x="18287" y="384048"/>
                  </a:moveTo>
                  <a:lnTo>
                    <a:pt x="13715" y="384048"/>
                  </a:lnTo>
                  <a:lnTo>
                    <a:pt x="12191" y="382524"/>
                  </a:lnTo>
                  <a:lnTo>
                    <a:pt x="15239" y="382524"/>
                  </a:lnTo>
                  <a:lnTo>
                    <a:pt x="18287" y="384048"/>
                  </a:lnTo>
                  <a:close/>
                </a:path>
                <a:path w="222884" h="401320">
                  <a:moveTo>
                    <a:pt x="19811" y="384048"/>
                  </a:moveTo>
                  <a:lnTo>
                    <a:pt x="18287" y="384048"/>
                  </a:lnTo>
                  <a:lnTo>
                    <a:pt x="15239" y="382524"/>
                  </a:lnTo>
                  <a:lnTo>
                    <a:pt x="21335" y="382524"/>
                  </a:lnTo>
                  <a:lnTo>
                    <a:pt x="19811" y="384048"/>
                  </a:lnTo>
                  <a:close/>
                </a:path>
                <a:path w="222884" h="401320">
                  <a:moveTo>
                    <a:pt x="73914" y="388619"/>
                  </a:moveTo>
                  <a:lnTo>
                    <a:pt x="18287" y="388619"/>
                  </a:lnTo>
                  <a:lnTo>
                    <a:pt x="15239" y="385572"/>
                  </a:lnTo>
                  <a:lnTo>
                    <a:pt x="13715" y="385572"/>
                  </a:lnTo>
                  <a:lnTo>
                    <a:pt x="12699" y="383540"/>
                  </a:lnTo>
                  <a:lnTo>
                    <a:pt x="13715" y="384048"/>
                  </a:lnTo>
                  <a:lnTo>
                    <a:pt x="76199" y="384048"/>
                  </a:lnTo>
                  <a:lnTo>
                    <a:pt x="73914" y="388619"/>
                  </a:lnTo>
                  <a:close/>
                </a:path>
                <a:path w="222884" h="401320">
                  <a:moveTo>
                    <a:pt x="60959" y="400812"/>
                  </a:moveTo>
                  <a:lnTo>
                    <a:pt x="45719" y="400812"/>
                  </a:lnTo>
                  <a:lnTo>
                    <a:pt x="45719" y="399287"/>
                  </a:lnTo>
                  <a:lnTo>
                    <a:pt x="42671" y="399287"/>
                  </a:lnTo>
                  <a:lnTo>
                    <a:pt x="38100" y="397764"/>
                  </a:lnTo>
                  <a:lnTo>
                    <a:pt x="32004" y="397764"/>
                  </a:lnTo>
                  <a:lnTo>
                    <a:pt x="30479" y="396240"/>
                  </a:lnTo>
                  <a:lnTo>
                    <a:pt x="24383" y="393192"/>
                  </a:lnTo>
                  <a:lnTo>
                    <a:pt x="22859" y="391667"/>
                  </a:lnTo>
                  <a:lnTo>
                    <a:pt x="21335" y="391667"/>
                  </a:lnTo>
                  <a:lnTo>
                    <a:pt x="16763" y="387096"/>
                  </a:lnTo>
                  <a:lnTo>
                    <a:pt x="18287" y="388619"/>
                  </a:lnTo>
                  <a:lnTo>
                    <a:pt x="73914" y="388619"/>
                  </a:lnTo>
                  <a:lnTo>
                    <a:pt x="71627" y="393192"/>
                  </a:lnTo>
                  <a:lnTo>
                    <a:pt x="70104" y="394716"/>
                  </a:lnTo>
                  <a:lnTo>
                    <a:pt x="68579" y="394716"/>
                  </a:lnTo>
                  <a:lnTo>
                    <a:pt x="67055" y="397764"/>
                  </a:lnTo>
                  <a:lnTo>
                    <a:pt x="65531" y="399287"/>
                  </a:lnTo>
                  <a:lnTo>
                    <a:pt x="60959" y="400812"/>
                  </a:lnTo>
                  <a:close/>
                </a:path>
                <a:path w="222884" h="401320">
                  <a:moveTo>
                    <a:pt x="68579" y="396240"/>
                  </a:moveTo>
                  <a:lnTo>
                    <a:pt x="68579" y="394716"/>
                  </a:lnTo>
                  <a:lnTo>
                    <a:pt x="70104" y="394716"/>
                  </a:lnTo>
                  <a:lnTo>
                    <a:pt x="68579" y="396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9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1017479" y="1890257"/>
            <a:ext cx="3771265" cy="2951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27495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5">
                <a:latin typeface="Microsoft Sans Serif"/>
                <a:cs typeface="Microsoft Sans Serif"/>
              </a:rPr>
              <a:t>However,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most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important,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freely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available,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cheapest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63309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atmospheric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air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fact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mixture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number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Nitrogen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electropositive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whereas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oxygen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 </a:t>
            </a:r>
            <a:r>
              <a:rPr dirty="0" sz="1600" spc="-5">
                <a:latin typeface="Microsoft Sans Serif"/>
                <a:cs typeface="Microsoft Sans Serif"/>
              </a:rPr>
              <a:t>electronegative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0703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Air</a:t>
            </a:r>
            <a:r>
              <a:rPr dirty="0" sz="2400" spc="-10">
                <a:solidFill>
                  <a:srgbClr val="0064BC"/>
                </a:solidFill>
              </a:rPr>
              <a:t> as</a:t>
            </a:r>
            <a:r>
              <a:rPr dirty="0" sz="2400" spc="-5">
                <a:solidFill>
                  <a:srgbClr val="0064BC"/>
                </a:solidFill>
              </a:rPr>
              <a:t> </a:t>
            </a:r>
            <a:r>
              <a:rPr dirty="0" sz="2400" spc="-10">
                <a:solidFill>
                  <a:srgbClr val="0064BC"/>
                </a:solidFill>
              </a:rPr>
              <a:t>an </a:t>
            </a: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6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Medium</a:t>
            </a:r>
            <a:endParaRPr sz="2400"/>
          </a:p>
        </p:txBody>
      </p:sp>
      <p:sp>
        <p:nvSpPr>
          <p:cNvPr id="1048609" name="object 4"/>
          <p:cNvSpPr/>
          <p:nvPr/>
        </p:nvSpPr>
        <p:spPr>
          <a:xfrm>
            <a:off x="769620" y="1802891"/>
            <a:ext cx="542925" cy="647700"/>
          </a:xfrm>
          <a:custGeom>
            <a:avLst/>
            <a:ahLst/>
            <a:rect l="l" t="t" r="r" b="b"/>
            <a:pathLst>
              <a:path w="542925" h="647700">
                <a:moveTo>
                  <a:pt x="427663" y="161544"/>
                </a:moveTo>
                <a:lnTo>
                  <a:pt x="396240" y="161544"/>
                </a:lnTo>
                <a:lnTo>
                  <a:pt x="419100" y="129540"/>
                </a:lnTo>
                <a:lnTo>
                  <a:pt x="441960" y="96012"/>
                </a:lnTo>
                <a:lnTo>
                  <a:pt x="466344" y="64008"/>
                </a:lnTo>
                <a:lnTo>
                  <a:pt x="492252" y="33528"/>
                </a:lnTo>
                <a:lnTo>
                  <a:pt x="493776" y="33528"/>
                </a:lnTo>
                <a:lnTo>
                  <a:pt x="521208" y="4571"/>
                </a:lnTo>
                <a:lnTo>
                  <a:pt x="525780" y="0"/>
                </a:lnTo>
                <a:lnTo>
                  <a:pt x="533400" y="0"/>
                </a:lnTo>
                <a:lnTo>
                  <a:pt x="542544" y="9144"/>
                </a:lnTo>
                <a:lnTo>
                  <a:pt x="542544" y="16764"/>
                </a:lnTo>
                <a:lnTo>
                  <a:pt x="537971" y="21336"/>
                </a:lnTo>
                <a:lnTo>
                  <a:pt x="512064" y="50292"/>
                </a:lnTo>
                <a:lnTo>
                  <a:pt x="486156" y="80771"/>
                </a:lnTo>
                <a:lnTo>
                  <a:pt x="461771" y="112776"/>
                </a:lnTo>
                <a:lnTo>
                  <a:pt x="462256" y="112776"/>
                </a:lnTo>
                <a:lnTo>
                  <a:pt x="440436" y="144780"/>
                </a:lnTo>
                <a:lnTo>
                  <a:pt x="427663" y="161544"/>
                </a:lnTo>
                <a:close/>
              </a:path>
              <a:path w="542925" h="647700">
                <a:moveTo>
                  <a:pt x="462256" y="112776"/>
                </a:moveTo>
                <a:lnTo>
                  <a:pt x="461771" y="112776"/>
                </a:lnTo>
                <a:lnTo>
                  <a:pt x="463296" y="111252"/>
                </a:lnTo>
                <a:lnTo>
                  <a:pt x="462256" y="112776"/>
                </a:lnTo>
                <a:close/>
              </a:path>
              <a:path w="542925" h="647700">
                <a:moveTo>
                  <a:pt x="321002" y="313944"/>
                </a:moveTo>
                <a:lnTo>
                  <a:pt x="291084" y="313944"/>
                </a:lnTo>
                <a:lnTo>
                  <a:pt x="309372" y="283464"/>
                </a:lnTo>
                <a:lnTo>
                  <a:pt x="329184" y="252984"/>
                </a:lnTo>
                <a:lnTo>
                  <a:pt x="352044" y="222504"/>
                </a:lnTo>
                <a:lnTo>
                  <a:pt x="371856" y="192024"/>
                </a:lnTo>
                <a:lnTo>
                  <a:pt x="373380" y="192024"/>
                </a:lnTo>
                <a:lnTo>
                  <a:pt x="396240" y="160020"/>
                </a:lnTo>
                <a:lnTo>
                  <a:pt x="396240" y="161544"/>
                </a:lnTo>
                <a:lnTo>
                  <a:pt x="427663" y="161544"/>
                </a:lnTo>
                <a:lnTo>
                  <a:pt x="416052" y="176784"/>
                </a:lnTo>
                <a:lnTo>
                  <a:pt x="393192" y="207264"/>
                </a:lnTo>
                <a:lnTo>
                  <a:pt x="371856" y="236220"/>
                </a:lnTo>
                <a:lnTo>
                  <a:pt x="350520" y="266700"/>
                </a:lnTo>
                <a:lnTo>
                  <a:pt x="330708" y="297180"/>
                </a:lnTo>
                <a:lnTo>
                  <a:pt x="321002" y="313944"/>
                </a:lnTo>
                <a:close/>
              </a:path>
              <a:path w="542925" h="647700">
                <a:moveTo>
                  <a:pt x="256352" y="428244"/>
                </a:moveTo>
                <a:lnTo>
                  <a:pt x="228600" y="428244"/>
                </a:lnTo>
                <a:lnTo>
                  <a:pt x="243840" y="400812"/>
                </a:lnTo>
                <a:lnTo>
                  <a:pt x="257556" y="371856"/>
                </a:lnTo>
                <a:lnTo>
                  <a:pt x="274320" y="342900"/>
                </a:lnTo>
                <a:lnTo>
                  <a:pt x="291084" y="312420"/>
                </a:lnTo>
                <a:lnTo>
                  <a:pt x="291084" y="313944"/>
                </a:lnTo>
                <a:lnTo>
                  <a:pt x="321002" y="313944"/>
                </a:lnTo>
                <a:lnTo>
                  <a:pt x="313944" y="326136"/>
                </a:lnTo>
                <a:lnTo>
                  <a:pt x="295656" y="355092"/>
                </a:lnTo>
                <a:lnTo>
                  <a:pt x="280415" y="384048"/>
                </a:lnTo>
                <a:lnTo>
                  <a:pt x="265176" y="411480"/>
                </a:lnTo>
                <a:lnTo>
                  <a:pt x="256352" y="428244"/>
                </a:lnTo>
                <a:close/>
              </a:path>
              <a:path w="542925" h="647700">
                <a:moveTo>
                  <a:pt x="211836" y="454152"/>
                </a:moveTo>
                <a:lnTo>
                  <a:pt x="228600" y="426720"/>
                </a:lnTo>
                <a:lnTo>
                  <a:pt x="228600" y="428244"/>
                </a:lnTo>
                <a:lnTo>
                  <a:pt x="256352" y="428244"/>
                </a:lnTo>
                <a:lnTo>
                  <a:pt x="249936" y="440436"/>
                </a:lnTo>
                <a:lnTo>
                  <a:pt x="242047" y="452628"/>
                </a:lnTo>
                <a:lnTo>
                  <a:pt x="213360" y="452628"/>
                </a:lnTo>
                <a:lnTo>
                  <a:pt x="211836" y="454152"/>
                </a:lnTo>
                <a:close/>
              </a:path>
              <a:path w="542925" h="647700">
                <a:moveTo>
                  <a:pt x="174428" y="554736"/>
                </a:moveTo>
                <a:lnTo>
                  <a:pt x="147828" y="554736"/>
                </a:lnTo>
                <a:lnTo>
                  <a:pt x="156972" y="536448"/>
                </a:lnTo>
                <a:lnTo>
                  <a:pt x="158496" y="536448"/>
                </a:lnTo>
                <a:lnTo>
                  <a:pt x="169164" y="518160"/>
                </a:lnTo>
                <a:lnTo>
                  <a:pt x="181356" y="498348"/>
                </a:lnTo>
                <a:lnTo>
                  <a:pt x="196596" y="475488"/>
                </a:lnTo>
                <a:lnTo>
                  <a:pt x="213360" y="452628"/>
                </a:lnTo>
                <a:lnTo>
                  <a:pt x="242047" y="452628"/>
                </a:lnTo>
                <a:lnTo>
                  <a:pt x="233172" y="466344"/>
                </a:lnTo>
                <a:lnTo>
                  <a:pt x="216408" y="489204"/>
                </a:lnTo>
                <a:lnTo>
                  <a:pt x="201167" y="510540"/>
                </a:lnTo>
                <a:lnTo>
                  <a:pt x="202691" y="510540"/>
                </a:lnTo>
                <a:lnTo>
                  <a:pt x="188976" y="530352"/>
                </a:lnTo>
                <a:lnTo>
                  <a:pt x="178308" y="548640"/>
                </a:lnTo>
                <a:lnTo>
                  <a:pt x="174428" y="554736"/>
                </a:lnTo>
                <a:close/>
              </a:path>
              <a:path w="542925" h="647700">
                <a:moveTo>
                  <a:pt x="124968" y="592836"/>
                </a:moveTo>
                <a:lnTo>
                  <a:pt x="132588" y="582168"/>
                </a:lnTo>
                <a:lnTo>
                  <a:pt x="132588" y="580644"/>
                </a:lnTo>
                <a:lnTo>
                  <a:pt x="140208" y="568452"/>
                </a:lnTo>
                <a:lnTo>
                  <a:pt x="147828" y="553212"/>
                </a:lnTo>
                <a:lnTo>
                  <a:pt x="147828" y="554736"/>
                </a:lnTo>
                <a:lnTo>
                  <a:pt x="174428" y="554736"/>
                </a:lnTo>
                <a:lnTo>
                  <a:pt x="167640" y="565404"/>
                </a:lnTo>
                <a:lnTo>
                  <a:pt x="160020" y="580644"/>
                </a:lnTo>
                <a:lnTo>
                  <a:pt x="153352" y="591312"/>
                </a:lnTo>
                <a:lnTo>
                  <a:pt x="126492" y="591312"/>
                </a:lnTo>
                <a:lnTo>
                  <a:pt x="124968" y="592836"/>
                </a:lnTo>
                <a:close/>
              </a:path>
              <a:path w="542925" h="647700">
                <a:moveTo>
                  <a:pt x="12192" y="609600"/>
                </a:moveTo>
                <a:lnTo>
                  <a:pt x="9144" y="609600"/>
                </a:lnTo>
                <a:lnTo>
                  <a:pt x="6096" y="608076"/>
                </a:lnTo>
                <a:lnTo>
                  <a:pt x="3048" y="605028"/>
                </a:lnTo>
                <a:lnTo>
                  <a:pt x="1524" y="601980"/>
                </a:lnTo>
                <a:lnTo>
                  <a:pt x="0" y="597408"/>
                </a:lnTo>
                <a:lnTo>
                  <a:pt x="3048" y="591312"/>
                </a:lnTo>
                <a:lnTo>
                  <a:pt x="7620" y="588264"/>
                </a:lnTo>
                <a:lnTo>
                  <a:pt x="22860" y="588264"/>
                </a:lnTo>
                <a:lnTo>
                  <a:pt x="25908" y="589788"/>
                </a:lnTo>
                <a:lnTo>
                  <a:pt x="30480" y="591312"/>
                </a:lnTo>
                <a:lnTo>
                  <a:pt x="32004" y="591312"/>
                </a:lnTo>
                <a:lnTo>
                  <a:pt x="36576" y="592836"/>
                </a:lnTo>
                <a:lnTo>
                  <a:pt x="18288" y="592836"/>
                </a:lnTo>
                <a:lnTo>
                  <a:pt x="21279" y="601810"/>
                </a:lnTo>
                <a:lnTo>
                  <a:pt x="13970" y="608076"/>
                </a:lnTo>
                <a:lnTo>
                  <a:pt x="9144" y="608076"/>
                </a:lnTo>
                <a:lnTo>
                  <a:pt x="12192" y="609600"/>
                </a:lnTo>
                <a:close/>
              </a:path>
              <a:path w="542925" h="647700">
                <a:moveTo>
                  <a:pt x="136245" y="617220"/>
                </a:moveTo>
                <a:lnTo>
                  <a:pt x="109728" y="617220"/>
                </a:lnTo>
                <a:lnTo>
                  <a:pt x="112776" y="609600"/>
                </a:lnTo>
                <a:lnTo>
                  <a:pt x="114300" y="609600"/>
                </a:lnTo>
                <a:lnTo>
                  <a:pt x="118872" y="601980"/>
                </a:lnTo>
                <a:lnTo>
                  <a:pt x="126492" y="591312"/>
                </a:lnTo>
                <a:lnTo>
                  <a:pt x="153352" y="591312"/>
                </a:lnTo>
                <a:lnTo>
                  <a:pt x="152400" y="592836"/>
                </a:lnTo>
                <a:lnTo>
                  <a:pt x="144780" y="603504"/>
                </a:lnTo>
                <a:lnTo>
                  <a:pt x="144780" y="605028"/>
                </a:lnTo>
                <a:lnTo>
                  <a:pt x="138684" y="614172"/>
                </a:lnTo>
                <a:lnTo>
                  <a:pt x="137160" y="615696"/>
                </a:lnTo>
                <a:lnTo>
                  <a:pt x="136245" y="617220"/>
                </a:lnTo>
                <a:close/>
              </a:path>
              <a:path w="542925" h="647700">
                <a:moveTo>
                  <a:pt x="21279" y="601810"/>
                </a:moveTo>
                <a:lnTo>
                  <a:pt x="18288" y="592836"/>
                </a:lnTo>
                <a:lnTo>
                  <a:pt x="21336" y="594360"/>
                </a:lnTo>
                <a:lnTo>
                  <a:pt x="27432" y="600456"/>
                </a:lnTo>
                <a:lnTo>
                  <a:pt x="22860" y="600456"/>
                </a:lnTo>
                <a:lnTo>
                  <a:pt x="21279" y="601810"/>
                </a:lnTo>
                <a:close/>
              </a:path>
              <a:path w="542925" h="647700">
                <a:moveTo>
                  <a:pt x="47244" y="623316"/>
                </a:moveTo>
                <a:lnTo>
                  <a:pt x="38100" y="617220"/>
                </a:lnTo>
                <a:lnTo>
                  <a:pt x="39624" y="617220"/>
                </a:lnTo>
                <a:lnTo>
                  <a:pt x="30480" y="614172"/>
                </a:lnTo>
                <a:lnTo>
                  <a:pt x="32004" y="614172"/>
                </a:lnTo>
                <a:lnTo>
                  <a:pt x="27432" y="612648"/>
                </a:lnTo>
                <a:lnTo>
                  <a:pt x="25908" y="612648"/>
                </a:lnTo>
                <a:lnTo>
                  <a:pt x="23469" y="611428"/>
                </a:lnTo>
                <a:lnTo>
                  <a:pt x="24384" y="611124"/>
                </a:lnTo>
                <a:lnTo>
                  <a:pt x="25908" y="608076"/>
                </a:lnTo>
                <a:lnTo>
                  <a:pt x="28956" y="605028"/>
                </a:lnTo>
                <a:lnTo>
                  <a:pt x="27432" y="600456"/>
                </a:lnTo>
                <a:lnTo>
                  <a:pt x="21336" y="594360"/>
                </a:lnTo>
                <a:lnTo>
                  <a:pt x="18288" y="592836"/>
                </a:lnTo>
                <a:lnTo>
                  <a:pt x="35052" y="592836"/>
                </a:lnTo>
                <a:lnTo>
                  <a:pt x="38100" y="594360"/>
                </a:lnTo>
                <a:lnTo>
                  <a:pt x="39624" y="594360"/>
                </a:lnTo>
                <a:lnTo>
                  <a:pt x="42672" y="595884"/>
                </a:lnTo>
                <a:lnTo>
                  <a:pt x="47244" y="598932"/>
                </a:lnTo>
                <a:lnTo>
                  <a:pt x="48768" y="598932"/>
                </a:lnTo>
                <a:lnTo>
                  <a:pt x="53340" y="601980"/>
                </a:lnTo>
                <a:lnTo>
                  <a:pt x="57912" y="603504"/>
                </a:lnTo>
                <a:lnTo>
                  <a:pt x="59436" y="605028"/>
                </a:lnTo>
                <a:lnTo>
                  <a:pt x="64008" y="608076"/>
                </a:lnTo>
                <a:lnTo>
                  <a:pt x="67056" y="611124"/>
                </a:lnTo>
                <a:lnTo>
                  <a:pt x="68580" y="611124"/>
                </a:lnTo>
                <a:lnTo>
                  <a:pt x="76200" y="618744"/>
                </a:lnTo>
                <a:lnTo>
                  <a:pt x="79248" y="618744"/>
                </a:lnTo>
                <a:lnTo>
                  <a:pt x="79248" y="620268"/>
                </a:lnTo>
                <a:lnTo>
                  <a:pt x="83820" y="621792"/>
                </a:lnTo>
                <a:lnTo>
                  <a:pt x="45720" y="621792"/>
                </a:lnTo>
                <a:lnTo>
                  <a:pt x="47244" y="623316"/>
                </a:lnTo>
                <a:close/>
              </a:path>
              <a:path w="542925" h="647700">
                <a:moveTo>
                  <a:pt x="21336" y="601980"/>
                </a:moveTo>
                <a:lnTo>
                  <a:pt x="21279" y="601810"/>
                </a:lnTo>
                <a:lnTo>
                  <a:pt x="22860" y="600456"/>
                </a:lnTo>
                <a:lnTo>
                  <a:pt x="21336" y="601980"/>
                </a:lnTo>
                <a:close/>
              </a:path>
              <a:path w="542925" h="647700">
                <a:moveTo>
                  <a:pt x="27940" y="601980"/>
                </a:moveTo>
                <a:lnTo>
                  <a:pt x="21336" y="601980"/>
                </a:lnTo>
                <a:lnTo>
                  <a:pt x="22860" y="600456"/>
                </a:lnTo>
                <a:lnTo>
                  <a:pt x="27432" y="600456"/>
                </a:lnTo>
                <a:lnTo>
                  <a:pt x="27940" y="601980"/>
                </a:lnTo>
                <a:close/>
              </a:path>
              <a:path w="542925" h="647700">
                <a:moveTo>
                  <a:pt x="24384" y="611124"/>
                </a:moveTo>
                <a:lnTo>
                  <a:pt x="21336" y="609600"/>
                </a:lnTo>
                <a:lnTo>
                  <a:pt x="18288" y="609600"/>
                </a:lnTo>
                <a:lnTo>
                  <a:pt x="13956" y="608156"/>
                </a:lnTo>
                <a:lnTo>
                  <a:pt x="21279" y="601810"/>
                </a:lnTo>
                <a:lnTo>
                  <a:pt x="21336" y="601980"/>
                </a:lnTo>
                <a:lnTo>
                  <a:pt x="27940" y="601980"/>
                </a:lnTo>
                <a:lnTo>
                  <a:pt x="28956" y="605028"/>
                </a:lnTo>
                <a:lnTo>
                  <a:pt x="25908" y="608076"/>
                </a:lnTo>
                <a:lnTo>
                  <a:pt x="24384" y="611124"/>
                </a:lnTo>
                <a:close/>
              </a:path>
              <a:path w="542925" h="647700">
                <a:moveTo>
                  <a:pt x="12192" y="609600"/>
                </a:moveTo>
                <a:lnTo>
                  <a:pt x="9144" y="608076"/>
                </a:lnTo>
                <a:lnTo>
                  <a:pt x="12880" y="609010"/>
                </a:lnTo>
                <a:lnTo>
                  <a:pt x="12192" y="609600"/>
                </a:lnTo>
                <a:close/>
              </a:path>
              <a:path w="542925" h="647700">
                <a:moveTo>
                  <a:pt x="12880" y="609010"/>
                </a:moveTo>
                <a:lnTo>
                  <a:pt x="9144" y="608076"/>
                </a:lnTo>
                <a:lnTo>
                  <a:pt x="13716" y="608076"/>
                </a:lnTo>
                <a:lnTo>
                  <a:pt x="13876" y="608156"/>
                </a:lnTo>
                <a:lnTo>
                  <a:pt x="12880" y="609010"/>
                </a:lnTo>
                <a:close/>
              </a:path>
              <a:path w="542925" h="647700">
                <a:moveTo>
                  <a:pt x="13898" y="608136"/>
                </a:moveTo>
                <a:lnTo>
                  <a:pt x="13716" y="608076"/>
                </a:lnTo>
                <a:lnTo>
                  <a:pt x="13970" y="608076"/>
                </a:lnTo>
                <a:close/>
              </a:path>
              <a:path w="542925" h="647700">
                <a:moveTo>
                  <a:pt x="18288" y="609600"/>
                </a:moveTo>
                <a:lnTo>
                  <a:pt x="16764" y="609600"/>
                </a:lnTo>
                <a:lnTo>
                  <a:pt x="13876" y="608156"/>
                </a:lnTo>
                <a:lnTo>
                  <a:pt x="18288" y="609600"/>
                </a:lnTo>
                <a:close/>
              </a:path>
              <a:path w="542925" h="647700">
                <a:moveTo>
                  <a:pt x="16764" y="609600"/>
                </a:moveTo>
                <a:lnTo>
                  <a:pt x="15240" y="609600"/>
                </a:lnTo>
                <a:lnTo>
                  <a:pt x="12880" y="609010"/>
                </a:lnTo>
                <a:lnTo>
                  <a:pt x="13876" y="608156"/>
                </a:lnTo>
                <a:lnTo>
                  <a:pt x="16764" y="609600"/>
                </a:lnTo>
                <a:close/>
              </a:path>
              <a:path w="542925" h="647700">
                <a:moveTo>
                  <a:pt x="15240" y="609600"/>
                </a:moveTo>
                <a:lnTo>
                  <a:pt x="12192" y="609600"/>
                </a:lnTo>
                <a:lnTo>
                  <a:pt x="12880" y="609010"/>
                </a:lnTo>
                <a:lnTo>
                  <a:pt x="15240" y="609600"/>
                </a:lnTo>
                <a:close/>
              </a:path>
              <a:path w="542925" h="647700">
                <a:moveTo>
                  <a:pt x="19812" y="612648"/>
                </a:moveTo>
                <a:lnTo>
                  <a:pt x="13716" y="609600"/>
                </a:lnTo>
                <a:lnTo>
                  <a:pt x="21336" y="609600"/>
                </a:lnTo>
                <a:lnTo>
                  <a:pt x="24384" y="611124"/>
                </a:lnTo>
                <a:lnTo>
                  <a:pt x="22860" y="611124"/>
                </a:lnTo>
                <a:lnTo>
                  <a:pt x="23469" y="611428"/>
                </a:lnTo>
                <a:lnTo>
                  <a:pt x="19812" y="612648"/>
                </a:lnTo>
                <a:close/>
              </a:path>
              <a:path w="542925" h="647700">
                <a:moveTo>
                  <a:pt x="23469" y="611428"/>
                </a:moveTo>
                <a:lnTo>
                  <a:pt x="22860" y="611124"/>
                </a:lnTo>
                <a:lnTo>
                  <a:pt x="24384" y="611124"/>
                </a:lnTo>
                <a:lnTo>
                  <a:pt x="23469" y="611428"/>
                </a:lnTo>
                <a:close/>
              </a:path>
              <a:path w="542925" h="647700">
                <a:moveTo>
                  <a:pt x="130302" y="626364"/>
                </a:moveTo>
                <a:lnTo>
                  <a:pt x="99060" y="626364"/>
                </a:lnTo>
                <a:lnTo>
                  <a:pt x="102108" y="624840"/>
                </a:lnTo>
                <a:lnTo>
                  <a:pt x="106680" y="620268"/>
                </a:lnTo>
                <a:lnTo>
                  <a:pt x="105156" y="620268"/>
                </a:lnTo>
                <a:lnTo>
                  <a:pt x="109728" y="615696"/>
                </a:lnTo>
                <a:lnTo>
                  <a:pt x="109728" y="617220"/>
                </a:lnTo>
                <a:lnTo>
                  <a:pt x="136245" y="617220"/>
                </a:lnTo>
                <a:lnTo>
                  <a:pt x="132588" y="623316"/>
                </a:lnTo>
                <a:lnTo>
                  <a:pt x="130302" y="626364"/>
                </a:lnTo>
                <a:close/>
              </a:path>
              <a:path w="542925" h="647700">
                <a:moveTo>
                  <a:pt x="79248" y="618744"/>
                </a:moveTo>
                <a:lnTo>
                  <a:pt x="76200" y="618744"/>
                </a:lnTo>
                <a:lnTo>
                  <a:pt x="74676" y="617220"/>
                </a:lnTo>
                <a:lnTo>
                  <a:pt x="79248" y="618744"/>
                </a:lnTo>
                <a:close/>
              </a:path>
              <a:path w="542925" h="647700">
                <a:moveTo>
                  <a:pt x="100584" y="647700"/>
                </a:moveTo>
                <a:lnTo>
                  <a:pt x="89916" y="647700"/>
                </a:lnTo>
                <a:lnTo>
                  <a:pt x="86868" y="646176"/>
                </a:lnTo>
                <a:lnTo>
                  <a:pt x="82296" y="644652"/>
                </a:lnTo>
                <a:lnTo>
                  <a:pt x="80772" y="644652"/>
                </a:lnTo>
                <a:lnTo>
                  <a:pt x="76200" y="643128"/>
                </a:lnTo>
                <a:lnTo>
                  <a:pt x="77724" y="643128"/>
                </a:lnTo>
                <a:lnTo>
                  <a:pt x="62484" y="635508"/>
                </a:lnTo>
                <a:lnTo>
                  <a:pt x="54864" y="627888"/>
                </a:lnTo>
                <a:lnTo>
                  <a:pt x="45720" y="621792"/>
                </a:lnTo>
                <a:lnTo>
                  <a:pt x="82296" y="621792"/>
                </a:lnTo>
                <a:lnTo>
                  <a:pt x="85344" y="623316"/>
                </a:lnTo>
                <a:lnTo>
                  <a:pt x="86868" y="623316"/>
                </a:lnTo>
                <a:lnTo>
                  <a:pt x="89916" y="624840"/>
                </a:lnTo>
                <a:lnTo>
                  <a:pt x="91440" y="624840"/>
                </a:lnTo>
                <a:lnTo>
                  <a:pt x="94488" y="626364"/>
                </a:lnTo>
                <a:lnTo>
                  <a:pt x="130302" y="626364"/>
                </a:lnTo>
                <a:lnTo>
                  <a:pt x="128016" y="629412"/>
                </a:lnTo>
                <a:lnTo>
                  <a:pt x="126492" y="629412"/>
                </a:lnTo>
                <a:lnTo>
                  <a:pt x="121920" y="635508"/>
                </a:lnTo>
                <a:lnTo>
                  <a:pt x="115824" y="641604"/>
                </a:lnTo>
                <a:lnTo>
                  <a:pt x="112776" y="643128"/>
                </a:lnTo>
                <a:lnTo>
                  <a:pt x="111252" y="644652"/>
                </a:lnTo>
                <a:lnTo>
                  <a:pt x="108204" y="646176"/>
                </a:lnTo>
                <a:lnTo>
                  <a:pt x="103632" y="646176"/>
                </a:lnTo>
                <a:lnTo>
                  <a:pt x="100584" y="647700"/>
                </a:lnTo>
                <a:close/>
              </a:path>
              <a:path w="542925" h="647700">
                <a:moveTo>
                  <a:pt x="99060" y="626364"/>
                </a:moveTo>
                <a:lnTo>
                  <a:pt x="96012" y="626364"/>
                </a:lnTo>
                <a:lnTo>
                  <a:pt x="99060" y="624840"/>
                </a:lnTo>
                <a:lnTo>
                  <a:pt x="100584" y="624840"/>
                </a:lnTo>
                <a:lnTo>
                  <a:pt x="103632" y="623316"/>
                </a:lnTo>
                <a:lnTo>
                  <a:pt x="102108" y="624840"/>
                </a:lnTo>
                <a:lnTo>
                  <a:pt x="99060" y="62636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8952" y="2982467"/>
            <a:ext cx="629411" cy="1162812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4654296" y="1589532"/>
            <a:ext cx="4612005" cy="4529455"/>
            <a:chOff x="4654296" y="1589532"/>
            <a:chExt cx="4612005" cy="4529455"/>
          </a:xfrm>
        </p:grpSpPr>
        <p:pic>
          <p:nvPicPr>
            <p:cNvPr id="2097161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871593" y="1845564"/>
              <a:ext cx="4394118" cy="4272940"/>
            </a:xfrm>
            <a:prstGeom prst="rect"/>
          </p:spPr>
        </p:pic>
        <p:sp>
          <p:nvSpPr>
            <p:cNvPr id="1048610" name="object 8"/>
            <p:cNvSpPr/>
            <p:nvPr/>
          </p:nvSpPr>
          <p:spPr>
            <a:xfrm>
              <a:off x="4812792" y="1589532"/>
              <a:ext cx="574675" cy="501650"/>
            </a:xfrm>
            <a:custGeom>
              <a:avLst/>
              <a:ahLst/>
              <a:rect l="l" t="t" r="r" b="b"/>
              <a:pathLst>
                <a:path w="574675" h="501650">
                  <a:moveTo>
                    <a:pt x="339699" y="234695"/>
                  </a:moveTo>
                  <a:lnTo>
                    <a:pt x="307847" y="234695"/>
                  </a:lnTo>
                  <a:lnTo>
                    <a:pt x="332231" y="204216"/>
                  </a:lnTo>
                  <a:lnTo>
                    <a:pt x="345947" y="190500"/>
                  </a:lnTo>
                  <a:lnTo>
                    <a:pt x="345947" y="188975"/>
                  </a:lnTo>
                  <a:lnTo>
                    <a:pt x="373379" y="161543"/>
                  </a:lnTo>
                  <a:lnTo>
                    <a:pt x="388620" y="147827"/>
                  </a:lnTo>
                  <a:lnTo>
                    <a:pt x="402336" y="134112"/>
                  </a:lnTo>
                  <a:lnTo>
                    <a:pt x="416052" y="121919"/>
                  </a:lnTo>
                  <a:lnTo>
                    <a:pt x="443484" y="94487"/>
                  </a:lnTo>
                  <a:lnTo>
                    <a:pt x="457200" y="83819"/>
                  </a:lnTo>
                  <a:lnTo>
                    <a:pt x="472440" y="71627"/>
                  </a:lnTo>
                  <a:lnTo>
                    <a:pt x="470915" y="71627"/>
                  </a:lnTo>
                  <a:lnTo>
                    <a:pt x="512063" y="35051"/>
                  </a:lnTo>
                  <a:lnTo>
                    <a:pt x="527304" y="22859"/>
                  </a:lnTo>
                  <a:lnTo>
                    <a:pt x="541020" y="10667"/>
                  </a:lnTo>
                  <a:lnTo>
                    <a:pt x="544068" y="9143"/>
                  </a:lnTo>
                  <a:lnTo>
                    <a:pt x="562356" y="1523"/>
                  </a:lnTo>
                  <a:lnTo>
                    <a:pt x="565404" y="0"/>
                  </a:lnTo>
                  <a:lnTo>
                    <a:pt x="569975" y="1523"/>
                  </a:lnTo>
                  <a:lnTo>
                    <a:pt x="573024" y="4571"/>
                  </a:lnTo>
                  <a:lnTo>
                    <a:pt x="574547" y="9143"/>
                  </a:lnTo>
                  <a:lnTo>
                    <a:pt x="574547" y="13716"/>
                  </a:lnTo>
                  <a:lnTo>
                    <a:pt x="571500" y="16763"/>
                  </a:lnTo>
                  <a:lnTo>
                    <a:pt x="559308" y="30479"/>
                  </a:lnTo>
                  <a:lnTo>
                    <a:pt x="557784" y="32004"/>
                  </a:lnTo>
                  <a:lnTo>
                    <a:pt x="542543" y="42671"/>
                  </a:lnTo>
                  <a:lnTo>
                    <a:pt x="544068" y="42671"/>
                  </a:lnTo>
                  <a:lnTo>
                    <a:pt x="528827" y="54863"/>
                  </a:lnTo>
                  <a:lnTo>
                    <a:pt x="515111" y="67055"/>
                  </a:lnTo>
                  <a:lnTo>
                    <a:pt x="516636" y="67055"/>
                  </a:lnTo>
                  <a:lnTo>
                    <a:pt x="475488" y="103631"/>
                  </a:lnTo>
                  <a:lnTo>
                    <a:pt x="460247" y="114300"/>
                  </a:lnTo>
                  <a:lnTo>
                    <a:pt x="446531" y="126491"/>
                  </a:lnTo>
                  <a:lnTo>
                    <a:pt x="448056" y="126491"/>
                  </a:lnTo>
                  <a:lnTo>
                    <a:pt x="434340" y="140208"/>
                  </a:lnTo>
                  <a:lnTo>
                    <a:pt x="419100" y="152400"/>
                  </a:lnTo>
                  <a:lnTo>
                    <a:pt x="391668" y="179831"/>
                  </a:lnTo>
                  <a:lnTo>
                    <a:pt x="377952" y="192023"/>
                  </a:lnTo>
                  <a:lnTo>
                    <a:pt x="364236" y="207263"/>
                  </a:lnTo>
                  <a:lnTo>
                    <a:pt x="350520" y="220979"/>
                  </a:lnTo>
                  <a:lnTo>
                    <a:pt x="352043" y="220979"/>
                  </a:lnTo>
                  <a:lnTo>
                    <a:pt x="339699" y="234695"/>
                  </a:lnTo>
                  <a:close/>
                </a:path>
                <a:path w="574675" h="501650">
                  <a:moveTo>
                    <a:pt x="312610" y="262127"/>
                  </a:moveTo>
                  <a:lnTo>
                    <a:pt x="280415" y="262127"/>
                  </a:lnTo>
                  <a:lnTo>
                    <a:pt x="294131" y="246887"/>
                  </a:lnTo>
                  <a:lnTo>
                    <a:pt x="307847" y="233171"/>
                  </a:lnTo>
                  <a:lnTo>
                    <a:pt x="307847" y="234695"/>
                  </a:lnTo>
                  <a:lnTo>
                    <a:pt x="339699" y="234695"/>
                  </a:lnTo>
                  <a:lnTo>
                    <a:pt x="338327" y="236219"/>
                  </a:lnTo>
                  <a:lnTo>
                    <a:pt x="324611" y="249935"/>
                  </a:lnTo>
                  <a:lnTo>
                    <a:pt x="324611" y="251459"/>
                  </a:lnTo>
                  <a:lnTo>
                    <a:pt x="312610" y="262127"/>
                  </a:lnTo>
                  <a:close/>
                </a:path>
                <a:path w="574675" h="501650">
                  <a:moveTo>
                    <a:pt x="288036" y="289559"/>
                  </a:moveTo>
                  <a:lnTo>
                    <a:pt x="254508" y="289559"/>
                  </a:lnTo>
                  <a:lnTo>
                    <a:pt x="266700" y="275843"/>
                  </a:lnTo>
                  <a:lnTo>
                    <a:pt x="266700" y="274319"/>
                  </a:lnTo>
                  <a:lnTo>
                    <a:pt x="280415" y="260604"/>
                  </a:lnTo>
                  <a:lnTo>
                    <a:pt x="280415" y="262127"/>
                  </a:lnTo>
                  <a:lnTo>
                    <a:pt x="312610" y="262127"/>
                  </a:lnTo>
                  <a:lnTo>
                    <a:pt x="310895" y="263651"/>
                  </a:lnTo>
                  <a:lnTo>
                    <a:pt x="312420" y="263651"/>
                  </a:lnTo>
                  <a:lnTo>
                    <a:pt x="298704" y="278891"/>
                  </a:lnTo>
                  <a:lnTo>
                    <a:pt x="288036" y="289559"/>
                  </a:lnTo>
                  <a:close/>
                </a:path>
                <a:path w="574675" h="501650">
                  <a:moveTo>
                    <a:pt x="166115" y="445008"/>
                  </a:moveTo>
                  <a:lnTo>
                    <a:pt x="140208" y="445008"/>
                  </a:lnTo>
                  <a:lnTo>
                    <a:pt x="141731" y="438912"/>
                  </a:lnTo>
                  <a:lnTo>
                    <a:pt x="144779" y="432816"/>
                  </a:lnTo>
                  <a:lnTo>
                    <a:pt x="149352" y="426719"/>
                  </a:lnTo>
                  <a:lnTo>
                    <a:pt x="147827" y="426719"/>
                  </a:lnTo>
                  <a:lnTo>
                    <a:pt x="152400" y="420623"/>
                  </a:lnTo>
                  <a:lnTo>
                    <a:pt x="155447" y="414527"/>
                  </a:lnTo>
                  <a:lnTo>
                    <a:pt x="158495" y="406908"/>
                  </a:lnTo>
                  <a:lnTo>
                    <a:pt x="160020" y="405383"/>
                  </a:lnTo>
                  <a:lnTo>
                    <a:pt x="164591" y="397763"/>
                  </a:lnTo>
                  <a:lnTo>
                    <a:pt x="170688" y="390143"/>
                  </a:lnTo>
                  <a:lnTo>
                    <a:pt x="176784" y="381000"/>
                  </a:lnTo>
                  <a:lnTo>
                    <a:pt x="184404" y="371855"/>
                  </a:lnTo>
                  <a:lnTo>
                    <a:pt x="192024" y="361187"/>
                  </a:lnTo>
                  <a:lnTo>
                    <a:pt x="201168" y="350519"/>
                  </a:lnTo>
                  <a:lnTo>
                    <a:pt x="208788" y="338327"/>
                  </a:lnTo>
                  <a:lnTo>
                    <a:pt x="230124" y="313943"/>
                  </a:lnTo>
                  <a:lnTo>
                    <a:pt x="242315" y="301751"/>
                  </a:lnTo>
                  <a:lnTo>
                    <a:pt x="254508" y="288035"/>
                  </a:lnTo>
                  <a:lnTo>
                    <a:pt x="254508" y="289559"/>
                  </a:lnTo>
                  <a:lnTo>
                    <a:pt x="288036" y="289559"/>
                  </a:lnTo>
                  <a:lnTo>
                    <a:pt x="259079" y="318516"/>
                  </a:lnTo>
                  <a:lnTo>
                    <a:pt x="249745" y="329183"/>
                  </a:lnTo>
                  <a:lnTo>
                    <a:pt x="248411" y="329183"/>
                  </a:lnTo>
                  <a:lnTo>
                    <a:pt x="237743" y="341375"/>
                  </a:lnTo>
                  <a:lnTo>
                    <a:pt x="228600" y="353567"/>
                  </a:lnTo>
                  <a:lnTo>
                    <a:pt x="219456" y="364235"/>
                  </a:lnTo>
                  <a:lnTo>
                    <a:pt x="211836" y="376427"/>
                  </a:lnTo>
                  <a:lnTo>
                    <a:pt x="204215" y="385571"/>
                  </a:lnTo>
                  <a:lnTo>
                    <a:pt x="197684" y="394716"/>
                  </a:lnTo>
                  <a:lnTo>
                    <a:pt x="196595" y="394716"/>
                  </a:lnTo>
                  <a:lnTo>
                    <a:pt x="190500" y="403859"/>
                  </a:lnTo>
                  <a:lnTo>
                    <a:pt x="184404" y="411479"/>
                  </a:lnTo>
                  <a:lnTo>
                    <a:pt x="180746" y="417575"/>
                  </a:lnTo>
                  <a:lnTo>
                    <a:pt x="179831" y="417575"/>
                  </a:lnTo>
                  <a:lnTo>
                    <a:pt x="176784" y="425196"/>
                  </a:lnTo>
                  <a:lnTo>
                    <a:pt x="173736" y="431292"/>
                  </a:lnTo>
                  <a:lnTo>
                    <a:pt x="173736" y="432816"/>
                  </a:lnTo>
                  <a:lnTo>
                    <a:pt x="170688" y="438912"/>
                  </a:lnTo>
                  <a:lnTo>
                    <a:pt x="169163" y="438912"/>
                  </a:lnTo>
                  <a:lnTo>
                    <a:pt x="166115" y="445008"/>
                  </a:lnTo>
                  <a:close/>
                </a:path>
                <a:path w="574675" h="501650">
                  <a:moveTo>
                    <a:pt x="248411" y="330708"/>
                  </a:moveTo>
                  <a:lnTo>
                    <a:pt x="248411" y="329183"/>
                  </a:lnTo>
                  <a:lnTo>
                    <a:pt x="249745" y="329183"/>
                  </a:lnTo>
                  <a:lnTo>
                    <a:pt x="248411" y="330708"/>
                  </a:lnTo>
                  <a:close/>
                </a:path>
                <a:path w="574675" h="501650">
                  <a:moveTo>
                    <a:pt x="196595" y="396239"/>
                  </a:moveTo>
                  <a:lnTo>
                    <a:pt x="196595" y="394716"/>
                  </a:lnTo>
                  <a:lnTo>
                    <a:pt x="197684" y="394716"/>
                  </a:lnTo>
                  <a:lnTo>
                    <a:pt x="196595" y="396239"/>
                  </a:lnTo>
                  <a:close/>
                </a:path>
                <a:path w="574675" h="501650">
                  <a:moveTo>
                    <a:pt x="179831" y="419100"/>
                  </a:moveTo>
                  <a:lnTo>
                    <a:pt x="179831" y="417575"/>
                  </a:lnTo>
                  <a:lnTo>
                    <a:pt x="180746" y="417575"/>
                  </a:lnTo>
                  <a:lnTo>
                    <a:pt x="179831" y="419100"/>
                  </a:lnTo>
                  <a:close/>
                </a:path>
                <a:path w="574675" h="501650">
                  <a:moveTo>
                    <a:pt x="145795" y="478535"/>
                  </a:moveTo>
                  <a:lnTo>
                    <a:pt x="111252" y="478535"/>
                  </a:lnTo>
                  <a:lnTo>
                    <a:pt x="114300" y="477012"/>
                  </a:lnTo>
                  <a:lnTo>
                    <a:pt x="112775" y="477012"/>
                  </a:lnTo>
                  <a:lnTo>
                    <a:pt x="118872" y="473963"/>
                  </a:lnTo>
                  <a:lnTo>
                    <a:pt x="121920" y="470916"/>
                  </a:lnTo>
                  <a:lnTo>
                    <a:pt x="126491" y="466343"/>
                  </a:lnTo>
                  <a:lnTo>
                    <a:pt x="124968" y="466343"/>
                  </a:lnTo>
                  <a:lnTo>
                    <a:pt x="128015" y="463296"/>
                  </a:lnTo>
                  <a:lnTo>
                    <a:pt x="129540" y="458723"/>
                  </a:lnTo>
                  <a:lnTo>
                    <a:pt x="131063" y="458723"/>
                  </a:lnTo>
                  <a:lnTo>
                    <a:pt x="134111" y="452627"/>
                  </a:lnTo>
                  <a:lnTo>
                    <a:pt x="140208" y="443483"/>
                  </a:lnTo>
                  <a:lnTo>
                    <a:pt x="140208" y="445008"/>
                  </a:lnTo>
                  <a:lnTo>
                    <a:pt x="166878" y="445008"/>
                  </a:lnTo>
                  <a:lnTo>
                    <a:pt x="161543" y="455675"/>
                  </a:lnTo>
                  <a:lnTo>
                    <a:pt x="160020" y="457200"/>
                  </a:lnTo>
                  <a:lnTo>
                    <a:pt x="156972" y="461771"/>
                  </a:lnTo>
                  <a:lnTo>
                    <a:pt x="155447" y="464819"/>
                  </a:lnTo>
                  <a:lnTo>
                    <a:pt x="152400" y="467867"/>
                  </a:lnTo>
                  <a:lnTo>
                    <a:pt x="152400" y="469392"/>
                  </a:lnTo>
                  <a:lnTo>
                    <a:pt x="149352" y="472439"/>
                  </a:lnTo>
                  <a:lnTo>
                    <a:pt x="150875" y="472439"/>
                  </a:lnTo>
                  <a:lnTo>
                    <a:pt x="147827" y="475487"/>
                  </a:lnTo>
                  <a:lnTo>
                    <a:pt x="145795" y="478535"/>
                  </a:lnTo>
                  <a:close/>
                </a:path>
                <a:path w="574675" h="501650">
                  <a:moveTo>
                    <a:pt x="166878" y="445008"/>
                  </a:moveTo>
                  <a:lnTo>
                    <a:pt x="166115" y="445008"/>
                  </a:lnTo>
                  <a:lnTo>
                    <a:pt x="167640" y="443483"/>
                  </a:lnTo>
                  <a:lnTo>
                    <a:pt x="166878" y="445008"/>
                  </a:lnTo>
                  <a:close/>
                </a:path>
                <a:path w="574675" h="501650">
                  <a:moveTo>
                    <a:pt x="71628" y="461771"/>
                  </a:moveTo>
                  <a:lnTo>
                    <a:pt x="4572" y="461771"/>
                  </a:lnTo>
                  <a:lnTo>
                    <a:pt x="4572" y="458723"/>
                  </a:lnTo>
                  <a:lnTo>
                    <a:pt x="7619" y="457200"/>
                  </a:lnTo>
                  <a:lnTo>
                    <a:pt x="9143" y="454151"/>
                  </a:lnTo>
                  <a:lnTo>
                    <a:pt x="12191" y="451104"/>
                  </a:lnTo>
                  <a:lnTo>
                    <a:pt x="15240" y="451104"/>
                  </a:lnTo>
                  <a:lnTo>
                    <a:pt x="18288" y="449579"/>
                  </a:lnTo>
                  <a:lnTo>
                    <a:pt x="19811" y="448055"/>
                  </a:lnTo>
                  <a:lnTo>
                    <a:pt x="24383" y="446531"/>
                  </a:lnTo>
                  <a:lnTo>
                    <a:pt x="30480" y="446531"/>
                  </a:lnTo>
                  <a:lnTo>
                    <a:pt x="33527" y="448055"/>
                  </a:lnTo>
                  <a:lnTo>
                    <a:pt x="42672" y="448055"/>
                  </a:lnTo>
                  <a:lnTo>
                    <a:pt x="45719" y="449579"/>
                  </a:lnTo>
                  <a:lnTo>
                    <a:pt x="48767" y="449579"/>
                  </a:lnTo>
                  <a:lnTo>
                    <a:pt x="51816" y="451104"/>
                  </a:lnTo>
                  <a:lnTo>
                    <a:pt x="53340" y="452627"/>
                  </a:lnTo>
                  <a:lnTo>
                    <a:pt x="57911" y="454151"/>
                  </a:lnTo>
                  <a:lnTo>
                    <a:pt x="56388" y="454151"/>
                  </a:lnTo>
                  <a:lnTo>
                    <a:pt x="59435" y="455675"/>
                  </a:lnTo>
                  <a:lnTo>
                    <a:pt x="60959" y="455675"/>
                  </a:lnTo>
                  <a:lnTo>
                    <a:pt x="64008" y="457200"/>
                  </a:lnTo>
                  <a:lnTo>
                    <a:pt x="65531" y="457200"/>
                  </a:lnTo>
                  <a:lnTo>
                    <a:pt x="70104" y="460247"/>
                  </a:lnTo>
                  <a:lnTo>
                    <a:pt x="71628" y="461771"/>
                  </a:lnTo>
                  <a:close/>
                </a:path>
                <a:path w="574675" h="501650">
                  <a:moveTo>
                    <a:pt x="13716" y="498347"/>
                  </a:moveTo>
                  <a:lnTo>
                    <a:pt x="4572" y="498347"/>
                  </a:lnTo>
                  <a:lnTo>
                    <a:pt x="1524" y="495300"/>
                  </a:lnTo>
                  <a:lnTo>
                    <a:pt x="1524" y="477012"/>
                  </a:lnTo>
                  <a:lnTo>
                    <a:pt x="0" y="472439"/>
                  </a:lnTo>
                  <a:lnTo>
                    <a:pt x="1524" y="470916"/>
                  </a:lnTo>
                  <a:lnTo>
                    <a:pt x="1524" y="467867"/>
                  </a:lnTo>
                  <a:lnTo>
                    <a:pt x="3048" y="463296"/>
                  </a:lnTo>
                  <a:lnTo>
                    <a:pt x="4572" y="460247"/>
                  </a:lnTo>
                  <a:lnTo>
                    <a:pt x="4572" y="461771"/>
                  </a:lnTo>
                  <a:lnTo>
                    <a:pt x="71628" y="461771"/>
                  </a:lnTo>
                  <a:lnTo>
                    <a:pt x="73152" y="463296"/>
                  </a:lnTo>
                  <a:lnTo>
                    <a:pt x="76200" y="464819"/>
                  </a:lnTo>
                  <a:lnTo>
                    <a:pt x="74675" y="464819"/>
                  </a:lnTo>
                  <a:lnTo>
                    <a:pt x="77724" y="466343"/>
                  </a:lnTo>
                  <a:lnTo>
                    <a:pt x="80009" y="467867"/>
                  </a:lnTo>
                  <a:lnTo>
                    <a:pt x="25908" y="467867"/>
                  </a:lnTo>
                  <a:lnTo>
                    <a:pt x="22859" y="469392"/>
                  </a:lnTo>
                  <a:lnTo>
                    <a:pt x="21335" y="470916"/>
                  </a:lnTo>
                  <a:lnTo>
                    <a:pt x="22097" y="470916"/>
                  </a:lnTo>
                  <a:lnTo>
                    <a:pt x="21335" y="472439"/>
                  </a:lnTo>
                  <a:lnTo>
                    <a:pt x="19811" y="472439"/>
                  </a:lnTo>
                  <a:lnTo>
                    <a:pt x="18288" y="475487"/>
                  </a:lnTo>
                  <a:lnTo>
                    <a:pt x="18288" y="477012"/>
                  </a:lnTo>
                  <a:lnTo>
                    <a:pt x="16764" y="480059"/>
                  </a:lnTo>
                  <a:lnTo>
                    <a:pt x="16764" y="495300"/>
                  </a:lnTo>
                  <a:lnTo>
                    <a:pt x="13716" y="498347"/>
                  </a:lnTo>
                  <a:close/>
                </a:path>
                <a:path w="574675" h="501650">
                  <a:moveTo>
                    <a:pt x="36575" y="469392"/>
                  </a:moveTo>
                  <a:lnTo>
                    <a:pt x="33527" y="467867"/>
                  </a:lnTo>
                  <a:lnTo>
                    <a:pt x="35051" y="467867"/>
                  </a:lnTo>
                  <a:lnTo>
                    <a:pt x="36575" y="469392"/>
                  </a:lnTo>
                  <a:close/>
                </a:path>
                <a:path w="574675" h="501650">
                  <a:moveTo>
                    <a:pt x="94488" y="475487"/>
                  </a:moveTo>
                  <a:lnTo>
                    <a:pt x="54864" y="475487"/>
                  </a:lnTo>
                  <a:lnTo>
                    <a:pt x="48767" y="472439"/>
                  </a:lnTo>
                  <a:lnTo>
                    <a:pt x="39624" y="469392"/>
                  </a:lnTo>
                  <a:lnTo>
                    <a:pt x="38100" y="469392"/>
                  </a:lnTo>
                  <a:lnTo>
                    <a:pt x="35051" y="467867"/>
                  </a:lnTo>
                  <a:lnTo>
                    <a:pt x="80009" y="467867"/>
                  </a:lnTo>
                  <a:lnTo>
                    <a:pt x="82295" y="469392"/>
                  </a:lnTo>
                  <a:lnTo>
                    <a:pt x="86868" y="470916"/>
                  </a:lnTo>
                  <a:lnTo>
                    <a:pt x="89915" y="472439"/>
                  </a:lnTo>
                  <a:lnTo>
                    <a:pt x="94488" y="475487"/>
                  </a:lnTo>
                  <a:close/>
                </a:path>
                <a:path w="574675" h="501650">
                  <a:moveTo>
                    <a:pt x="21335" y="470916"/>
                  </a:moveTo>
                  <a:lnTo>
                    <a:pt x="22859" y="469392"/>
                  </a:lnTo>
                  <a:lnTo>
                    <a:pt x="22351" y="470408"/>
                  </a:lnTo>
                  <a:lnTo>
                    <a:pt x="21335" y="470916"/>
                  </a:lnTo>
                  <a:close/>
                </a:path>
                <a:path w="574675" h="501650">
                  <a:moveTo>
                    <a:pt x="22351" y="470408"/>
                  </a:moveTo>
                  <a:lnTo>
                    <a:pt x="22859" y="469392"/>
                  </a:lnTo>
                  <a:lnTo>
                    <a:pt x="24383" y="469392"/>
                  </a:lnTo>
                  <a:lnTo>
                    <a:pt x="22351" y="470408"/>
                  </a:lnTo>
                  <a:close/>
                </a:path>
                <a:path w="574675" h="501650">
                  <a:moveTo>
                    <a:pt x="22097" y="470916"/>
                  </a:moveTo>
                  <a:lnTo>
                    <a:pt x="21335" y="470916"/>
                  </a:lnTo>
                  <a:lnTo>
                    <a:pt x="22351" y="470408"/>
                  </a:lnTo>
                  <a:lnTo>
                    <a:pt x="22097" y="470916"/>
                  </a:lnTo>
                  <a:close/>
                </a:path>
                <a:path w="574675" h="501650">
                  <a:moveTo>
                    <a:pt x="120395" y="472439"/>
                  </a:moveTo>
                  <a:lnTo>
                    <a:pt x="121919" y="470916"/>
                  </a:lnTo>
                  <a:lnTo>
                    <a:pt x="120395" y="472439"/>
                  </a:lnTo>
                  <a:close/>
                </a:path>
                <a:path w="574675" h="501650">
                  <a:moveTo>
                    <a:pt x="118872" y="473963"/>
                  </a:moveTo>
                  <a:lnTo>
                    <a:pt x="117347" y="473963"/>
                  </a:lnTo>
                  <a:lnTo>
                    <a:pt x="120395" y="472439"/>
                  </a:lnTo>
                  <a:lnTo>
                    <a:pt x="118872" y="473963"/>
                  </a:lnTo>
                  <a:close/>
                </a:path>
                <a:path w="574675" h="501650">
                  <a:moveTo>
                    <a:pt x="79247" y="492251"/>
                  </a:moveTo>
                  <a:lnTo>
                    <a:pt x="76200" y="489204"/>
                  </a:lnTo>
                  <a:lnTo>
                    <a:pt x="71627" y="487679"/>
                  </a:lnTo>
                  <a:lnTo>
                    <a:pt x="68579" y="484631"/>
                  </a:lnTo>
                  <a:lnTo>
                    <a:pt x="64008" y="483108"/>
                  </a:lnTo>
                  <a:lnTo>
                    <a:pt x="60959" y="480059"/>
                  </a:lnTo>
                  <a:lnTo>
                    <a:pt x="56388" y="477012"/>
                  </a:lnTo>
                  <a:lnTo>
                    <a:pt x="57911" y="477012"/>
                  </a:lnTo>
                  <a:lnTo>
                    <a:pt x="53340" y="475487"/>
                  </a:lnTo>
                  <a:lnTo>
                    <a:pt x="94488" y="475487"/>
                  </a:lnTo>
                  <a:lnTo>
                    <a:pt x="92963" y="473963"/>
                  </a:lnTo>
                  <a:lnTo>
                    <a:pt x="96011" y="475487"/>
                  </a:lnTo>
                  <a:lnTo>
                    <a:pt x="97536" y="477012"/>
                  </a:lnTo>
                  <a:lnTo>
                    <a:pt x="100584" y="478535"/>
                  </a:lnTo>
                  <a:lnTo>
                    <a:pt x="145795" y="478535"/>
                  </a:lnTo>
                  <a:lnTo>
                    <a:pt x="142747" y="483108"/>
                  </a:lnTo>
                  <a:lnTo>
                    <a:pt x="141731" y="483108"/>
                  </a:lnTo>
                  <a:lnTo>
                    <a:pt x="138684" y="486155"/>
                  </a:lnTo>
                  <a:lnTo>
                    <a:pt x="138684" y="487679"/>
                  </a:lnTo>
                  <a:lnTo>
                    <a:pt x="135636" y="490727"/>
                  </a:lnTo>
                  <a:lnTo>
                    <a:pt x="79247" y="490727"/>
                  </a:lnTo>
                  <a:lnTo>
                    <a:pt x="79247" y="492251"/>
                  </a:lnTo>
                  <a:close/>
                </a:path>
                <a:path w="574675" h="501650">
                  <a:moveTo>
                    <a:pt x="102108" y="478535"/>
                  </a:moveTo>
                  <a:lnTo>
                    <a:pt x="100584" y="478535"/>
                  </a:lnTo>
                  <a:lnTo>
                    <a:pt x="99059" y="477012"/>
                  </a:lnTo>
                  <a:lnTo>
                    <a:pt x="102108" y="478535"/>
                  </a:lnTo>
                  <a:close/>
                </a:path>
                <a:path w="574675" h="501650">
                  <a:moveTo>
                    <a:pt x="111252" y="478535"/>
                  </a:moveTo>
                  <a:lnTo>
                    <a:pt x="108204" y="478535"/>
                  </a:lnTo>
                  <a:lnTo>
                    <a:pt x="112775" y="477012"/>
                  </a:lnTo>
                  <a:lnTo>
                    <a:pt x="111252" y="478535"/>
                  </a:lnTo>
                  <a:close/>
                </a:path>
                <a:path w="574675" h="501650">
                  <a:moveTo>
                    <a:pt x="141731" y="484631"/>
                  </a:moveTo>
                  <a:lnTo>
                    <a:pt x="141731" y="483108"/>
                  </a:lnTo>
                  <a:lnTo>
                    <a:pt x="142747" y="483108"/>
                  </a:lnTo>
                  <a:lnTo>
                    <a:pt x="141731" y="484631"/>
                  </a:lnTo>
                  <a:close/>
                </a:path>
                <a:path w="574675" h="501650">
                  <a:moveTo>
                    <a:pt x="118872" y="499871"/>
                  </a:moveTo>
                  <a:lnTo>
                    <a:pt x="96011" y="499871"/>
                  </a:lnTo>
                  <a:lnTo>
                    <a:pt x="96011" y="498347"/>
                  </a:lnTo>
                  <a:lnTo>
                    <a:pt x="92963" y="498347"/>
                  </a:lnTo>
                  <a:lnTo>
                    <a:pt x="91440" y="496823"/>
                  </a:lnTo>
                  <a:lnTo>
                    <a:pt x="86868" y="495300"/>
                  </a:lnTo>
                  <a:lnTo>
                    <a:pt x="88391" y="495300"/>
                  </a:lnTo>
                  <a:lnTo>
                    <a:pt x="85343" y="493775"/>
                  </a:lnTo>
                  <a:lnTo>
                    <a:pt x="83820" y="493775"/>
                  </a:lnTo>
                  <a:lnTo>
                    <a:pt x="79247" y="490727"/>
                  </a:lnTo>
                  <a:lnTo>
                    <a:pt x="135636" y="490727"/>
                  </a:lnTo>
                  <a:lnTo>
                    <a:pt x="134111" y="492251"/>
                  </a:lnTo>
                  <a:lnTo>
                    <a:pt x="118872" y="499871"/>
                  </a:lnTo>
                  <a:close/>
                </a:path>
                <a:path w="574675" h="501650">
                  <a:moveTo>
                    <a:pt x="112775" y="501396"/>
                  </a:moveTo>
                  <a:lnTo>
                    <a:pt x="106679" y="501396"/>
                  </a:lnTo>
                  <a:lnTo>
                    <a:pt x="103631" y="499871"/>
                  </a:lnTo>
                  <a:lnTo>
                    <a:pt x="114300" y="499871"/>
                  </a:lnTo>
                  <a:lnTo>
                    <a:pt x="112775" y="5013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54296" y="2555748"/>
              <a:ext cx="480059" cy="900683"/>
            </a:xfrm>
            <a:prstGeom prst="rect"/>
          </p:spPr>
        </p:pic>
        <p:sp>
          <p:nvSpPr>
            <p:cNvPr id="1048611" name="object 10"/>
            <p:cNvSpPr/>
            <p:nvPr/>
          </p:nvSpPr>
          <p:spPr>
            <a:xfrm>
              <a:off x="4738116" y="4590287"/>
              <a:ext cx="236220" cy="260985"/>
            </a:xfrm>
            <a:custGeom>
              <a:avLst/>
              <a:ahLst/>
              <a:rect l="l" t="t" r="r" b="b"/>
              <a:pathLst>
                <a:path w="236220" h="260985">
                  <a:moveTo>
                    <a:pt x="95334" y="196596"/>
                  </a:moveTo>
                  <a:lnTo>
                    <a:pt x="64008" y="196596"/>
                  </a:lnTo>
                  <a:lnTo>
                    <a:pt x="71628" y="184404"/>
                  </a:lnTo>
                  <a:lnTo>
                    <a:pt x="71628" y="182880"/>
                  </a:lnTo>
                  <a:lnTo>
                    <a:pt x="80772" y="170688"/>
                  </a:lnTo>
                  <a:lnTo>
                    <a:pt x="80772" y="169164"/>
                  </a:lnTo>
                  <a:lnTo>
                    <a:pt x="89916" y="155448"/>
                  </a:lnTo>
                  <a:lnTo>
                    <a:pt x="114300" y="121920"/>
                  </a:lnTo>
                  <a:lnTo>
                    <a:pt x="128016" y="103632"/>
                  </a:lnTo>
                  <a:lnTo>
                    <a:pt x="143256" y="85344"/>
                  </a:lnTo>
                  <a:lnTo>
                    <a:pt x="144780" y="85344"/>
                  </a:lnTo>
                  <a:lnTo>
                    <a:pt x="161544" y="65532"/>
                  </a:lnTo>
                  <a:lnTo>
                    <a:pt x="160020" y="65532"/>
                  </a:lnTo>
                  <a:lnTo>
                    <a:pt x="178307" y="45720"/>
                  </a:lnTo>
                  <a:lnTo>
                    <a:pt x="196595" y="24384"/>
                  </a:lnTo>
                  <a:lnTo>
                    <a:pt x="198120" y="22860"/>
                  </a:lnTo>
                  <a:lnTo>
                    <a:pt x="219456" y="3048"/>
                  </a:lnTo>
                  <a:lnTo>
                    <a:pt x="222504" y="0"/>
                  </a:lnTo>
                  <a:lnTo>
                    <a:pt x="228600" y="0"/>
                  </a:lnTo>
                  <a:lnTo>
                    <a:pt x="234695" y="6096"/>
                  </a:lnTo>
                  <a:lnTo>
                    <a:pt x="236220" y="10668"/>
                  </a:lnTo>
                  <a:lnTo>
                    <a:pt x="233171" y="15240"/>
                  </a:lnTo>
                  <a:lnTo>
                    <a:pt x="219456" y="39624"/>
                  </a:lnTo>
                  <a:lnTo>
                    <a:pt x="217932" y="41148"/>
                  </a:lnTo>
                  <a:lnTo>
                    <a:pt x="198120" y="64008"/>
                  </a:lnTo>
                  <a:lnTo>
                    <a:pt x="181356" y="83820"/>
                  </a:lnTo>
                  <a:lnTo>
                    <a:pt x="164592" y="102108"/>
                  </a:lnTo>
                  <a:lnTo>
                    <a:pt x="149352" y="120396"/>
                  </a:lnTo>
                  <a:lnTo>
                    <a:pt x="136779" y="137160"/>
                  </a:lnTo>
                  <a:lnTo>
                    <a:pt x="135636" y="137160"/>
                  </a:lnTo>
                  <a:lnTo>
                    <a:pt x="124460" y="153924"/>
                  </a:lnTo>
                  <a:lnTo>
                    <a:pt x="123444" y="153924"/>
                  </a:lnTo>
                  <a:lnTo>
                    <a:pt x="112776" y="170688"/>
                  </a:lnTo>
                  <a:lnTo>
                    <a:pt x="102108" y="184404"/>
                  </a:lnTo>
                  <a:lnTo>
                    <a:pt x="95334" y="196596"/>
                  </a:lnTo>
                  <a:close/>
                </a:path>
                <a:path w="236220" h="260985">
                  <a:moveTo>
                    <a:pt x="135636" y="138684"/>
                  </a:moveTo>
                  <a:lnTo>
                    <a:pt x="135636" y="137160"/>
                  </a:lnTo>
                  <a:lnTo>
                    <a:pt x="136779" y="137160"/>
                  </a:lnTo>
                  <a:lnTo>
                    <a:pt x="135636" y="138684"/>
                  </a:lnTo>
                  <a:close/>
                </a:path>
                <a:path w="236220" h="260985">
                  <a:moveTo>
                    <a:pt x="123444" y="155448"/>
                  </a:moveTo>
                  <a:lnTo>
                    <a:pt x="123444" y="153924"/>
                  </a:lnTo>
                  <a:lnTo>
                    <a:pt x="124460" y="153924"/>
                  </a:lnTo>
                  <a:lnTo>
                    <a:pt x="123444" y="155448"/>
                  </a:lnTo>
                  <a:close/>
                </a:path>
                <a:path w="236220" h="260985">
                  <a:moveTo>
                    <a:pt x="38100" y="233172"/>
                  </a:moveTo>
                  <a:lnTo>
                    <a:pt x="41148" y="228600"/>
                  </a:lnTo>
                  <a:lnTo>
                    <a:pt x="42672" y="227076"/>
                  </a:lnTo>
                  <a:lnTo>
                    <a:pt x="45720" y="220980"/>
                  </a:lnTo>
                  <a:lnTo>
                    <a:pt x="47244" y="220980"/>
                  </a:lnTo>
                  <a:lnTo>
                    <a:pt x="51816" y="213360"/>
                  </a:lnTo>
                  <a:lnTo>
                    <a:pt x="57912" y="205740"/>
                  </a:lnTo>
                  <a:lnTo>
                    <a:pt x="64008" y="195072"/>
                  </a:lnTo>
                  <a:lnTo>
                    <a:pt x="64008" y="196596"/>
                  </a:lnTo>
                  <a:lnTo>
                    <a:pt x="95334" y="196596"/>
                  </a:lnTo>
                  <a:lnTo>
                    <a:pt x="71628" y="230124"/>
                  </a:lnTo>
                  <a:lnTo>
                    <a:pt x="70104" y="231648"/>
                  </a:lnTo>
                  <a:lnTo>
                    <a:pt x="39624" y="231648"/>
                  </a:lnTo>
                  <a:lnTo>
                    <a:pt x="38100" y="233172"/>
                  </a:lnTo>
                  <a:close/>
                </a:path>
                <a:path w="236220" h="260985">
                  <a:moveTo>
                    <a:pt x="27432" y="233172"/>
                  </a:moveTo>
                  <a:lnTo>
                    <a:pt x="19812" y="233172"/>
                  </a:lnTo>
                  <a:lnTo>
                    <a:pt x="22860" y="231648"/>
                  </a:lnTo>
                  <a:lnTo>
                    <a:pt x="25908" y="231648"/>
                  </a:lnTo>
                  <a:lnTo>
                    <a:pt x="27432" y="233172"/>
                  </a:lnTo>
                  <a:close/>
                </a:path>
                <a:path w="236220" h="260985">
                  <a:moveTo>
                    <a:pt x="37185" y="235305"/>
                  </a:moveTo>
                  <a:lnTo>
                    <a:pt x="39624" y="231648"/>
                  </a:lnTo>
                  <a:lnTo>
                    <a:pt x="70104" y="231648"/>
                  </a:lnTo>
                  <a:lnTo>
                    <a:pt x="67056" y="234696"/>
                  </a:lnTo>
                  <a:lnTo>
                    <a:pt x="38100" y="234696"/>
                  </a:lnTo>
                  <a:lnTo>
                    <a:pt x="37185" y="235305"/>
                  </a:lnTo>
                  <a:close/>
                </a:path>
                <a:path w="236220" h="260985">
                  <a:moveTo>
                    <a:pt x="33528" y="237744"/>
                  </a:moveTo>
                  <a:lnTo>
                    <a:pt x="9144" y="237744"/>
                  </a:lnTo>
                  <a:lnTo>
                    <a:pt x="10668" y="236220"/>
                  </a:lnTo>
                  <a:lnTo>
                    <a:pt x="12192" y="236220"/>
                  </a:lnTo>
                  <a:lnTo>
                    <a:pt x="18288" y="233172"/>
                  </a:lnTo>
                  <a:lnTo>
                    <a:pt x="30480" y="233172"/>
                  </a:lnTo>
                  <a:lnTo>
                    <a:pt x="33528" y="234696"/>
                  </a:lnTo>
                  <a:lnTo>
                    <a:pt x="35814" y="235458"/>
                  </a:lnTo>
                  <a:lnTo>
                    <a:pt x="33528" y="237744"/>
                  </a:lnTo>
                  <a:close/>
                </a:path>
                <a:path w="236220" h="260985">
                  <a:moveTo>
                    <a:pt x="35814" y="235458"/>
                  </a:moveTo>
                  <a:lnTo>
                    <a:pt x="33528" y="234696"/>
                  </a:lnTo>
                  <a:lnTo>
                    <a:pt x="36576" y="234696"/>
                  </a:lnTo>
                  <a:lnTo>
                    <a:pt x="35814" y="235458"/>
                  </a:lnTo>
                  <a:close/>
                </a:path>
                <a:path w="236220" h="260985">
                  <a:moveTo>
                    <a:pt x="36576" y="235712"/>
                  </a:moveTo>
                  <a:lnTo>
                    <a:pt x="35814" y="235458"/>
                  </a:lnTo>
                  <a:lnTo>
                    <a:pt x="36576" y="234696"/>
                  </a:lnTo>
                  <a:lnTo>
                    <a:pt x="36576" y="235712"/>
                  </a:lnTo>
                  <a:close/>
                </a:path>
                <a:path w="236220" h="260985">
                  <a:moveTo>
                    <a:pt x="36576" y="235712"/>
                  </a:moveTo>
                  <a:lnTo>
                    <a:pt x="36576" y="234696"/>
                  </a:lnTo>
                  <a:lnTo>
                    <a:pt x="37185" y="235305"/>
                  </a:lnTo>
                  <a:lnTo>
                    <a:pt x="36576" y="235712"/>
                  </a:lnTo>
                  <a:close/>
                </a:path>
                <a:path w="236220" h="260985">
                  <a:moveTo>
                    <a:pt x="37185" y="235305"/>
                  </a:moveTo>
                  <a:lnTo>
                    <a:pt x="36576" y="234696"/>
                  </a:lnTo>
                  <a:lnTo>
                    <a:pt x="37592" y="234696"/>
                  </a:lnTo>
                  <a:lnTo>
                    <a:pt x="37185" y="235305"/>
                  </a:lnTo>
                  <a:close/>
                </a:path>
                <a:path w="236220" h="260985">
                  <a:moveTo>
                    <a:pt x="37338" y="235458"/>
                  </a:moveTo>
                  <a:lnTo>
                    <a:pt x="37185" y="235305"/>
                  </a:lnTo>
                  <a:lnTo>
                    <a:pt x="38100" y="234696"/>
                  </a:lnTo>
                  <a:lnTo>
                    <a:pt x="37338" y="235458"/>
                  </a:lnTo>
                  <a:close/>
                </a:path>
                <a:path w="236220" h="260985">
                  <a:moveTo>
                    <a:pt x="37592" y="235712"/>
                  </a:moveTo>
                  <a:lnTo>
                    <a:pt x="37338" y="235458"/>
                  </a:lnTo>
                  <a:lnTo>
                    <a:pt x="38100" y="234696"/>
                  </a:lnTo>
                  <a:lnTo>
                    <a:pt x="39624" y="234696"/>
                  </a:lnTo>
                  <a:lnTo>
                    <a:pt x="37592" y="235712"/>
                  </a:lnTo>
                  <a:close/>
                </a:path>
                <a:path w="236220" h="260985">
                  <a:moveTo>
                    <a:pt x="65532" y="236220"/>
                  </a:moveTo>
                  <a:lnTo>
                    <a:pt x="38100" y="236220"/>
                  </a:lnTo>
                  <a:lnTo>
                    <a:pt x="37592" y="235712"/>
                  </a:lnTo>
                  <a:lnTo>
                    <a:pt x="39624" y="234696"/>
                  </a:lnTo>
                  <a:lnTo>
                    <a:pt x="67056" y="234696"/>
                  </a:lnTo>
                  <a:lnTo>
                    <a:pt x="65532" y="236220"/>
                  </a:lnTo>
                  <a:close/>
                </a:path>
                <a:path w="236220" h="260985">
                  <a:moveTo>
                    <a:pt x="36957" y="235839"/>
                  </a:moveTo>
                  <a:lnTo>
                    <a:pt x="36914" y="235712"/>
                  </a:lnTo>
                  <a:lnTo>
                    <a:pt x="37185" y="235305"/>
                  </a:lnTo>
                  <a:lnTo>
                    <a:pt x="37338" y="235458"/>
                  </a:lnTo>
                  <a:lnTo>
                    <a:pt x="36957" y="235839"/>
                  </a:lnTo>
                  <a:close/>
                </a:path>
                <a:path w="236220" h="260985">
                  <a:moveTo>
                    <a:pt x="33528" y="237744"/>
                  </a:moveTo>
                  <a:lnTo>
                    <a:pt x="35814" y="235458"/>
                  </a:lnTo>
                  <a:lnTo>
                    <a:pt x="36576" y="235712"/>
                  </a:lnTo>
                  <a:lnTo>
                    <a:pt x="33528" y="237744"/>
                  </a:lnTo>
                  <a:close/>
                </a:path>
                <a:path w="236220" h="260985">
                  <a:moveTo>
                    <a:pt x="37185" y="235915"/>
                  </a:moveTo>
                  <a:lnTo>
                    <a:pt x="36957" y="235839"/>
                  </a:lnTo>
                  <a:lnTo>
                    <a:pt x="37338" y="235458"/>
                  </a:lnTo>
                  <a:lnTo>
                    <a:pt x="37592" y="235712"/>
                  </a:lnTo>
                  <a:lnTo>
                    <a:pt x="37185" y="235915"/>
                  </a:lnTo>
                  <a:close/>
                </a:path>
                <a:path w="236220" h="260985">
                  <a:moveTo>
                    <a:pt x="10668" y="260604"/>
                  </a:moveTo>
                  <a:lnTo>
                    <a:pt x="4572" y="259080"/>
                  </a:lnTo>
                  <a:lnTo>
                    <a:pt x="3048" y="252984"/>
                  </a:lnTo>
                  <a:lnTo>
                    <a:pt x="0" y="246888"/>
                  </a:lnTo>
                  <a:lnTo>
                    <a:pt x="3048" y="240792"/>
                  </a:lnTo>
                  <a:lnTo>
                    <a:pt x="7620" y="237744"/>
                  </a:lnTo>
                  <a:lnTo>
                    <a:pt x="33528" y="237744"/>
                  </a:lnTo>
                  <a:lnTo>
                    <a:pt x="36576" y="235712"/>
                  </a:lnTo>
                  <a:lnTo>
                    <a:pt x="36576" y="236220"/>
                  </a:lnTo>
                  <a:lnTo>
                    <a:pt x="65532" y="236220"/>
                  </a:lnTo>
                  <a:lnTo>
                    <a:pt x="60960" y="242316"/>
                  </a:lnTo>
                  <a:lnTo>
                    <a:pt x="57912" y="246888"/>
                  </a:lnTo>
                  <a:lnTo>
                    <a:pt x="50292" y="254508"/>
                  </a:lnTo>
                  <a:lnTo>
                    <a:pt x="24384" y="254508"/>
                  </a:lnTo>
                  <a:lnTo>
                    <a:pt x="25146" y="254889"/>
                  </a:lnTo>
                  <a:lnTo>
                    <a:pt x="22860" y="256032"/>
                  </a:lnTo>
                  <a:lnTo>
                    <a:pt x="24384" y="256032"/>
                  </a:lnTo>
                  <a:lnTo>
                    <a:pt x="21336" y="257556"/>
                  </a:lnTo>
                  <a:lnTo>
                    <a:pt x="19812" y="257556"/>
                  </a:lnTo>
                  <a:lnTo>
                    <a:pt x="16764" y="259080"/>
                  </a:lnTo>
                  <a:lnTo>
                    <a:pt x="10668" y="260604"/>
                  </a:lnTo>
                  <a:close/>
                </a:path>
                <a:path w="236220" h="260985">
                  <a:moveTo>
                    <a:pt x="38100" y="236220"/>
                  </a:moveTo>
                  <a:lnTo>
                    <a:pt x="37185" y="235915"/>
                  </a:lnTo>
                  <a:lnTo>
                    <a:pt x="37592" y="235712"/>
                  </a:lnTo>
                  <a:lnTo>
                    <a:pt x="38100" y="236220"/>
                  </a:lnTo>
                  <a:close/>
                </a:path>
                <a:path w="236220" h="260985">
                  <a:moveTo>
                    <a:pt x="36576" y="236220"/>
                  </a:moveTo>
                  <a:lnTo>
                    <a:pt x="36853" y="235804"/>
                  </a:lnTo>
                  <a:lnTo>
                    <a:pt x="36576" y="236220"/>
                  </a:lnTo>
                  <a:close/>
                </a:path>
                <a:path w="236220" h="260985">
                  <a:moveTo>
                    <a:pt x="36576" y="236220"/>
                  </a:moveTo>
                  <a:lnTo>
                    <a:pt x="36957" y="235839"/>
                  </a:lnTo>
                  <a:lnTo>
                    <a:pt x="37185" y="235915"/>
                  </a:lnTo>
                  <a:lnTo>
                    <a:pt x="36576" y="236220"/>
                  </a:lnTo>
                  <a:close/>
                </a:path>
                <a:path w="236220" h="260985">
                  <a:moveTo>
                    <a:pt x="38100" y="236220"/>
                  </a:moveTo>
                  <a:lnTo>
                    <a:pt x="36576" y="236220"/>
                  </a:lnTo>
                  <a:lnTo>
                    <a:pt x="37185" y="235915"/>
                  </a:lnTo>
                  <a:lnTo>
                    <a:pt x="38100" y="236220"/>
                  </a:lnTo>
                  <a:close/>
                </a:path>
                <a:path w="236220" h="260985">
                  <a:moveTo>
                    <a:pt x="25146" y="254889"/>
                  </a:moveTo>
                  <a:lnTo>
                    <a:pt x="24384" y="254508"/>
                  </a:lnTo>
                  <a:lnTo>
                    <a:pt x="25908" y="254508"/>
                  </a:lnTo>
                  <a:lnTo>
                    <a:pt x="25146" y="254889"/>
                  </a:lnTo>
                  <a:close/>
                </a:path>
                <a:path w="236220" h="260985">
                  <a:moveTo>
                    <a:pt x="47244" y="257556"/>
                  </a:moveTo>
                  <a:lnTo>
                    <a:pt x="30480" y="257556"/>
                  </a:lnTo>
                  <a:lnTo>
                    <a:pt x="25146" y="254889"/>
                  </a:lnTo>
                  <a:lnTo>
                    <a:pt x="25908" y="254508"/>
                  </a:lnTo>
                  <a:lnTo>
                    <a:pt x="50292" y="254508"/>
                  </a:lnTo>
                  <a:lnTo>
                    <a:pt x="47244" y="2575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1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5875020" y="2727960"/>
              <a:ext cx="1481327" cy="524002"/>
            </a:xfrm>
            <a:prstGeom prst="rect"/>
          </p:spPr>
        </p:pic>
        <p:pic>
          <p:nvPicPr>
            <p:cNvPr id="2097164" name="object 1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5974080" y="4692396"/>
              <a:ext cx="303275" cy="180340"/>
            </a:xfrm>
            <a:prstGeom prst="rect"/>
          </p:spPr>
        </p:pic>
      </p:grpSp>
      <p:sp>
        <p:nvSpPr>
          <p:cNvPr id="1048612" name="object 13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941279" y="1890257"/>
            <a:ext cx="8062595" cy="404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436245" marR="13652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436245"/>
                <a:tab algn="l" pos="4368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largest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percentage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content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atmospheric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nitrogen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(about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78%),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electropositive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36245" marR="79502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36245"/>
                <a:tab algn="l" pos="4368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second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largest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constituent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oxygen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(about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20%),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very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weak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electronegative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36245" marR="939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36245"/>
                <a:tab algn="l" pos="4368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content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hydrogen,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electronegative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too,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low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(5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S UI Gothic"/>
                <a:cs typeface="MS UI Gothic"/>
              </a:rPr>
              <a:t>×</a:t>
            </a:r>
            <a:r>
              <a:rPr dirty="0" sz="1600" spc="-45">
                <a:latin typeface="MS UI Gothic"/>
                <a:cs typeface="MS UI Gothic"/>
              </a:rPr>
              <a:t> </a:t>
            </a:r>
            <a:r>
              <a:rPr dirty="0" sz="1600" spc="155">
                <a:latin typeface="Microsoft Sans Serif"/>
                <a:cs typeface="Microsoft Sans Serif"/>
              </a:rPr>
              <a:t>10</a:t>
            </a:r>
            <a:r>
              <a:rPr baseline="26455" dirty="0" sz="1575" spc="232">
                <a:latin typeface="Microsoft Sans Serif"/>
                <a:cs typeface="Microsoft Sans Serif"/>
              </a:rPr>
              <a:t>−5</a:t>
            </a:r>
            <a:r>
              <a:rPr baseline="26455" dirty="0" sz="1575" spc="262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%)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95">
                <a:latin typeface="Microsoft Sans Serif"/>
                <a:cs typeface="Microsoft Sans Serif"/>
              </a:rPr>
              <a:t>for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practical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purposes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considered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electropositive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36245" marR="20955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36245"/>
                <a:tab algn="l" pos="436880"/>
              </a:tabLst>
            </a:pPr>
            <a:r>
              <a:rPr dirty="0" sz="1600">
                <a:latin typeface="Microsoft Sans Serif"/>
                <a:cs typeface="Microsoft Sans Serif"/>
              </a:rPr>
              <a:t>Much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theoretical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well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experimental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research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work,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available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literature,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performed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study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complicated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dielectrics.</a:t>
            </a:r>
            <a:endParaRPr sz="1600">
              <a:latin typeface="Microsoft Sans Serif"/>
              <a:cs typeface="Microsoft Sans Serif"/>
            </a:endParaRPr>
          </a:p>
          <a:p>
            <a:pPr indent="-347980" marL="436245" marR="37655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436245"/>
                <a:tab algn="l" pos="4368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why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scientists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chosen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air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develop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“model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discharge”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more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appropriately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termed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“breakdown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mechanisms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”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4" name="object 4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61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0703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Air</a:t>
            </a:r>
            <a:r>
              <a:rPr dirty="0" sz="2400" spc="-10">
                <a:solidFill>
                  <a:srgbClr val="0064BC"/>
                </a:solidFill>
              </a:rPr>
              <a:t> as</a:t>
            </a:r>
            <a:r>
              <a:rPr dirty="0" sz="2400" spc="-5">
                <a:solidFill>
                  <a:srgbClr val="0064BC"/>
                </a:solidFill>
              </a:rPr>
              <a:t> </a:t>
            </a:r>
            <a:r>
              <a:rPr dirty="0" sz="2400" spc="-10">
                <a:solidFill>
                  <a:srgbClr val="0064BC"/>
                </a:solidFill>
              </a:rPr>
              <a:t>an </a:t>
            </a: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6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Medium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1017479" y="1890257"/>
            <a:ext cx="7939405" cy="404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347980" marL="360045" marR="16510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At normal temperature and pressure, the gases are excellent insulators. </a:t>
            </a:r>
            <a:r>
              <a:rPr dirty="0" sz="1600" spc="-15">
                <a:latin typeface="Microsoft Sans Serif"/>
                <a:cs typeface="Microsoft Sans Serif"/>
              </a:rPr>
              <a:t>However, 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when a high voltage </a:t>
            </a:r>
            <a:r>
              <a:rPr dirty="0" sz="1600" spc="-10">
                <a:latin typeface="Microsoft Sans Serif"/>
                <a:cs typeface="Microsoft Sans Serif"/>
              </a:rPr>
              <a:t>is applied </a:t>
            </a:r>
            <a:r>
              <a:rPr dirty="0" sz="1600" spc="-5">
                <a:latin typeface="Microsoft Sans Serif"/>
                <a:cs typeface="Microsoft Sans Serif"/>
              </a:rPr>
              <a:t>between the </a:t>
            </a:r>
            <a:r>
              <a:rPr dirty="0" sz="1600" spc="-10">
                <a:latin typeface="Microsoft Sans Serif"/>
                <a:cs typeface="Microsoft Sans Serif"/>
              </a:rPr>
              <a:t>two </a:t>
            </a:r>
            <a:r>
              <a:rPr dirty="0" sz="1600" spc="-5">
                <a:latin typeface="Microsoft Sans Serif"/>
                <a:cs typeface="Microsoft Sans Serif"/>
              </a:rPr>
              <a:t>electrodes immersed </a:t>
            </a:r>
            <a:r>
              <a:rPr dirty="0" sz="1600" spc="-10">
                <a:latin typeface="Microsoft Sans Serif"/>
                <a:cs typeface="Microsoft Sans Serif"/>
              </a:rPr>
              <a:t>in </a:t>
            </a:r>
            <a:r>
              <a:rPr dirty="0" sz="1600" spc="-5">
                <a:latin typeface="Microsoft Sans Serif"/>
                <a:cs typeface="Microsoft Sans Serif"/>
              </a:rPr>
              <a:t>a gaseous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medium,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becomes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conductor</a:t>
            </a:r>
            <a:r>
              <a:rPr dirty="0" sz="1600">
                <a:latin typeface="Microsoft Sans Serif"/>
                <a:cs typeface="Microsoft Sans Serif"/>
              </a:rPr>
              <a:t> 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breakdown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occurs.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build-up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breakdown,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which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ions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created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from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neutral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moelcules,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their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migration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anode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cathode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respectively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leads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called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ionization.</a:t>
            </a:r>
            <a:endParaRPr sz="1600">
              <a:latin typeface="Arial"/>
              <a:cs typeface="Arial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primarily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responsible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breakdown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5">
                <a:latin typeface="Microsoft Sans Serif"/>
                <a:cs typeface="Microsoft Sans Serif"/>
              </a:rPr>
              <a:t>Primary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processes.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5">
                <a:latin typeface="Microsoft Sans Serif"/>
                <a:cs typeface="Microsoft Sans Serif"/>
              </a:rPr>
              <a:t>Secondary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1524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(also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called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electron-attaching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gases),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attachment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also</a:t>
            </a:r>
            <a:r>
              <a:rPr dirty="0" sz="1600" spc="-10">
                <a:latin typeface="Microsoft Sans Serif"/>
                <a:cs typeface="Microsoft Sans Serif"/>
              </a:rPr>
              <a:t> plays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important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role.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05117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Ionization</a:t>
            </a:r>
            <a:r>
              <a:rPr dirty="0" sz="2400" spc="-1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Processes</a:t>
            </a:r>
            <a:endParaRPr sz="2400"/>
          </a:p>
        </p:txBody>
      </p:sp>
      <p:sp>
        <p:nvSpPr>
          <p:cNvPr id="1048618" name="object 4"/>
          <p:cNvSpPr/>
          <p:nvPr/>
        </p:nvSpPr>
        <p:spPr>
          <a:xfrm>
            <a:off x="754379" y="762000"/>
            <a:ext cx="500380" cy="605155"/>
          </a:xfrm>
          <a:custGeom>
            <a:avLst/>
            <a:ahLst/>
            <a:rect l="l" t="t" r="r" b="b"/>
            <a:pathLst>
              <a:path w="500380" h="605155">
                <a:moveTo>
                  <a:pt x="177800" y="513587"/>
                </a:moveTo>
                <a:lnTo>
                  <a:pt x="152400" y="513587"/>
                </a:lnTo>
                <a:lnTo>
                  <a:pt x="156972" y="499871"/>
                </a:lnTo>
                <a:lnTo>
                  <a:pt x="164592" y="484632"/>
                </a:lnTo>
                <a:lnTo>
                  <a:pt x="172212" y="467867"/>
                </a:lnTo>
                <a:lnTo>
                  <a:pt x="181356" y="449579"/>
                </a:lnTo>
                <a:lnTo>
                  <a:pt x="192024" y="431292"/>
                </a:lnTo>
                <a:lnTo>
                  <a:pt x="192024" y="429768"/>
                </a:lnTo>
                <a:lnTo>
                  <a:pt x="204216" y="409956"/>
                </a:lnTo>
                <a:lnTo>
                  <a:pt x="219456" y="387096"/>
                </a:lnTo>
                <a:lnTo>
                  <a:pt x="233172" y="362712"/>
                </a:lnTo>
                <a:lnTo>
                  <a:pt x="248412" y="336804"/>
                </a:lnTo>
                <a:lnTo>
                  <a:pt x="263652" y="309372"/>
                </a:lnTo>
                <a:lnTo>
                  <a:pt x="278892" y="280416"/>
                </a:lnTo>
                <a:lnTo>
                  <a:pt x="295656" y="251460"/>
                </a:lnTo>
                <a:lnTo>
                  <a:pt x="313944" y="222504"/>
                </a:lnTo>
                <a:lnTo>
                  <a:pt x="313944" y="220979"/>
                </a:lnTo>
                <a:lnTo>
                  <a:pt x="332232" y="192024"/>
                </a:lnTo>
                <a:lnTo>
                  <a:pt x="333756" y="190500"/>
                </a:lnTo>
                <a:lnTo>
                  <a:pt x="355092" y="161543"/>
                </a:lnTo>
                <a:lnTo>
                  <a:pt x="377952" y="131064"/>
                </a:lnTo>
                <a:lnTo>
                  <a:pt x="377952" y="129539"/>
                </a:lnTo>
                <a:lnTo>
                  <a:pt x="402336" y="99060"/>
                </a:lnTo>
                <a:lnTo>
                  <a:pt x="425196" y="68579"/>
                </a:lnTo>
                <a:lnTo>
                  <a:pt x="451104" y="36575"/>
                </a:lnTo>
                <a:lnTo>
                  <a:pt x="477012" y="6095"/>
                </a:lnTo>
                <a:lnTo>
                  <a:pt x="481583" y="0"/>
                </a:lnTo>
                <a:lnTo>
                  <a:pt x="489204" y="0"/>
                </a:lnTo>
                <a:lnTo>
                  <a:pt x="493775" y="4572"/>
                </a:lnTo>
                <a:lnTo>
                  <a:pt x="499871" y="7620"/>
                </a:lnTo>
                <a:lnTo>
                  <a:pt x="499871" y="15239"/>
                </a:lnTo>
                <a:lnTo>
                  <a:pt x="495300" y="21335"/>
                </a:lnTo>
                <a:lnTo>
                  <a:pt x="472077" y="51816"/>
                </a:lnTo>
                <a:lnTo>
                  <a:pt x="470916" y="51816"/>
                </a:lnTo>
                <a:lnTo>
                  <a:pt x="422148" y="115824"/>
                </a:lnTo>
                <a:lnTo>
                  <a:pt x="376428" y="176783"/>
                </a:lnTo>
                <a:lnTo>
                  <a:pt x="353568" y="205739"/>
                </a:lnTo>
                <a:lnTo>
                  <a:pt x="355092" y="205739"/>
                </a:lnTo>
                <a:lnTo>
                  <a:pt x="335280" y="236220"/>
                </a:lnTo>
                <a:lnTo>
                  <a:pt x="317954" y="263652"/>
                </a:lnTo>
                <a:lnTo>
                  <a:pt x="316992" y="263652"/>
                </a:lnTo>
                <a:lnTo>
                  <a:pt x="301752" y="292608"/>
                </a:lnTo>
                <a:lnTo>
                  <a:pt x="284988" y="321564"/>
                </a:lnTo>
                <a:lnTo>
                  <a:pt x="269748" y="348996"/>
                </a:lnTo>
                <a:lnTo>
                  <a:pt x="254508" y="374904"/>
                </a:lnTo>
                <a:lnTo>
                  <a:pt x="240792" y="399287"/>
                </a:lnTo>
                <a:lnTo>
                  <a:pt x="240792" y="400812"/>
                </a:lnTo>
                <a:lnTo>
                  <a:pt x="226568" y="422148"/>
                </a:lnTo>
                <a:lnTo>
                  <a:pt x="225552" y="422148"/>
                </a:lnTo>
                <a:lnTo>
                  <a:pt x="213360" y="443483"/>
                </a:lnTo>
                <a:lnTo>
                  <a:pt x="202692" y="461771"/>
                </a:lnTo>
                <a:lnTo>
                  <a:pt x="193548" y="478536"/>
                </a:lnTo>
                <a:lnTo>
                  <a:pt x="185928" y="495300"/>
                </a:lnTo>
                <a:lnTo>
                  <a:pt x="180441" y="509016"/>
                </a:lnTo>
                <a:lnTo>
                  <a:pt x="179832" y="509016"/>
                </a:lnTo>
                <a:lnTo>
                  <a:pt x="177800" y="513587"/>
                </a:lnTo>
                <a:close/>
              </a:path>
              <a:path w="500380" h="605155">
                <a:moveTo>
                  <a:pt x="470916" y="53339"/>
                </a:moveTo>
                <a:lnTo>
                  <a:pt x="470916" y="51816"/>
                </a:lnTo>
                <a:lnTo>
                  <a:pt x="472077" y="51816"/>
                </a:lnTo>
                <a:lnTo>
                  <a:pt x="470916" y="53339"/>
                </a:lnTo>
                <a:close/>
              </a:path>
              <a:path w="500380" h="605155">
                <a:moveTo>
                  <a:pt x="316992" y="265175"/>
                </a:moveTo>
                <a:lnTo>
                  <a:pt x="316992" y="263652"/>
                </a:lnTo>
                <a:lnTo>
                  <a:pt x="317954" y="263652"/>
                </a:lnTo>
                <a:lnTo>
                  <a:pt x="316992" y="265175"/>
                </a:lnTo>
                <a:close/>
              </a:path>
              <a:path w="500380" h="605155">
                <a:moveTo>
                  <a:pt x="225552" y="423672"/>
                </a:moveTo>
                <a:lnTo>
                  <a:pt x="225552" y="422148"/>
                </a:lnTo>
                <a:lnTo>
                  <a:pt x="226568" y="422148"/>
                </a:lnTo>
                <a:lnTo>
                  <a:pt x="225552" y="423672"/>
                </a:lnTo>
                <a:close/>
              </a:path>
              <a:path w="500380" h="605155">
                <a:moveTo>
                  <a:pt x="179832" y="510540"/>
                </a:moveTo>
                <a:lnTo>
                  <a:pt x="179832" y="509016"/>
                </a:lnTo>
                <a:lnTo>
                  <a:pt x="180441" y="509016"/>
                </a:lnTo>
                <a:lnTo>
                  <a:pt x="179832" y="510540"/>
                </a:lnTo>
                <a:close/>
              </a:path>
              <a:path w="500380" h="605155">
                <a:moveTo>
                  <a:pt x="158191" y="554736"/>
                </a:moveTo>
                <a:lnTo>
                  <a:pt x="131064" y="554736"/>
                </a:lnTo>
                <a:lnTo>
                  <a:pt x="134112" y="548640"/>
                </a:lnTo>
                <a:lnTo>
                  <a:pt x="137160" y="541020"/>
                </a:lnTo>
                <a:lnTo>
                  <a:pt x="141732" y="531875"/>
                </a:lnTo>
                <a:lnTo>
                  <a:pt x="147828" y="522732"/>
                </a:lnTo>
                <a:lnTo>
                  <a:pt x="146304" y="522732"/>
                </a:lnTo>
                <a:lnTo>
                  <a:pt x="152400" y="512063"/>
                </a:lnTo>
                <a:lnTo>
                  <a:pt x="152400" y="513587"/>
                </a:lnTo>
                <a:lnTo>
                  <a:pt x="177800" y="513587"/>
                </a:lnTo>
                <a:lnTo>
                  <a:pt x="173736" y="522732"/>
                </a:lnTo>
                <a:lnTo>
                  <a:pt x="169164" y="533400"/>
                </a:lnTo>
                <a:lnTo>
                  <a:pt x="163068" y="544067"/>
                </a:lnTo>
                <a:lnTo>
                  <a:pt x="160020" y="551687"/>
                </a:lnTo>
                <a:lnTo>
                  <a:pt x="158191" y="554736"/>
                </a:lnTo>
                <a:close/>
              </a:path>
              <a:path w="500380" h="605155">
                <a:moveTo>
                  <a:pt x="126492" y="563879"/>
                </a:moveTo>
                <a:lnTo>
                  <a:pt x="129540" y="559308"/>
                </a:lnTo>
                <a:lnTo>
                  <a:pt x="129540" y="557783"/>
                </a:lnTo>
                <a:lnTo>
                  <a:pt x="131064" y="553212"/>
                </a:lnTo>
                <a:lnTo>
                  <a:pt x="131064" y="554736"/>
                </a:lnTo>
                <a:lnTo>
                  <a:pt x="158191" y="554736"/>
                </a:lnTo>
                <a:lnTo>
                  <a:pt x="155448" y="559308"/>
                </a:lnTo>
                <a:lnTo>
                  <a:pt x="154432" y="562355"/>
                </a:lnTo>
                <a:lnTo>
                  <a:pt x="128016" y="562355"/>
                </a:lnTo>
                <a:lnTo>
                  <a:pt x="126492" y="563879"/>
                </a:lnTo>
                <a:close/>
              </a:path>
              <a:path w="500380" h="605155">
                <a:moveTo>
                  <a:pt x="113284" y="581152"/>
                </a:moveTo>
                <a:lnTo>
                  <a:pt x="114300" y="579120"/>
                </a:lnTo>
                <a:lnTo>
                  <a:pt x="120395" y="573024"/>
                </a:lnTo>
                <a:lnTo>
                  <a:pt x="118872" y="573024"/>
                </a:lnTo>
                <a:lnTo>
                  <a:pt x="121920" y="571500"/>
                </a:lnTo>
                <a:lnTo>
                  <a:pt x="123444" y="568451"/>
                </a:lnTo>
                <a:lnTo>
                  <a:pt x="126492" y="563879"/>
                </a:lnTo>
                <a:lnTo>
                  <a:pt x="128016" y="562355"/>
                </a:lnTo>
                <a:lnTo>
                  <a:pt x="154432" y="562355"/>
                </a:lnTo>
                <a:lnTo>
                  <a:pt x="153924" y="563879"/>
                </a:lnTo>
                <a:lnTo>
                  <a:pt x="152400" y="565404"/>
                </a:lnTo>
                <a:lnTo>
                  <a:pt x="151384" y="568451"/>
                </a:lnTo>
                <a:lnTo>
                  <a:pt x="150876" y="568451"/>
                </a:lnTo>
                <a:lnTo>
                  <a:pt x="149352" y="573024"/>
                </a:lnTo>
                <a:lnTo>
                  <a:pt x="147828" y="574548"/>
                </a:lnTo>
                <a:lnTo>
                  <a:pt x="146304" y="577596"/>
                </a:lnTo>
                <a:lnTo>
                  <a:pt x="144780" y="579120"/>
                </a:lnTo>
                <a:lnTo>
                  <a:pt x="144017" y="580644"/>
                </a:lnTo>
                <a:lnTo>
                  <a:pt x="114300" y="580644"/>
                </a:lnTo>
                <a:lnTo>
                  <a:pt x="113284" y="581152"/>
                </a:lnTo>
                <a:close/>
              </a:path>
              <a:path w="500380" h="605155">
                <a:moveTo>
                  <a:pt x="150876" y="569975"/>
                </a:moveTo>
                <a:lnTo>
                  <a:pt x="150876" y="568451"/>
                </a:lnTo>
                <a:lnTo>
                  <a:pt x="151384" y="568451"/>
                </a:lnTo>
                <a:lnTo>
                  <a:pt x="150876" y="569975"/>
                </a:lnTo>
                <a:close/>
              </a:path>
              <a:path w="500380" h="605155">
                <a:moveTo>
                  <a:pt x="59436" y="573024"/>
                </a:moveTo>
                <a:lnTo>
                  <a:pt x="12192" y="573024"/>
                </a:lnTo>
                <a:lnTo>
                  <a:pt x="15240" y="571500"/>
                </a:lnTo>
                <a:lnTo>
                  <a:pt x="54864" y="571500"/>
                </a:lnTo>
                <a:lnTo>
                  <a:pt x="59436" y="573024"/>
                </a:lnTo>
                <a:close/>
              </a:path>
              <a:path w="500380" h="605155">
                <a:moveTo>
                  <a:pt x="13716" y="597408"/>
                </a:moveTo>
                <a:lnTo>
                  <a:pt x="7620" y="595883"/>
                </a:lnTo>
                <a:lnTo>
                  <a:pt x="3048" y="591312"/>
                </a:lnTo>
                <a:lnTo>
                  <a:pt x="0" y="586740"/>
                </a:lnTo>
                <a:lnTo>
                  <a:pt x="0" y="580644"/>
                </a:lnTo>
                <a:lnTo>
                  <a:pt x="4572" y="577596"/>
                </a:lnTo>
                <a:lnTo>
                  <a:pt x="7620" y="574548"/>
                </a:lnTo>
                <a:lnTo>
                  <a:pt x="10668" y="573024"/>
                </a:lnTo>
                <a:lnTo>
                  <a:pt x="64008" y="573024"/>
                </a:lnTo>
                <a:lnTo>
                  <a:pt x="70104" y="574548"/>
                </a:lnTo>
                <a:lnTo>
                  <a:pt x="77724" y="574548"/>
                </a:lnTo>
                <a:lnTo>
                  <a:pt x="80772" y="576071"/>
                </a:lnTo>
                <a:lnTo>
                  <a:pt x="83820" y="576071"/>
                </a:lnTo>
                <a:lnTo>
                  <a:pt x="86868" y="577596"/>
                </a:lnTo>
                <a:lnTo>
                  <a:pt x="88392" y="577596"/>
                </a:lnTo>
                <a:lnTo>
                  <a:pt x="92964" y="579120"/>
                </a:lnTo>
                <a:lnTo>
                  <a:pt x="102108" y="579120"/>
                </a:lnTo>
                <a:lnTo>
                  <a:pt x="105156" y="580644"/>
                </a:lnTo>
                <a:lnTo>
                  <a:pt x="109728" y="580644"/>
                </a:lnTo>
                <a:lnTo>
                  <a:pt x="112014" y="581786"/>
                </a:lnTo>
                <a:lnTo>
                  <a:pt x="111252" y="582167"/>
                </a:lnTo>
                <a:lnTo>
                  <a:pt x="111251" y="583692"/>
                </a:lnTo>
                <a:lnTo>
                  <a:pt x="108204" y="585216"/>
                </a:lnTo>
                <a:lnTo>
                  <a:pt x="140208" y="585216"/>
                </a:lnTo>
                <a:lnTo>
                  <a:pt x="138684" y="588263"/>
                </a:lnTo>
                <a:lnTo>
                  <a:pt x="137160" y="588263"/>
                </a:lnTo>
                <a:lnTo>
                  <a:pt x="135635" y="591312"/>
                </a:lnTo>
                <a:lnTo>
                  <a:pt x="21336" y="591312"/>
                </a:lnTo>
                <a:lnTo>
                  <a:pt x="15240" y="594359"/>
                </a:lnTo>
                <a:lnTo>
                  <a:pt x="16764" y="594359"/>
                </a:lnTo>
                <a:lnTo>
                  <a:pt x="13716" y="597408"/>
                </a:lnTo>
                <a:close/>
              </a:path>
              <a:path w="500380" h="605155">
                <a:moveTo>
                  <a:pt x="96012" y="579120"/>
                </a:moveTo>
                <a:lnTo>
                  <a:pt x="92964" y="579120"/>
                </a:lnTo>
                <a:lnTo>
                  <a:pt x="91440" y="577596"/>
                </a:lnTo>
                <a:lnTo>
                  <a:pt x="96012" y="579120"/>
                </a:lnTo>
                <a:close/>
              </a:path>
              <a:path w="500380" h="605155">
                <a:moveTo>
                  <a:pt x="112776" y="582167"/>
                </a:moveTo>
                <a:lnTo>
                  <a:pt x="113284" y="581152"/>
                </a:lnTo>
                <a:lnTo>
                  <a:pt x="114300" y="580644"/>
                </a:lnTo>
                <a:lnTo>
                  <a:pt x="112776" y="582167"/>
                </a:lnTo>
                <a:close/>
              </a:path>
              <a:path w="500380" h="605155">
                <a:moveTo>
                  <a:pt x="112776" y="582167"/>
                </a:moveTo>
                <a:lnTo>
                  <a:pt x="114300" y="580644"/>
                </a:lnTo>
                <a:lnTo>
                  <a:pt x="115824" y="580644"/>
                </a:lnTo>
                <a:lnTo>
                  <a:pt x="112776" y="582167"/>
                </a:lnTo>
                <a:close/>
              </a:path>
              <a:path w="500380" h="605155">
                <a:moveTo>
                  <a:pt x="140208" y="585216"/>
                </a:moveTo>
                <a:lnTo>
                  <a:pt x="115824" y="585216"/>
                </a:lnTo>
                <a:lnTo>
                  <a:pt x="113284" y="582675"/>
                </a:lnTo>
                <a:lnTo>
                  <a:pt x="114300" y="582167"/>
                </a:lnTo>
                <a:lnTo>
                  <a:pt x="112776" y="582167"/>
                </a:lnTo>
                <a:lnTo>
                  <a:pt x="115824" y="580644"/>
                </a:lnTo>
                <a:lnTo>
                  <a:pt x="144017" y="580644"/>
                </a:lnTo>
                <a:lnTo>
                  <a:pt x="143256" y="582167"/>
                </a:lnTo>
                <a:lnTo>
                  <a:pt x="114300" y="582167"/>
                </a:lnTo>
                <a:lnTo>
                  <a:pt x="113284" y="582675"/>
                </a:lnTo>
                <a:lnTo>
                  <a:pt x="142748" y="582675"/>
                </a:lnTo>
                <a:lnTo>
                  <a:pt x="140208" y="585216"/>
                </a:lnTo>
                <a:close/>
              </a:path>
              <a:path w="500380" h="605155">
                <a:moveTo>
                  <a:pt x="112776" y="582167"/>
                </a:moveTo>
                <a:lnTo>
                  <a:pt x="112014" y="581786"/>
                </a:lnTo>
                <a:lnTo>
                  <a:pt x="113284" y="581152"/>
                </a:lnTo>
                <a:lnTo>
                  <a:pt x="112776" y="582167"/>
                </a:lnTo>
                <a:close/>
              </a:path>
              <a:path w="500380" h="605155">
                <a:moveTo>
                  <a:pt x="112166" y="582777"/>
                </a:moveTo>
                <a:lnTo>
                  <a:pt x="111252" y="582167"/>
                </a:lnTo>
                <a:lnTo>
                  <a:pt x="112014" y="581786"/>
                </a:lnTo>
                <a:lnTo>
                  <a:pt x="112776" y="582167"/>
                </a:lnTo>
                <a:lnTo>
                  <a:pt x="112166" y="582777"/>
                </a:lnTo>
                <a:close/>
              </a:path>
              <a:path w="500380" h="605155">
                <a:moveTo>
                  <a:pt x="111252" y="583692"/>
                </a:moveTo>
                <a:lnTo>
                  <a:pt x="111252" y="582167"/>
                </a:lnTo>
                <a:lnTo>
                  <a:pt x="112166" y="582777"/>
                </a:lnTo>
                <a:lnTo>
                  <a:pt x="111252" y="583692"/>
                </a:lnTo>
                <a:close/>
              </a:path>
              <a:path w="500380" h="605155">
                <a:moveTo>
                  <a:pt x="112558" y="583038"/>
                </a:moveTo>
                <a:lnTo>
                  <a:pt x="112166" y="582777"/>
                </a:lnTo>
                <a:lnTo>
                  <a:pt x="112776" y="582167"/>
                </a:lnTo>
                <a:lnTo>
                  <a:pt x="113284" y="582675"/>
                </a:lnTo>
                <a:lnTo>
                  <a:pt x="112558" y="583038"/>
                </a:lnTo>
                <a:close/>
              </a:path>
              <a:path w="500380" h="605155">
                <a:moveTo>
                  <a:pt x="112558" y="583038"/>
                </a:moveTo>
                <a:lnTo>
                  <a:pt x="113284" y="582675"/>
                </a:lnTo>
                <a:lnTo>
                  <a:pt x="112558" y="583038"/>
                </a:lnTo>
                <a:close/>
              </a:path>
              <a:path w="500380" h="605155">
                <a:moveTo>
                  <a:pt x="115824" y="585216"/>
                </a:moveTo>
                <a:lnTo>
                  <a:pt x="112558" y="583038"/>
                </a:lnTo>
                <a:lnTo>
                  <a:pt x="113284" y="582675"/>
                </a:lnTo>
                <a:lnTo>
                  <a:pt x="115824" y="585216"/>
                </a:lnTo>
                <a:close/>
              </a:path>
              <a:path w="500380" h="605155">
                <a:moveTo>
                  <a:pt x="111252" y="583692"/>
                </a:moveTo>
                <a:lnTo>
                  <a:pt x="112166" y="582777"/>
                </a:lnTo>
                <a:lnTo>
                  <a:pt x="112558" y="583038"/>
                </a:lnTo>
                <a:lnTo>
                  <a:pt x="111252" y="583692"/>
                </a:lnTo>
                <a:close/>
              </a:path>
              <a:path w="500380" h="605155">
                <a:moveTo>
                  <a:pt x="115824" y="585216"/>
                </a:moveTo>
                <a:lnTo>
                  <a:pt x="108204" y="585216"/>
                </a:lnTo>
                <a:lnTo>
                  <a:pt x="112558" y="583038"/>
                </a:lnTo>
                <a:lnTo>
                  <a:pt x="115824" y="585216"/>
                </a:lnTo>
                <a:close/>
              </a:path>
              <a:path w="500380" h="605155">
                <a:moveTo>
                  <a:pt x="15240" y="594359"/>
                </a:moveTo>
                <a:lnTo>
                  <a:pt x="21336" y="591312"/>
                </a:lnTo>
                <a:lnTo>
                  <a:pt x="18288" y="592836"/>
                </a:lnTo>
                <a:lnTo>
                  <a:pt x="17526" y="593597"/>
                </a:lnTo>
                <a:lnTo>
                  <a:pt x="15240" y="594359"/>
                </a:lnTo>
                <a:close/>
              </a:path>
              <a:path w="500380" h="605155">
                <a:moveTo>
                  <a:pt x="126492" y="600455"/>
                </a:moveTo>
                <a:lnTo>
                  <a:pt x="91440" y="600455"/>
                </a:lnTo>
                <a:lnTo>
                  <a:pt x="86868" y="598932"/>
                </a:lnTo>
                <a:lnTo>
                  <a:pt x="85344" y="598932"/>
                </a:lnTo>
                <a:lnTo>
                  <a:pt x="80772" y="597408"/>
                </a:lnTo>
                <a:lnTo>
                  <a:pt x="82295" y="597408"/>
                </a:lnTo>
                <a:lnTo>
                  <a:pt x="77724" y="595883"/>
                </a:lnTo>
                <a:lnTo>
                  <a:pt x="65532" y="595883"/>
                </a:lnTo>
                <a:lnTo>
                  <a:pt x="59436" y="594359"/>
                </a:lnTo>
                <a:lnTo>
                  <a:pt x="56388" y="594359"/>
                </a:lnTo>
                <a:lnTo>
                  <a:pt x="51816" y="592836"/>
                </a:lnTo>
                <a:lnTo>
                  <a:pt x="18288" y="592836"/>
                </a:lnTo>
                <a:lnTo>
                  <a:pt x="21336" y="591312"/>
                </a:lnTo>
                <a:lnTo>
                  <a:pt x="135635" y="591312"/>
                </a:lnTo>
                <a:lnTo>
                  <a:pt x="134873" y="592836"/>
                </a:lnTo>
                <a:lnTo>
                  <a:pt x="19812" y="592836"/>
                </a:lnTo>
                <a:lnTo>
                  <a:pt x="17526" y="593597"/>
                </a:lnTo>
                <a:lnTo>
                  <a:pt x="134493" y="593597"/>
                </a:lnTo>
                <a:lnTo>
                  <a:pt x="134112" y="594359"/>
                </a:lnTo>
                <a:lnTo>
                  <a:pt x="131064" y="595883"/>
                </a:lnTo>
                <a:lnTo>
                  <a:pt x="129540" y="597408"/>
                </a:lnTo>
                <a:lnTo>
                  <a:pt x="129540" y="598932"/>
                </a:lnTo>
                <a:lnTo>
                  <a:pt x="126492" y="600455"/>
                </a:lnTo>
                <a:close/>
              </a:path>
              <a:path w="500380" h="605155">
                <a:moveTo>
                  <a:pt x="16764" y="594359"/>
                </a:moveTo>
                <a:lnTo>
                  <a:pt x="15240" y="594359"/>
                </a:lnTo>
                <a:lnTo>
                  <a:pt x="17526" y="593597"/>
                </a:lnTo>
                <a:lnTo>
                  <a:pt x="16764" y="594359"/>
                </a:lnTo>
                <a:close/>
              </a:path>
              <a:path w="500380" h="605155">
                <a:moveTo>
                  <a:pt x="79248" y="597408"/>
                </a:moveTo>
                <a:lnTo>
                  <a:pt x="74676" y="595883"/>
                </a:lnTo>
                <a:lnTo>
                  <a:pt x="77724" y="595883"/>
                </a:lnTo>
                <a:lnTo>
                  <a:pt x="79248" y="597408"/>
                </a:lnTo>
                <a:close/>
              </a:path>
              <a:path w="500380" h="605155">
                <a:moveTo>
                  <a:pt x="103632" y="601979"/>
                </a:moveTo>
                <a:lnTo>
                  <a:pt x="102108" y="601979"/>
                </a:lnTo>
                <a:lnTo>
                  <a:pt x="99060" y="600455"/>
                </a:lnTo>
                <a:lnTo>
                  <a:pt x="100584" y="600455"/>
                </a:lnTo>
                <a:lnTo>
                  <a:pt x="103632" y="601979"/>
                </a:lnTo>
                <a:close/>
              </a:path>
              <a:path w="500380" h="605155">
                <a:moveTo>
                  <a:pt x="112776" y="605028"/>
                </a:moveTo>
                <a:lnTo>
                  <a:pt x="109728" y="605028"/>
                </a:lnTo>
                <a:lnTo>
                  <a:pt x="108204" y="603504"/>
                </a:lnTo>
                <a:lnTo>
                  <a:pt x="103632" y="601979"/>
                </a:lnTo>
                <a:lnTo>
                  <a:pt x="100584" y="600455"/>
                </a:lnTo>
                <a:lnTo>
                  <a:pt x="105156" y="601979"/>
                </a:lnTo>
                <a:lnTo>
                  <a:pt x="123444" y="601979"/>
                </a:lnTo>
                <a:lnTo>
                  <a:pt x="120395" y="603504"/>
                </a:lnTo>
                <a:lnTo>
                  <a:pt x="115824" y="603504"/>
                </a:lnTo>
                <a:lnTo>
                  <a:pt x="112776" y="605028"/>
                </a:lnTo>
                <a:close/>
              </a:path>
              <a:path w="500380" h="605155">
                <a:moveTo>
                  <a:pt x="123444" y="601979"/>
                </a:moveTo>
                <a:lnTo>
                  <a:pt x="105156" y="601979"/>
                </a:lnTo>
                <a:lnTo>
                  <a:pt x="100584" y="600455"/>
                </a:lnTo>
                <a:lnTo>
                  <a:pt x="124968" y="600455"/>
                </a:lnTo>
                <a:lnTo>
                  <a:pt x="123444" y="60197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862583" y="1949195"/>
            <a:ext cx="280670" cy="399415"/>
          </a:xfrm>
          <a:custGeom>
            <a:avLst/>
            <a:ahLst/>
            <a:rect l="l" t="t" r="r" b="b"/>
            <a:pathLst>
              <a:path w="280669" h="399414">
                <a:moveTo>
                  <a:pt x="151638" y="237744"/>
                </a:moveTo>
                <a:lnTo>
                  <a:pt x="123444" y="237744"/>
                </a:lnTo>
                <a:lnTo>
                  <a:pt x="135636" y="210312"/>
                </a:lnTo>
                <a:lnTo>
                  <a:pt x="143256" y="198120"/>
                </a:lnTo>
                <a:lnTo>
                  <a:pt x="149352" y="184404"/>
                </a:lnTo>
                <a:lnTo>
                  <a:pt x="156972" y="169164"/>
                </a:lnTo>
                <a:lnTo>
                  <a:pt x="163067" y="155448"/>
                </a:lnTo>
                <a:lnTo>
                  <a:pt x="178308" y="128016"/>
                </a:lnTo>
                <a:lnTo>
                  <a:pt x="176784" y="128016"/>
                </a:lnTo>
                <a:lnTo>
                  <a:pt x="184404" y="115824"/>
                </a:lnTo>
                <a:lnTo>
                  <a:pt x="190500" y="102108"/>
                </a:lnTo>
                <a:lnTo>
                  <a:pt x="196596" y="89916"/>
                </a:lnTo>
                <a:lnTo>
                  <a:pt x="202691" y="79248"/>
                </a:lnTo>
                <a:lnTo>
                  <a:pt x="202691" y="77724"/>
                </a:lnTo>
                <a:lnTo>
                  <a:pt x="208788" y="67056"/>
                </a:lnTo>
                <a:lnTo>
                  <a:pt x="210312" y="67056"/>
                </a:lnTo>
                <a:lnTo>
                  <a:pt x="216408" y="56388"/>
                </a:lnTo>
                <a:lnTo>
                  <a:pt x="222504" y="47244"/>
                </a:lnTo>
                <a:lnTo>
                  <a:pt x="222504" y="45720"/>
                </a:lnTo>
                <a:lnTo>
                  <a:pt x="228600" y="36576"/>
                </a:lnTo>
                <a:lnTo>
                  <a:pt x="234696" y="28956"/>
                </a:lnTo>
                <a:lnTo>
                  <a:pt x="236220" y="27432"/>
                </a:lnTo>
                <a:lnTo>
                  <a:pt x="242316" y="18288"/>
                </a:lnTo>
                <a:lnTo>
                  <a:pt x="249936" y="10668"/>
                </a:lnTo>
                <a:lnTo>
                  <a:pt x="252984" y="9144"/>
                </a:lnTo>
                <a:lnTo>
                  <a:pt x="260604" y="4571"/>
                </a:lnTo>
                <a:lnTo>
                  <a:pt x="262128" y="3047"/>
                </a:lnTo>
                <a:lnTo>
                  <a:pt x="269748" y="1523"/>
                </a:lnTo>
                <a:lnTo>
                  <a:pt x="272796" y="0"/>
                </a:lnTo>
                <a:lnTo>
                  <a:pt x="275843" y="1523"/>
                </a:lnTo>
                <a:lnTo>
                  <a:pt x="278891" y="4571"/>
                </a:lnTo>
                <a:lnTo>
                  <a:pt x="280416" y="7620"/>
                </a:lnTo>
                <a:lnTo>
                  <a:pt x="275843" y="16764"/>
                </a:lnTo>
                <a:lnTo>
                  <a:pt x="275843" y="18288"/>
                </a:lnTo>
                <a:lnTo>
                  <a:pt x="271272" y="25908"/>
                </a:lnTo>
                <a:lnTo>
                  <a:pt x="269748" y="28956"/>
                </a:lnTo>
                <a:lnTo>
                  <a:pt x="262128" y="36576"/>
                </a:lnTo>
                <a:lnTo>
                  <a:pt x="263652" y="36576"/>
                </a:lnTo>
                <a:lnTo>
                  <a:pt x="256031" y="44196"/>
                </a:lnTo>
                <a:lnTo>
                  <a:pt x="256539" y="44196"/>
                </a:lnTo>
                <a:lnTo>
                  <a:pt x="239267" y="70104"/>
                </a:lnTo>
                <a:lnTo>
                  <a:pt x="239267" y="71628"/>
                </a:lnTo>
                <a:lnTo>
                  <a:pt x="231648" y="80772"/>
                </a:lnTo>
                <a:lnTo>
                  <a:pt x="219455" y="102108"/>
                </a:lnTo>
                <a:lnTo>
                  <a:pt x="207264" y="126492"/>
                </a:lnTo>
                <a:lnTo>
                  <a:pt x="195072" y="153924"/>
                </a:lnTo>
                <a:lnTo>
                  <a:pt x="193548" y="153924"/>
                </a:lnTo>
                <a:lnTo>
                  <a:pt x="188129" y="166116"/>
                </a:lnTo>
                <a:lnTo>
                  <a:pt x="187452" y="166116"/>
                </a:lnTo>
                <a:lnTo>
                  <a:pt x="179831" y="181356"/>
                </a:lnTo>
                <a:lnTo>
                  <a:pt x="173736" y="196596"/>
                </a:lnTo>
                <a:lnTo>
                  <a:pt x="172212" y="196596"/>
                </a:lnTo>
                <a:lnTo>
                  <a:pt x="166116" y="210312"/>
                </a:lnTo>
                <a:lnTo>
                  <a:pt x="158496" y="222504"/>
                </a:lnTo>
                <a:lnTo>
                  <a:pt x="152400" y="234696"/>
                </a:lnTo>
                <a:lnTo>
                  <a:pt x="152400" y="236220"/>
                </a:lnTo>
                <a:lnTo>
                  <a:pt x="151638" y="237744"/>
                </a:lnTo>
                <a:close/>
              </a:path>
              <a:path w="280669" h="399414">
                <a:moveTo>
                  <a:pt x="257555" y="42672"/>
                </a:moveTo>
                <a:close/>
              </a:path>
              <a:path w="280669" h="399414">
                <a:moveTo>
                  <a:pt x="256539" y="44196"/>
                </a:moveTo>
                <a:lnTo>
                  <a:pt x="256031" y="44196"/>
                </a:lnTo>
                <a:lnTo>
                  <a:pt x="257555" y="42672"/>
                </a:lnTo>
                <a:lnTo>
                  <a:pt x="256539" y="44196"/>
                </a:lnTo>
                <a:close/>
              </a:path>
              <a:path w="280669" h="399414">
                <a:moveTo>
                  <a:pt x="187452" y="167640"/>
                </a:moveTo>
                <a:lnTo>
                  <a:pt x="187452" y="166116"/>
                </a:lnTo>
                <a:lnTo>
                  <a:pt x="188129" y="166116"/>
                </a:lnTo>
                <a:lnTo>
                  <a:pt x="187452" y="167640"/>
                </a:lnTo>
                <a:close/>
              </a:path>
              <a:path w="280669" h="399414">
                <a:moveTo>
                  <a:pt x="116694" y="304800"/>
                </a:moveTo>
                <a:lnTo>
                  <a:pt x="89916" y="304800"/>
                </a:lnTo>
                <a:lnTo>
                  <a:pt x="92964" y="294132"/>
                </a:lnTo>
                <a:lnTo>
                  <a:pt x="92964" y="292608"/>
                </a:lnTo>
                <a:lnTo>
                  <a:pt x="97536" y="283464"/>
                </a:lnTo>
                <a:lnTo>
                  <a:pt x="103632" y="272796"/>
                </a:lnTo>
                <a:lnTo>
                  <a:pt x="103632" y="271272"/>
                </a:lnTo>
                <a:lnTo>
                  <a:pt x="109728" y="260604"/>
                </a:lnTo>
                <a:lnTo>
                  <a:pt x="115824" y="248412"/>
                </a:lnTo>
                <a:lnTo>
                  <a:pt x="123444" y="236220"/>
                </a:lnTo>
                <a:lnTo>
                  <a:pt x="123444" y="237744"/>
                </a:lnTo>
                <a:lnTo>
                  <a:pt x="151638" y="237744"/>
                </a:lnTo>
                <a:lnTo>
                  <a:pt x="146304" y="248412"/>
                </a:lnTo>
                <a:lnTo>
                  <a:pt x="144780" y="249936"/>
                </a:lnTo>
                <a:lnTo>
                  <a:pt x="138684" y="260604"/>
                </a:lnTo>
                <a:lnTo>
                  <a:pt x="132588" y="272796"/>
                </a:lnTo>
                <a:lnTo>
                  <a:pt x="126492" y="283464"/>
                </a:lnTo>
                <a:lnTo>
                  <a:pt x="118001" y="303276"/>
                </a:lnTo>
                <a:lnTo>
                  <a:pt x="117348" y="303276"/>
                </a:lnTo>
                <a:lnTo>
                  <a:pt x="116694" y="304800"/>
                </a:lnTo>
                <a:close/>
              </a:path>
              <a:path w="280669" h="399414">
                <a:moveTo>
                  <a:pt x="68580" y="361188"/>
                </a:moveTo>
                <a:lnTo>
                  <a:pt x="71628" y="355092"/>
                </a:lnTo>
                <a:lnTo>
                  <a:pt x="71628" y="348996"/>
                </a:lnTo>
                <a:lnTo>
                  <a:pt x="73152" y="348996"/>
                </a:lnTo>
                <a:lnTo>
                  <a:pt x="74676" y="341376"/>
                </a:lnTo>
                <a:lnTo>
                  <a:pt x="77724" y="333756"/>
                </a:lnTo>
                <a:lnTo>
                  <a:pt x="83820" y="315468"/>
                </a:lnTo>
                <a:lnTo>
                  <a:pt x="85344" y="313944"/>
                </a:lnTo>
                <a:lnTo>
                  <a:pt x="89916" y="303276"/>
                </a:lnTo>
                <a:lnTo>
                  <a:pt x="89916" y="304800"/>
                </a:lnTo>
                <a:lnTo>
                  <a:pt x="116694" y="304800"/>
                </a:lnTo>
                <a:lnTo>
                  <a:pt x="108857" y="323088"/>
                </a:lnTo>
                <a:lnTo>
                  <a:pt x="108204" y="323088"/>
                </a:lnTo>
                <a:lnTo>
                  <a:pt x="105156" y="332232"/>
                </a:lnTo>
                <a:lnTo>
                  <a:pt x="105156" y="333756"/>
                </a:lnTo>
                <a:lnTo>
                  <a:pt x="102108" y="342900"/>
                </a:lnTo>
                <a:lnTo>
                  <a:pt x="99060" y="350520"/>
                </a:lnTo>
                <a:lnTo>
                  <a:pt x="96012" y="356616"/>
                </a:lnTo>
                <a:lnTo>
                  <a:pt x="97155" y="356616"/>
                </a:lnTo>
                <a:lnTo>
                  <a:pt x="96393" y="359664"/>
                </a:lnTo>
                <a:lnTo>
                  <a:pt x="70104" y="359664"/>
                </a:lnTo>
                <a:lnTo>
                  <a:pt x="68580" y="361188"/>
                </a:lnTo>
                <a:close/>
              </a:path>
              <a:path w="280669" h="399414">
                <a:moveTo>
                  <a:pt x="117348" y="304800"/>
                </a:moveTo>
                <a:lnTo>
                  <a:pt x="117348" y="303276"/>
                </a:lnTo>
                <a:lnTo>
                  <a:pt x="118001" y="303276"/>
                </a:lnTo>
                <a:lnTo>
                  <a:pt x="117348" y="304800"/>
                </a:lnTo>
                <a:close/>
              </a:path>
              <a:path w="280669" h="399414">
                <a:moveTo>
                  <a:pt x="108204" y="324612"/>
                </a:moveTo>
                <a:lnTo>
                  <a:pt x="108204" y="323088"/>
                </a:lnTo>
                <a:lnTo>
                  <a:pt x="108857" y="323088"/>
                </a:lnTo>
                <a:lnTo>
                  <a:pt x="108204" y="324612"/>
                </a:lnTo>
                <a:close/>
              </a:path>
              <a:path w="280669" h="399414">
                <a:moveTo>
                  <a:pt x="21336" y="381000"/>
                </a:moveTo>
                <a:lnTo>
                  <a:pt x="9144" y="374904"/>
                </a:lnTo>
                <a:lnTo>
                  <a:pt x="9144" y="373380"/>
                </a:lnTo>
                <a:lnTo>
                  <a:pt x="6096" y="371856"/>
                </a:lnTo>
                <a:lnTo>
                  <a:pt x="4572" y="370332"/>
                </a:lnTo>
                <a:lnTo>
                  <a:pt x="3048" y="367284"/>
                </a:lnTo>
                <a:lnTo>
                  <a:pt x="0" y="362712"/>
                </a:lnTo>
                <a:lnTo>
                  <a:pt x="1524" y="356616"/>
                </a:lnTo>
                <a:lnTo>
                  <a:pt x="6096" y="353568"/>
                </a:lnTo>
                <a:lnTo>
                  <a:pt x="9144" y="350520"/>
                </a:lnTo>
                <a:lnTo>
                  <a:pt x="15240" y="352044"/>
                </a:lnTo>
                <a:lnTo>
                  <a:pt x="21336" y="358140"/>
                </a:lnTo>
                <a:lnTo>
                  <a:pt x="27432" y="361188"/>
                </a:lnTo>
                <a:lnTo>
                  <a:pt x="28956" y="361188"/>
                </a:lnTo>
                <a:lnTo>
                  <a:pt x="32004" y="362712"/>
                </a:lnTo>
                <a:lnTo>
                  <a:pt x="33528" y="362712"/>
                </a:lnTo>
                <a:lnTo>
                  <a:pt x="36576" y="364236"/>
                </a:lnTo>
                <a:lnTo>
                  <a:pt x="45720" y="364236"/>
                </a:lnTo>
                <a:lnTo>
                  <a:pt x="48768" y="365760"/>
                </a:lnTo>
                <a:lnTo>
                  <a:pt x="50292" y="365760"/>
                </a:lnTo>
                <a:lnTo>
                  <a:pt x="56388" y="368808"/>
                </a:lnTo>
                <a:lnTo>
                  <a:pt x="60960" y="370332"/>
                </a:lnTo>
                <a:lnTo>
                  <a:pt x="64008" y="371856"/>
                </a:lnTo>
                <a:lnTo>
                  <a:pt x="62992" y="373888"/>
                </a:lnTo>
                <a:lnTo>
                  <a:pt x="60960" y="374904"/>
                </a:lnTo>
                <a:lnTo>
                  <a:pt x="90424" y="374904"/>
                </a:lnTo>
                <a:lnTo>
                  <a:pt x="88392" y="377952"/>
                </a:lnTo>
                <a:lnTo>
                  <a:pt x="88392" y="379476"/>
                </a:lnTo>
                <a:lnTo>
                  <a:pt x="19812" y="379476"/>
                </a:lnTo>
                <a:lnTo>
                  <a:pt x="21336" y="381000"/>
                </a:lnTo>
                <a:close/>
              </a:path>
              <a:path w="280669" h="399414">
                <a:moveTo>
                  <a:pt x="97155" y="356616"/>
                </a:moveTo>
                <a:lnTo>
                  <a:pt x="96012" y="356616"/>
                </a:lnTo>
                <a:lnTo>
                  <a:pt x="97536" y="355092"/>
                </a:lnTo>
                <a:lnTo>
                  <a:pt x="97155" y="356616"/>
                </a:lnTo>
                <a:close/>
              </a:path>
              <a:path w="280669" h="399414">
                <a:moveTo>
                  <a:pt x="91440" y="374904"/>
                </a:moveTo>
                <a:lnTo>
                  <a:pt x="91440" y="373380"/>
                </a:lnTo>
                <a:lnTo>
                  <a:pt x="68580" y="373380"/>
                </a:lnTo>
                <a:lnTo>
                  <a:pt x="65151" y="372237"/>
                </a:lnTo>
                <a:lnTo>
                  <a:pt x="65532" y="371856"/>
                </a:lnTo>
                <a:lnTo>
                  <a:pt x="64008" y="371856"/>
                </a:lnTo>
                <a:lnTo>
                  <a:pt x="65532" y="368808"/>
                </a:lnTo>
                <a:lnTo>
                  <a:pt x="67056" y="364236"/>
                </a:lnTo>
                <a:lnTo>
                  <a:pt x="70104" y="359664"/>
                </a:lnTo>
                <a:lnTo>
                  <a:pt x="96393" y="359664"/>
                </a:lnTo>
                <a:lnTo>
                  <a:pt x="96012" y="361188"/>
                </a:lnTo>
                <a:lnTo>
                  <a:pt x="96012" y="362712"/>
                </a:lnTo>
                <a:lnTo>
                  <a:pt x="92964" y="367284"/>
                </a:lnTo>
                <a:lnTo>
                  <a:pt x="92964" y="368808"/>
                </a:lnTo>
                <a:lnTo>
                  <a:pt x="92202" y="371856"/>
                </a:lnTo>
                <a:lnTo>
                  <a:pt x="65532" y="371856"/>
                </a:lnTo>
                <a:lnTo>
                  <a:pt x="65151" y="372237"/>
                </a:lnTo>
                <a:lnTo>
                  <a:pt x="92106" y="372237"/>
                </a:lnTo>
                <a:lnTo>
                  <a:pt x="91440" y="374904"/>
                </a:lnTo>
                <a:close/>
              </a:path>
              <a:path w="280669" h="399414">
                <a:moveTo>
                  <a:pt x="39624" y="364236"/>
                </a:moveTo>
                <a:lnTo>
                  <a:pt x="36576" y="364236"/>
                </a:lnTo>
                <a:lnTo>
                  <a:pt x="36576" y="362712"/>
                </a:lnTo>
                <a:lnTo>
                  <a:pt x="39624" y="364236"/>
                </a:lnTo>
                <a:close/>
              </a:path>
              <a:path w="280669" h="399414">
                <a:moveTo>
                  <a:pt x="62992" y="373888"/>
                </a:moveTo>
                <a:lnTo>
                  <a:pt x="64008" y="371856"/>
                </a:lnTo>
                <a:lnTo>
                  <a:pt x="65151" y="372237"/>
                </a:lnTo>
                <a:lnTo>
                  <a:pt x="64008" y="373380"/>
                </a:lnTo>
                <a:lnTo>
                  <a:pt x="62992" y="373888"/>
                </a:lnTo>
                <a:close/>
              </a:path>
              <a:path w="280669" h="399414">
                <a:moveTo>
                  <a:pt x="70104" y="374904"/>
                </a:moveTo>
                <a:lnTo>
                  <a:pt x="62484" y="374904"/>
                </a:lnTo>
                <a:lnTo>
                  <a:pt x="65151" y="372237"/>
                </a:lnTo>
                <a:lnTo>
                  <a:pt x="68580" y="373380"/>
                </a:lnTo>
                <a:lnTo>
                  <a:pt x="65532" y="373380"/>
                </a:lnTo>
                <a:lnTo>
                  <a:pt x="70104" y="374904"/>
                </a:lnTo>
                <a:close/>
              </a:path>
              <a:path w="280669" h="399414">
                <a:moveTo>
                  <a:pt x="62484" y="374904"/>
                </a:moveTo>
                <a:lnTo>
                  <a:pt x="62992" y="373888"/>
                </a:lnTo>
                <a:lnTo>
                  <a:pt x="64008" y="373380"/>
                </a:lnTo>
                <a:lnTo>
                  <a:pt x="62484" y="374904"/>
                </a:lnTo>
                <a:close/>
              </a:path>
              <a:path w="280669" h="399414">
                <a:moveTo>
                  <a:pt x="90424" y="374904"/>
                </a:moveTo>
                <a:lnTo>
                  <a:pt x="70104" y="374904"/>
                </a:lnTo>
                <a:lnTo>
                  <a:pt x="65532" y="373380"/>
                </a:lnTo>
                <a:lnTo>
                  <a:pt x="91440" y="373380"/>
                </a:lnTo>
                <a:lnTo>
                  <a:pt x="90424" y="374904"/>
                </a:lnTo>
                <a:close/>
              </a:path>
              <a:path w="280669" h="399414">
                <a:moveTo>
                  <a:pt x="62484" y="374904"/>
                </a:moveTo>
                <a:lnTo>
                  <a:pt x="60960" y="374904"/>
                </a:lnTo>
                <a:lnTo>
                  <a:pt x="62992" y="373888"/>
                </a:lnTo>
                <a:lnTo>
                  <a:pt x="62484" y="374904"/>
                </a:lnTo>
                <a:close/>
              </a:path>
              <a:path w="280669" h="399414">
                <a:moveTo>
                  <a:pt x="65532" y="399288"/>
                </a:moveTo>
                <a:lnTo>
                  <a:pt x="60960" y="397764"/>
                </a:lnTo>
                <a:lnTo>
                  <a:pt x="57912" y="394716"/>
                </a:lnTo>
                <a:lnTo>
                  <a:pt x="54864" y="393192"/>
                </a:lnTo>
                <a:lnTo>
                  <a:pt x="56388" y="393192"/>
                </a:lnTo>
                <a:lnTo>
                  <a:pt x="53340" y="391668"/>
                </a:lnTo>
                <a:lnTo>
                  <a:pt x="51816" y="391668"/>
                </a:lnTo>
                <a:lnTo>
                  <a:pt x="48768" y="388620"/>
                </a:lnTo>
                <a:lnTo>
                  <a:pt x="50292" y="388620"/>
                </a:lnTo>
                <a:lnTo>
                  <a:pt x="47244" y="387096"/>
                </a:lnTo>
                <a:lnTo>
                  <a:pt x="45720" y="387096"/>
                </a:lnTo>
                <a:lnTo>
                  <a:pt x="42672" y="385572"/>
                </a:lnTo>
                <a:lnTo>
                  <a:pt x="38100" y="384048"/>
                </a:lnTo>
                <a:lnTo>
                  <a:pt x="32004" y="384048"/>
                </a:lnTo>
                <a:lnTo>
                  <a:pt x="28956" y="382524"/>
                </a:lnTo>
                <a:lnTo>
                  <a:pt x="25908" y="382524"/>
                </a:lnTo>
                <a:lnTo>
                  <a:pt x="19812" y="379476"/>
                </a:lnTo>
                <a:lnTo>
                  <a:pt x="88392" y="379476"/>
                </a:lnTo>
                <a:lnTo>
                  <a:pt x="86868" y="382524"/>
                </a:lnTo>
                <a:lnTo>
                  <a:pt x="86868" y="384048"/>
                </a:lnTo>
                <a:lnTo>
                  <a:pt x="85344" y="387096"/>
                </a:lnTo>
                <a:lnTo>
                  <a:pt x="79248" y="393192"/>
                </a:lnTo>
                <a:lnTo>
                  <a:pt x="70104" y="397764"/>
                </a:lnTo>
                <a:lnTo>
                  <a:pt x="65532" y="399288"/>
                </a:lnTo>
                <a:close/>
              </a:path>
              <a:path w="280669" h="399414">
                <a:moveTo>
                  <a:pt x="48768" y="388620"/>
                </a:moveTo>
                <a:lnTo>
                  <a:pt x="44196" y="387096"/>
                </a:lnTo>
                <a:lnTo>
                  <a:pt x="47244" y="387096"/>
                </a:lnTo>
                <a:lnTo>
                  <a:pt x="48768" y="38862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838200" y="2927603"/>
            <a:ext cx="422275" cy="556260"/>
          </a:xfrm>
          <a:custGeom>
            <a:avLst/>
            <a:ahLst/>
            <a:rect l="l" t="t" r="r" b="b"/>
            <a:pathLst>
              <a:path w="422275" h="556260">
                <a:moveTo>
                  <a:pt x="210820" y="294132"/>
                </a:moveTo>
                <a:lnTo>
                  <a:pt x="182880" y="294132"/>
                </a:lnTo>
                <a:lnTo>
                  <a:pt x="196596" y="271272"/>
                </a:lnTo>
                <a:lnTo>
                  <a:pt x="213360" y="246888"/>
                </a:lnTo>
                <a:lnTo>
                  <a:pt x="228600" y="222504"/>
                </a:lnTo>
                <a:lnTo>
                  <a:pt x="246888" y="198120"/>
                </a:lnTo>
                <a:lnTo>
                  <a:pt x="265176" y="172212"/>
                </a:lnTo>
                <a:lnTo>
                  <a:pt x="286512" y="146304"/>
                </a:lnTo>
                <a:lnTo>
                  <a:pt x="309372" y="120395"/>
                </a:lnTo>
                <a:lnTo>
                  <a:pt x="307848" y="120395"/>
                </a:lnTo>
                <a:lnTo>
                  <a:pt x="332232" y="92964"/>
                </a:lnTo>
                <a:lnTo>
                  <a:pt x="330708" y="92964"/>
                </a:lnTo>
                <a:lnTo>
                  <a:pt x="376428" y="35052"/>
                </a:lnTo>
                <a:lnTo>
                  <a:pt x="376428" y="33528"/>
                </a:lnTo>
                <a:lnTo>
                  <a:pt x="400811" y="6095"/>
                </a:lnTo>
                <a:lnTo>
                  <a:pt x="405384" y="1524"/>
                </a:lnTo>
                <a:lnTo>
                  <a:pt x="411480" y="0"/>
                </a:lnTo>
                <a:lnTo>
                  <a:pt x="416052" y="4571"/>
                </a:lnTo>
                <a:lnTo>
                  <a:pt x="420624" y="7620"/>
                </a:lnTo>
                <a:lnTo>
                  <a:pt x="422148" y="15240"/>
                </a:lnTo>
                <a:lnTo>
                  <a:pt x="417576" y="19812"/>
                </a:lnTo>
                <a:lnTo>
                  <a:pt x="371856" y="77724"/>
                </a:lnTo>
                <a:lnTo>
                  <a:pt x="350520" y="108204"/>
                </a:lnTo>
                <a:lnTo>
                  <a:pt x="304800" y="163068"/>
                </a:lnTo>
                <a:lnTo>
                  <a:pt x="283464" y="187452"/>
                </a:lnTo>
                <a:lnTo>
                  <a:pt x="284988" y="187452"/>
                </a:lnTo>
                <a:lnTo>
                  <a:pt x="266700" y="211836"/>
                </a:lnTo>
                <a:lnTo>
                  <a:pt x="249487" y="236220"/>
                </a:lnTo>
                <a:lnTo>
                  <a:pt x="248412" y="236220"/>
                </a:lnTo>
                <a:lnTo>
                  <a:pt x="233172" y="260604"/>
                </a:lnTo>
                <a:lnTo>
                  <a:pt x="210820" y="294132"/>
                </a:lnTo>
                <a:close/>
              </a:path>
              <a:path w="422275" h="556260">
                <a:moveTo>
                  <a:pt x="248412" y="237744"/>
                </a:moveTo>
                <a:lnTo>
                  <a:pt x="248412" y="236220"/>
                </a:lnTo>
                <a:lnTo>
                  <a:pt x="249487" y="236220"/>
                </a:lnTo>
                <a:lnTo>
                  <a:pt x="248412" y="237744"/>
                </a:lnTo>
                <a:close/>
              </a:path>
              <a:path w="422275" h="556260">
                <a:moveTo>
                  <a:pt x="64225" y="501396"/>
                </a:moveTo>
                <a:lnTo>
                  <a:pt x="36576" y="501396"/>
                </a:lnTo>
                <a:lnTo>
                  <a:pt x="42672" y="492252"/>
                </a:lnTo>
                <a:lnTo>
                  <a:pt x="48768" y="481584"/>
                </a:lnTo>
                <a:lnTo>
                  <a:pt x="56388" y="469392"/>
                </a:lnTo>
                <a:lnTo>
                  <a:pt x="65532" y="457200"/>
                </a:lnTo>
                <a:lnTo>
                  <a:pt x="74676" y="443484"/>
                </a:lnTo>
                <a:lnTo>
                  <a:pt x="85344" y="428244"/>
                </a:lnTo>
                <a:lnTo>
                  <a:pt x="96012" y="411480"/>
                </a:lnTo>
                <a:lnTo>
                  <a:pt x="108204" y="394716"/>
                </a:lnTo>
                <a:lnTo>
                  <a:pt x="108204" y="393192"/>
                </a:lnTo>
                <a:lnTo>
                  <a:pt x="135636" y="356616"/>
                </a:lnTo>
                <a:lnTo>
                  <a:pt x="150876" y="336804"/>
                </a:lnTo>
                <a:lnTo>
                  <a:pt x="167640" y="315468"/>
                </a:lnTo>
                <a:lnTo>
                  <a:pt x="182880" y="292608"/>
                </a:lnTo>
                <a:lnTo>
                  <a:pt x="182880" y="294132"/>
                </a:lnTo>
                <a:lnTo>
                  <a:pt x="210820" y="294132"/>
                </a:lnTo>
                <a:lnTo>
                  <a:pt x="202691" y="306324"/>
                </a:lnTo>
                <a:lnTo>
                  <a:pt x="202691" y="307848"/>
                </a:lnTo>
                <a:lnTo>
                  <a:pt x="185928" y="329184"/>
                </a:lnTo>
                <a:lnTo>
                  <a:pt x="155448" y="371856"/>
                </a:lnTo>
                <a:lnTo>
                  <a:pt x="140208" y="390144"/>
                </a:lnTo>
                <a:lnTo>
                  <a:pt x="141732" y="390144"/>
                </a:lnTo>
                <a:lnTo>
                  <a:pt x="128016" y="408432"/>
                </a:lnTo>
                <a:lnTo>
                  <a:pt x="115824" y="425196"/>
                </a:lnTo>
                <a:lnTo>
                  <a:pt x="105156" y="441960"/>
                </a:lnTo>
                <a:lnTo>
                  <a:pt x="95554" y="455676"/>
                </a:lnTo>
                <a:lnTo>
                  <a:pt x="94488" y="455676"/>
                </a:lnTo>
                <a:lnTo>
                  <a:pt x="85344" y="470916"/>
                </a:lnTo>
                <a:lnTo>
                  <a:pt x="76200" y="483108"/>
                </a:lnTo>
                <a:lnTo>
                  <a:pt x="68580" y="493776"/>
                </a:lnTo>
                <a:lnTo>
                  <a:pt x="64225" y="501396"/>
                </a:lnTo>
                <a:close/>
              </a:path>
              <a:path w="422275" h="556260">
                <a:moveTo>
                  <a:pt x="94488" y="457200"/>
                </a:moveTo>
                <a:lnTo>
                  <a:pt x="94488" y="455676"/>
                </a:lnTo>
                <a:lnTo>
                  <a:pt x="95554" y="455676"/>
                </a:lnTo>
                <a:lnTo>
                  <a:pt x="94488" y="457200"/>
                </a:lnTo>
                <a:close/>
              </a:path>
              <a:path w="422275" h="556260">
                <a:moveTo>
                  <a:pt x="25908" y="525780"/>
                </a:moveTo>
                <a:lnTo>
                  <a:pt x="18288" y="525780"/>
                </a:lnTo>
                <a:lnTo>
                  <a:pt x="22860" y="519684"/>
                </a:lnTo>
                <a:lnTo>
                  <a:pt x="27432" y="515112"/>
                </a:lnTo>
                <a:lnTo>
                  <a:pt x="25908" y="515112"/>
                </a:lnTo>
                <a:lnTo>
                  <a:pt x="30480" y="509016"/>
                </a:lnTo>
                <a:lnTo>
                  <a:pt x="36576" y="499872"/>
                </a:lnTo>
                <a:lnTo>
                  <a:pt x="36576" y="501396"/>
                </a:lnTo>
                <a:lnTo>
                  <a:pt x="64225" y="501396"/>
                </a:lnTo>
                <a:lnTo>
                  <a:pt x="62484" y="504444"/>
                </a:lnTo>
                <a:lnTo>
                  <a:pt x="56388" y="513588"/>
                </a:lnTo>
                <a:lnTo>
                  <a:pt x="56388" y="515112"/>
                </a:lnTo>
                <a:lnTo>
                  <a:pt x="52730" y="519684"/>
                </a:lnTo>
                <a:lnTo>
                  <a:pt x="45720" y="519684"/>
                </a:lnTo>
                <a:lnTo>
                  <a:pt x="41148" y="521208"/>
                </a:lnTo>
                <a:lnTo>
                  <a:pt x="38100" y="521208"/>
                </a:lnTo>
                <a:lnTo>
                  <a:pt x="32004" y="524256"/>
                </a:lnTo>
                <a:lnTo>
                  <a:pt x="28956" y="524256"/>
                </a:lnTo>
                <a:lnTo>
                  <a:pt x="25908" y="525780"/>
                </a:lnTo>
                <a:close/>
              </a:path>
              <a:path w="422275" h="556260">
                <a:moveTo>
                  <a:pt x="50292" y="522732"/>
                </a:moveTo>
                <a:lnTo>
                  <a:pt x="38100" y="522732"/>
                </a:lnTo>
                <a:lnTo>
                  <a:pt x="41148" y="521208"/>
                </a:lnTo>
                <a:lnTo>
                  <a:pt x="45720" y="519684"/>
                </a:lnTo>
                <a:lnTo>
                  <a:pt x="48768" y="521208"/>
                </a:lnTo>
                <a:lnTo>
                  <a:pt x="50292" y="522732"/>
                </a:lnTo>
                <a:close/>
              </a:path>
              <a:path w="422275" h="556260">
                <a:moveTo>
                  <a:pt x="50292" y="522732"/>
                </a:moveTo>
                <a:lnTo>
                  <a:pt x="48768" y="521208"/>
                </a:lnTo>
                <a:lnTo>
                  <a:pt x="45720" y="519684"/>
                </a:lnTo>
                <a:lnTo>
                  <a:pt x="52730" y="519684"/>
                </a:lnTo>
                <a:lnTo>
                  <a:pt x="50292" y="522732"/>
                </a:lnTo>
                <a:close/>
              </a:path>
              <a:path w="422275" h="556260">
                <a:moveTo>
                  <a:pt x="43434" y="531876"/>
                </a:moveTo>
                <a:lnTo>
                  <a:pt x="12192" y="531876"/>
                </a:lnTo>
                <a:lnTo>
                  <a:pt x="15240" y="528828"/>
                </a:lnTo>
                <a:lnTo>
                  <a:pt x="18288" y="527304"/>
                </a:lnTo>
                <a:lnTo>
                  <a:pt x="19812" y="525780"/>
                </a:lnTo>
                <a:lnTo>
                  <a:pt x="25908" y="525780"/>
                </a:lnTo>
                <a:lnTo>
                  <a:pt x="28956" y="524256"/>
                </a:lnTo>
                <a:lnTo>
                  <a:pt x="32004" y="524256"/>
                </a:lnTo>
                <a:lnTo>
                  <a:pt x="38100" y="521208"/>
                </a:lnTo>
                <a:lnTo>
                  <a:pt x="38100" y="522732"/>
                </a:lnTo>
                <a:lnTo>
                  <a:pt x="50292" y="522732"/>
                </a:lnTo>
                <a:lnTo>
                  <a:pt x="43434" y="531876"/>
                </a:lnTo>
                <a:close/>
              </a:path>
              <a:path w="422275" h="556260">
                <a:moveTo>
                  <a:pt x="38100" y="522732"/>
                </a:moveTo>
                <a:lnTo>
                  <a:pt x="38100" y="521208"/>
                </a:lnTo>
                <a:lnTo>
                  <a:pt x="41148" y="521208"/>
                </a:lnTo>
                <a:lnTo>
                  <a:pt x="38100" y="522732"/>
                </a:lnTo>
                <a:close/>
              </a:path>
              <a:path w="422275" h="556260">
                <a:moveTo>
                  <a:pt x="39624" y="537972"/>
                </a:moveTo>
                <a:lnTo>
                  <a:pt x="38100" y="537972"/>
                </a:lnTo>
                <a:lnTo>
                  <a:pt x="41148" y="534924"/>
                </a:lnTo>
                <a:lnTo>
                  <a:pt x="50292" y="522732"/>
                </a:lnTo>
                <a:lnTo>
                  <a:pt x="51816" y="524256"/>
                </a:lnTo>
                <a:lnTo>
                  <a:pt x="53340" y="528828"/>
                </a:lnTo>
                <a:lnTo>
                  <a:pt x="51816" y="533400"/>
                </a:lnTo>
                <a:lnTo>
                  <a:pt x="47244" y="534924"/>
                </a:lnTo>
                <a:lnTo>
                  <a:pt x="44196" y="536448"/>
                </a:lnTo>
                <a:lnTo>
                  <a:pt x="42672" y="536448"/>
                </a:lnTo>
                <a:lnTo>
                  <a:pt x="39624" y="537972"/>
                </a:lnTo>
                <a:close/>
              </a:path>
              <a:path w="422275" h="556260">
                <a:moveTo>
                  <a:pt x="15240" y="528828"/>
                </a:moveTo>
                <a:lnTo>
                  <a:pt x="18288" y="524256"/>
                </a:lnTo>
                <a:lnTo>
                  <a:pt x="18288" y="525780"/>
                </a:lnTo>
                <a:lnTo>
                  <a:pt x="19812" y="525780"/>
                </a:lnTo>
                <a:lnTo>
                  <a:pt x="18288" y="527304"/>
                </a:lnTo>
                <a:lnTo>
                  <a:pt x="15240" y="528828"/>
                </a:lnTo>
                <a:close/>
              </a:path>
              <a:path w="422275" h="556260">
                <a:moveTo>
                  <a:pt x="10668" y="556260"/>
                </a:moveTo>
                <a:lnTo>
                  <a:pt x="7620" y="553212"/>
                </a:lnTo>
                <a:lnTo>
                  <a:pt x="3701" y="551905"/>
                </a:lnTo>
                <a:lnTo>
                  <a:pt x="1524" y="548640"/>
                </a:lnTo>
                <a:lnTo>
                  <a:pt x="508" y="545592"/>
                </a:lnTo>
                <a:lnTo>
                  <a:pt x="1524" y="542544"/>
                </a:lnTo>
                <a:lnTo>
                  <a:pt x="1524" y="537972"/>
                </a:lnTo>
                <a:lnTo>
                  <a:pt x="4572" y="534924"/>
                </a:lnTo>
                <a:lnTo>
                  <a:pt x="7620" y="533400"/>
                </a:lnTo>
                <a:lnTo>
                  <a:pt x="9144" y="531876"/>
                </a:lnTo>
                <a:lnTo>
                  <a:pt x="15240" y="528828"/>
                </a:lnTo>
                <a:lnTo>
                  <a:pt x="13716" y="530352"/>
                </a:lnTo>
                <a:lnTo>
                  <a:pt x="10668" y="531876"/>
                </a:lnTo>
                <a:lnTo>
                  <a:pt x="43434" y="531876"/>
                </a:lnTo>
                <a:lnTo>
                  <a:pt x="41148" y="534924"/>
                </a:lnTo>
                <a:lnTo>
                  <a:pt x="38100" y="537972"/>
                </a:lnTo>
                <a:lnTo>
                  <a:pt x="32004" y="541020"/>
                </a:lnTo>
                <a:lnTo>
                  <a:pt x="33528" y="541020"/>
                </a:lnTo>
                <a:lnTo>
                  <a:pt x="30480" y="542544"/>
                </a:lnTo>
                <a:lnTo>
                  <a:pt x="25908" y="542544"/>
                </a:lnTo>
                <a:lnTo>
                  <a:pt x="21336" y="548640"/>
                </a:lnTo>
                <a:lnTo>
                  <a:pt x="24384" y="548640"/>
                </a:lnTo>
                <a:lnTo>
                  <a:pt x="22860" y="550164"/>
                </a:lnTo>
                <a:lnTo>
                  <a:pt x="19812" y="551688"/>
                </a:lnTo>
                <a:lnTo>
                  <a:pt x="17526" y="553974"/>
                </a:lnTo>
                <a:lnTo>
                  <a:pt x="10668" y="556260"/>
                </a:lnTo>
                <a:close/>
              </a:path>
              <a:path w="422275" h="556260">
                <a:moveTo>
                  <a:pt x="12192" y="531876"/>
                </a:moveTo>
                <a:lnTo>
                  <a:pt x="10668" y="531876"/>
                </a:lnTo>
                <a:lnTo>
                  <a:pt x="13716" y="530352"/>
                </a:lnTo>
                <a:lnTo>
                  <a:pt x="12192" y="531876"/>
                </a:lnTo>
                <a:close/>
              </a:path>
              <a:path w="422275" h="556260">
                <a:moveTo>
                  <a:pt x="1524" y="537972"/>
                </a:moveTo>
                <a:lnTo>
                  <a:pt x="4572" y="533400"/>
                </a:lnTo>
                <a:lnTo>
                  <a:pt x="9144" y="531876"/>
                </a:lnTo>
                <a:lnTo>
                  <a:pt x="7620" y="533400"/>
                </a:lnTo>
                <a:lnTo>
                  <a:pt x="4572" y="534924"/>
                </a:lnTo>
                <a:lnTo>
                  <a:pt x="1524" y="537972"/>
                </a:lnTo>
                <a:close/>
              </a:path>
              <a:path w="422275" h="556260">
                <a:moveTo>
                  <a:pt x="508" y="545592"/>
                </a:moveTo>
                <a:lnTo>
                  <a:pt x="0" y="544068"/>
                </a:lnTo>
                <a:lnTo>
                  <a:pt x="1524" y="537972"/>
                </a:lnTo>
                <a:lnTo>
                  <a:pt x="1524" y="542544"/>
                </a:lnTo>
                <a:lnTo>
                  <a:pt x="508" y="545592"/>
                </a:lnTo>
                <a:close/>
              </a:path>
              <a:path w="422275" h="556260">
                <a:moveTo>
                  <a:pt x="17526" y="553974"/>
                </a:moveTo>
                <a:lnTo>
                  <a:pt x="19812" y="551688"/>
                </a:lnTo>
                <a:lnTo>
                  <a:pt x="22860" y="550164"/>
                </a:lnTo>
                <a:lnTo>
                  <a:pt x="25908" y="547116"/>
                </a:lnTo>
                <a:lnTo>
                  <a:pt x="25908" y="545592"/>
                </a:lnTo>
                <a:lnTo>
                  <a:pt x="28956" y="542544"/>
                </a:lnTo>
                <a:lnTo>
                  <a:pt x="30480" y="542544"/>
                </a:lnTo>
                <a:lnTo>
                  <a:pt x="33528" y="541020"/>
                </a:lnTo>
                <a:lnTo>
                  <a:pt x="32004" y="541020"/>
                </a:lnTo>
                <a:lnTo>
                  <a:pt x="38100" y="537972"/>
                </a:lnTo>
                <a:lnTo>
                  <a:pt x="32004" y="544068"/>
                </a:lnTo>
                <a:lnTo>
                  <a:pt x="32004" y="545592"/>
                </a:lnTo>
                <a:lnTo>
                  <a:pt x="28956" y="548640"/>
                </a:lnTo>
                <a:lnTo>
                  <a:pt x="19812" y="553212"/>
                </a:lnTo>
                <a:lnTo>
                  <a:pt x="17526" y="553974"/>
                </a:lnTo>
                <a:close/>
              </a:path>
              <a:path w="422275" h="556260">
                <a:moveTo>
                  <a:pt x="21336" y="548640"/>
                </a:moveTo>
                <a:lnTo>
                  <a:pt x="25908" y="542544"/>
                </a:lnTo>
                <a:lnTo>
                  <a:pt x="25908" y="545592"/>
                </a:lnTo>
                <a:lnTo>
                  <a:pt x="24384" y="547116"/>
                </a:lnTo>
                <a:lnTo>
                  <a:pt x="21336" y="548640"/>
                </a:lnTo>
                <a:close/>
              </a:path>
              <a:path w="422275" h="556260">
                <a:moveTo>
                  <a:pt x="25908" y="545592"/>
                </a:moveTo>
                <a:lnTo>
                  <a:pt x="25908" y="542544"/>
                </a:lnTo>
                <a:lnTo>
                  <a:pt x="28956" y="542544"/>
                </a:lnTo>
                <a:lnTo>
                  <a:pt x="25908" y="545592"/>
                </a:lnTo>
                <a:close/>
              </a:path>
              <a:path w="422275" h="556260">
                <a:moveTo>
                  <a:pt x="3701" y="551905"/>
                </a:moveTo>
                <a:lnTo>
                  <a:pt x="3048" y="551688"/>
                </a:lnTo>
                <a:lnTo>
                  <a:pt x="0" y="547116"/>
                </a:lnTo>
                <a:lnTo>
                  <a:pt x="508" y="545592"/>
                </a:lnTo>
                <a:lnTo>
                  <a:pt x="1524" y="548640"/>
                </a:lnTo>
                <a:lnTo>
                  <a:pt x="3701" y="551905"/>
                </a:lnTo>
                <a:close/>
              </a:path>
              <a:path w="422275" h="556260">
                <a:moveTo>
                  <a:pt x="24384" y="548640"/>
                </a:moveTo>
                <a:lnTo>
                  <a:pt x="21336" y="548640"/>
                </a:lnTo>
                <a:lnTo>
                  <a:pt x="24384" y="547116"/>
                </a:lnTo>
                <a:lnTo>
                  <a:pt x="25908" y="545592"/>
                </a:lnTo>
                <a:lnTo>
                  <a:pt x="25908" y="547116"/>
                </a:lnTo>
                <a:lnTo>
                  <a:pt x="24384" y="548640"/>
                </a:lnTo>
                <a:close/>
              </a:path>
              <a:path w="422275" h="556260">
                <a:moveTo>
                  <a:pt x="10668" y="556260"/>
                </a:moveTo>
                <a:lnTo>
                  <a:pt x="4572" y="553212"/>
                </a:lnTo>
                <a:lnTo>
                  <a:pt x="3701" y="551905"/>
                </a:lnTo>
                <a:lnTo>
                  <a:pt x="7620" y="553212"/>
                </a:lnTo>
                <a:lnTo>
                  <a:pt x="10668" y="556260"/>
                </a:lnTo>
                <a:close/>
              </a:path>
              <a:path w="422275" h="556260">
                <a:moveTo>
                  <a:pt x="10668" y="556260"/>
                </a:moveTo>
                <a:lnTo>
                  <a:pt x="17526" y="553974"/>
                </a:lnTo>
                <a:lnTo>
                  <a:pt x="16764" y="554736"/>
                </a:lnTo>
                <a:lnTo>
                  <a:pt x="10668" y="55626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79592" y="4110228"/>
            <a:ext cx="899159" cy="76200"/>
          </a:xfrm>
          <a:prstGeom prst="rect"/>
        </p:spPr>
      </p:pic>
      <p:sp>
        <p:nvSpPr>
          <p:cNvPr id="1048621" name="object 8"/>
          <p:cNvSpPr/>
          <p:nvPr/>
        </p:nvSpPr>
        <p:spPr>
          <a:xfrm>
            <a:off x="7370064" y="3380232"/>
            <a:ext cx="1125220" cy="113030"/>
          </a:xfrm>
          <a:custGeom>
            <a:avLst/>
            <a:ahLst/>
            <a:rect l="l" t="t" r="r" b="b"/>
            <a:pathLst>
              <a:path w="1125220" h="113029">
                <a:moveTo>
                  <a:pt x="1048512" y="60833"/>
                </a:moveTo>
                <a:lnTo>
                  <a:pt x="699516" y="60833"/>
                </a:lnTo>
                <a:lnTo>
                  <a:pt x="691896" y="59309"/>
                </a:lnTo>
                <a:lnTo>
                  <a:pt x="693419" y="59309"/>
                </a:lnTo>
                <a:lnTo>
                  <a:pt x="687323" y="57785"/>
                </a:lnTo>
                <a:lnTo>
                  <a:pt x="685800" y="57785"/>
                </a:lnTo>
                <a:lnTo>
                  <a:pt x="679703" y="56261"/>
                </a:lnTo>
                <a:lnTo>
                  <a:pt x="672083" y="56261"/>
                </a:lnTo>
                <a:lnTo>
                  <a:pt x="665987" y="54864"/>
                </a:lnTo>
                <a:lnTo>
                  <a:pt x="658367" y="53340"/>
                </a:lnTo>
                <a:lnTo>
                  <a:pt x="659891" y="53340"/>
                </a:lnTo>
                <a:lnTo>
                  <a:pt x="653796" y="51816"/>
                </a:lnTo>
                <a:lnTo>
                  <a:pt x="652271" y="51816"/>
                </a:lnTo>
                <a:lnTo>
                  <a:pt x="646175" y="48641"/>
                </a:lnTo>
                <a:lnTo>
                  <a:pt x="633983" y="45593"/>
                </a:lnTo>
                <a:lnTo>
                  <a:pt x="982980" y="45593"/>
                </a:lnTo>
                <a:lnTo>
                  <a:pt x="982268" y="45491"/>
                </a:lnTo>
                <a:lnTo>
                  <a:pt x="993648" y="44069"/>
                </a:lnTo>
                <a:lnTo>
                  <a:pt x="1004316" y="44069"/>
                </a:lnTo>
                <a:lnTo>
                  <a:pt x="1016507" y="41148"/>
                </a:lnTo>
                <a:lnTo>
                  <a:pt x="1014984" y="41148"/>
                </a:lnTo>
                <a:lnTo>
                  <a:pt x="1028700" y="39624"/>
                </a:lnTo>
                <a:lnTo>
                  <a:pt x="1027175" y="39624"/>
                </a:lnTo>
                <a:lnTo>
                  <a:pt x="1040891" y="34925"/>
                </a:lnTo>
                <a:lnTo>
                  <a:pt x="1039367" y="34925"/>
                </a:lnTo>
                <a:lnTo>
                  <a:pt x="1053084" y="31877"/>
                </a:lnTo>
                <a:lnTo>
                  <a:pt x="1051559" y="31877"/>
                </a:lnTo>
                <a:lnTo>
                  <a:pt x="1065275" y="25908"/>
                </a:lnTo>
                <a:lnTo>
                  <a:pt x="1063751" y="25908"/>
                </a:lnTo>
                <a:lnTo>
                  <a:pt x="1077467" y="19685"/>
                </a:lnTo>
                <a:lnTo>
                  <a:pt x="1104900" y="4445"/>
                </a:lnTo>
                <a:lnTo>
                  <a:pt x="1110996" y="0"/>
                </a:lnTo>
                <a:lnTo>
                  <a:pt x="1118616" y="3048"/>
                </a:lnTo>
                <a:lnTo>
                  <a:pt x="1121664" y="7493"/>
                </a:lnTo>
                <a:lnTo>
                  <a:pt x="1124712" y="13716"/>
                </a:lnTo>
                <a:lnTo>
                  <a:pt x="1123187" y="21209"/>
                </a:lnTo>
                <a:lnTo>
                  <a:pt x="1117091" y="24257"/>
                </a:lnTo>
                <a:lnTo>
                  <a:pt x="1103375" y="33401"/>
                </a:lnTo>
                <a:lnTo>
                  <a:pt x="1075943" y="48641"/>
                </a:lnTo>
                <a:lnTo>
                  <a:pt x="1074419" y="50165"/>
                </a:lnTo>
                <a:lnTo>
                  <a:pt x="1062228" y="54864"/>
                </a:lnTo>
                <a:lnTo>
                  <a:pt x="1060703" y="56261"/>
                </a:lnTo>
                <a:lnTo>
                  <a:pt x="1048512" y="60833"/>
                </a:lnTo>
                <a:close/>
              </a:path>
              <a:path w="1125220" h="113029">
                <a:moveTo>
                  <a:pt x="568451" y="5969"/>
                </a:moveTo>
                <a:lnTo>
                  <a:pt x="548639" y="5969"/>
                </a:lnTo>
                <a:lnTo>
                  <a:pt x="554735" y="4445"/>
                </a:lnTo>
                <a:lnTo>
                  <a:pt x="562355" y="4445"/>
                </a:lnTo>
                <a:lnTo>
                  <a:pt x="568451" y="5969"/>
                </a:lnTo>
                <a:close/>
              </a:path>
              <a:path w="1125220" h="113029">
                <a:moveTo>
                  <a:pt x="598932" y="9017"/>
                </a:moveTo>
                <a:lnTo>
                  <a:pt x="524255" y="9017"/>
                </a:lnTo>
                <a:lnTo>
                  <a:pt x="533400" y="7493"/>
                </a:lnTo>
                <a:lnTo>
                  <a:pt x="541019" y="5969"/>
                </a:lnTo>
                <a:lnTo>
                  <a:pt x="585216" y="5969"/>
                </a:lnTo>
                <a:lnTo>
                  <a:pt x="592835" y="7493"/>
                </a:lnTo>
                <a:lnTo>
                  <a:pt x="597407" y="7493"/>
                </a:lnTo>
                <a:lnTo>
                  <a:pt x="598932" y="9017"/>
                </a:lnTo>
                <a:close/>
              </a:path>
              <a:path w="1125220" h="113029">
                <a:moveTo>
                  <a:pt x="629412" y="18161"/>
                </a:moveTo>
                <a:lnTo>
                  <a:pt x="480059" y="18161"/>
                </a:lnTo>
                <a:lnTo>
                  <a:pt x="498348" y="15240"/>
                </a:lnTo>
                <a:lnTo>
                  <a:pt x="507491" y="12065"/>
                </a:lnTo>
                <a:lnTo>
                  <a:pt x="525780" y="9017"/>
                </a:lnTo>
                <a:lnTo>
                  <a:pt x="605028" y="9017"/>
                </a:lnTo>
                <a:lnTo>
                  <a:pt x="605028" y="10541"/>
                </a:lnTo>
                <a:lnTo>
                  <a:pt x="623316" y="15240"/>
                </a:lnTo>
                <a:lnTo>
                  <a:pt x="629412" y="18161"/>
                </a:lnTo>
                <a:close/>
              </a:path>
              <a:path w="1125220" h="113029">
                <a:moveTo>
                  <a:pt x="477012" y="47117"/>
                </a:moveTo>
                <a:lnTo>
                  <a:pt x="396239" y="47117"/>
                </a:lnTo>
                <a:lnTo>
                  <a:pt x="411480" y="39624"/>
                </a:lnTo>
                <a:lnTo>
                  <a:pt x="417575" y="38100"/>
                </a:lnTo>
                <a:lnTo>
                  <a:pt x="425196" y="34925"/>
                </a:lnTo>
                <a:lnTo>
                  <a:pt x="434339" y="31877"/>
                </a:lnTo>
                <a:lnTo>
                  <a:pt x="441959" y="28956"/>
                </a:lnTo>
                <a:lnTo>
                  <a:pt x="451103" y="27432"/>
                </a:lnTo>
                <a:lnTo>
                  <a:pt x="451103" y="25908"/>
                </a:lnTo>
                <a:lnTo>
                  <a:pt x="460248" y="24257"/>
                </a:lnTo>
                <a:lnTo>
                  <a:pt x="478535" y="18161"/>
                </a:lnTo>
                <a:lnTo>
                  <a:pt x="629412" y="18161"/>
                </a:lnTo>
                <a:lnTo>
                  <a:pt x="627887" y="16764"/>
                </a:lnTo>
                <a:lnTo>
                  <a:pt x="633983" y="18161"/>
                </a:lnTo>
                <a:lnTo>
                  <a:pt x="635507" y="19685"/>
                </a:lnTo>
                <a:lnTo>
                  <a:pt x="641603" y="21209"/>
                </a:lnTo>
                <a:lnTo>
                  <a:pt x="640080" y="21209"/>
                </a:lnTo>
                <a:lnTo>
                  <a:pt x="652271" y="24257"/>
                </a:lnTo>
                <a:lnTo>
                  <a:pt x="659891" y="25908"/>
                </a:lnTo>
                <a:lnTo>
                  <a:pt x="658367" y="25908"/>
                </a:lnTo>
                <a:lnTo>
                  <a:pt x="664464" y="27432"/>
                </a:lnTo>
                <a:lnTo>
                  <a:pt x="665987" y="27432"/>
                </a:lnTo>
                <a:lnTo>
                  <a:pt x="678005" y="30353"/>
                </a:lnTo>
                <a:lnTo>
                  <a:pt x="556259" y="30353"/>
                </a:lnTo>
                <a:lnTo>
                  <a:pt x="550164" y="31877"/>
                </a:lnTo>
                <a:lnTo>
                  <a:pt x="545591" y="31877"/>
                </a:lnTo>
                <a:lnTo>
                  <a:pt x="530351" y="34925"/>
                </a:lnTo>
                <a:lnTo>
                  <a:pt x="528828" y="34925"/>
                </a:lnTo>
                <a:lnTo>
                  <a:pt x="521207" y="36449"/>
                </a:lnTo>
                <a:lnTo>
                  <a:pt x="502919" y="39624"/>
                </a:lnTo>
                <a:lnTo>
                  <a:pt x="504443" y="39624"/>
                </a:lnTo>
                <a:lnTo>
                  <a:pt x="495300" y="42545"/>
                </a:lnTo>
                <a:lnTo>
                  <a:pt x="493775" y="42545"/>
                </a:lnTo>
                <a:lnTo>
                  <a:pt x="484632" y="44069"/>
                </a:lnTo>
                <a:lnTo>
                  <a:pt x="486155" y="44069"/>
                </a:lnTo>
                <a:lnTo>
                  <a:pt x="477012" y="47117"/>
                </a:lnTo>
                <a:close/>
              </a:path>
              <a:path w="1125220" h="113029">
                <a:moveTo>
                  <a:pt x="684275" y="31877"/>
                </a:moveTo>
                <a:lnTo>
                  <a:pt x="566928" y="31877"/>
                </a:lnTo>
                <a:lnTo>
                  <a:pt x="560832" y="30353"/>
                </a:lnTo>
                <a:lnTo>
                  <a:pt x="678005" y="30353"/>
                </a:lnTo>
                <a:lnTo>
                  <a:pt x="684275" y="31877"/>
                </a:lnTo>
                <a:close/>
              </a:path>
              <a:path w="1125220" h="113029">
                <a:moveTo>
                  <a:pt x="691896" y="33401"/>
                </a:moveTo>
                <a:lnTo>
                  <a:pt x="589787" y="33401"/>
                </a:lnTo>
                <a:lnTo>
                  <a:pt x="582167" y="31877"/>
                </a:lnTo>
                <a:lnTo>
                  <a:pt x="685800" y="31877"/>
                </a:lnTo>
                <a:lnTo>
                  <a:pt x="691896" y="33401"/>
                </a:lnTo>
                <a:close/>
              </a:path>
              <a:path w="1125220" h="113029">
                <a:moveTo>
                  <a:pt x="697991" y="34925"/>
                </a:moveTo>
                <a:lnTo>
                  <a:pt x="598932" y="34925"/>
                </a:lnTo>
                <a:lnTo>
                  <a:pt x="592835" y="33401"/>
                </a:lnTo>
                <a:lnTo>
                  <a:pt x="697991" y="33401"/>
                </a:lnTo>
                <a:lnTo>
                  <a:pt x="697991" y="34925"/>
                </a:lnTo>
                <a:close/>
              </a:path>
              <a:path w="1125220" h="113029">
                <a:moveTo>
                  <a:pt x="716280" y="39624"/>
                </a:moveTo>
                <a:lnTo>
                  <a:pt x="615696" y="39624"/>
                </a:lnTo>
                <a:lnTo>
                  <a:pt x="597407" y="34925"/>
                </a:lnTo>
                <a:lnTo>
                  <a:pt x="704087" y="34925"/>
                </a:lnTo>
                <a:lnTo>
                  <a:pt x="705612" y="36449"/>
                </a:lnTo>
                <a:lnTo>
                  <a:pt x="711707" y="38100"/>
                </a:lnTo>
                <a:lnTo>
                  <a:pt x="710183" y="38100"/>
                </a:lnTo>
                <a:lnTo>
                  <a:pt x="716280" y="39624"/>
                </a:lnTo>
                <a:close/>
              </a:path>
              <a:path w="1125220" h="113029">
                <a:moveTo>
                  <a:pt x="914400" y="38100"/>
                </a:moveTo>
                <a:lnTo>
                  <a:pt x="858012" y="38100"/>
                </a:lnTo>
                <a:lnTo>
                  <a:pt x="867155" y="36449"/>
                </a:lnTo>
                <a:lnTo>
                  <a:pt x="874775" y="34925"/>
                </a:lnTo>
                <a:lnTo>
                  <a:pt x="894587" y="34925"/>
                </a:lnTo>
                <a:lnTo>
                  <a:pt x="903732" y="36449"/>
                </a:lnTo>
                <a:lnTo>
                  <a:pt x="905255" y="36449"/>
                </a:lnTo>
                <a:lnTo>
                  <a:pt x="914400" y="38100"/>
                </a:lnTo>
                <a:close/>
              </a:path>
              <a:path w="1125220" h="113029">
                <a:moveTo>
                  <a:pt x="961643" y="44069"/>
                </a:moveTo>
                <a:lnTo>
                  <a:pt x="797051" y="44069"/>
                </a:lnTo>
                <a:lnTo>
                  <a:pt x="804671" y="42545"/>
                </a:lnTo>
                <a:lnTo>
                  <a:pt x="819912" y="42545"/>
                </a:lnTo>
                <a:lnTo>
                  <a:pt x="838200" y="39624"/>
                </a:lnTo>
                <a:lnTo>
                  <a:pt x="839723" y="39624"/>
                </a:lnTo>
                <a:lnTo>
                  <a:pt x="847343" y="38100"/>
                </a:lnTo>
                <a:lnTo>
                  <a:pt x="914400" y="38100"/>
                </a:lnTo>
                <a:lnTo>
                  <a:pt x="914400" y="36449"/>
                </a:lnTo>
                <a:lnTo>
                  <a:pt x="923543" y="38100"/>
                </a:lnTo>
                <a:lnTo>
                  <a:pt x="934212" y="39624"/>
                </a:lnTo>
                <a:lnTo>
                  <a:pt x="961643" y="44069"/>
                </a:lnTo>
                <a:close/>
              </a:path>
              <a:path w="1125220" h="113029">
                <a:moveTo>
                  <a:pt x="720851" y="39624"/>
                </a:moveTo>
                <a:lnTo>
                  <a:pt x="716280" y="39624"/>
                </a:lnTo>
                <a:lnTo>
                  <a:pt x="714755" y="38100"/>
                </a:lnTo>
                <a:lnTo>
                  <a:pt x="720851" y="39624"/>
                </a:lnTo>
                <a:close/>
              </a:path>
              <a:path w="1125220" h="113029">
                <a:moveTo>
                  <a:pt x="733043" y="42545"/>
                </a:moveTo>
                <a:lnTo>
                  <a:pt x="620267" y="42545"/>
                </a:lnTo>
                <a:lnTo>
                  <a:pt x="614171" y="39624"/>
                </a:lnTo>
                <a:lnTo>
                  <a:pt x="722375" y="39624"/>
                </a:lnTo>
                <a:lnTo>
                  <a:pt x="728471" y="41148"/>
                </a:lnTo>
                <a:lnTo>
                  <a:pt x="733043" y="42545"/>
                </a:lnTo>
                <a:close/>
              </a:path>
              <a:path w="1125220" h="113029">
                <a:moveTo>
                  <a:pt x="745235" y="44069"/>
                </a:moveTo>
                <a:lnTo>
                  <a:pt x="627887" y="44069"/>
                </a:lnTo>
                <a:lnTo>
                  <a:pt x="621791" y="42545"/>
                </a:lnTo>
                <a:lnTo>
                  <a:pt x="739139" y="42545"/>
                </a:lnTo>
                <a:lnTo>
                  <a:pt x="745235" y="44069"/>
                </a:lnTo>
                <a:close/>
              </a:path>
              <a:path w="1125220" h="113029">
                <a:moveTo>
                  <a:pt x="755903" y="45593"/>
                </a:moveTo>
                <a:lnTo>
                  <a:pt x="632459" y="45593"/>
                </a:lnTo>
                <a:lnTo>
                  <a:pt x="626364" y="44069"/>
                </a:lnTo>
                <a:lnTo>
                  <a:pt x="749807" y="44069"/>
                </a:lnTo>
                <a:lnTo>
                  <a:pt x="755903" y="45593"/>
                </a:lnTo>
                <a:close/>
              </a:path>
              <a:path w="1125220" h="113029">
                <a:moveTo>
                  <a:pt x="981455" y="45593"/>
                </a:moveTo>
                <a:lnTo>
                  <a:pt x="783335" y="45593"/>
                </a:lnTo>
                <a:lnTo>
                  <a:pt x="789432" y="44069"/>
                </a:lnTo>
                <a:lnTo>
                  <a:pt x="972312" y="44069"/>
                </a:lnTo>
                <a:lnTo>
                  <a:pt x="982268" y="45491"/>
                </a:lnTo>
                <a:lnTo>
                  <a:pt x="981455" y="45593"/>
                </a:lnTo>
                <a:close/>
              </a:path>
              <a:path w="1125220" h="113029">
                <a:moveTo>
                  <a:pt x="982980" y="45593"/>
                </a:moveTo>
                <a:lnTo>
                  <a:pt x="981455" y="45593"/>
                </a:lnTo>
                <a:lnTo>
                  <a:pt x="982268" y="45491"/>
                </a:lnTo>
                <a:lnTo>
                  <a:pt x="982980" y="45593"/>
                </a:lnTo>
                <a:close/>
              </a:path>
              <a:path w="1125220" h="113029">
                <a:moveTo>
                  <a:pt x="449580" y="54864"/>
                </a:moveTo>
                <a:lnTo>
                  <a:pt x="376428" y="54864"/>
                </a:lnTo>
                <a:lnTo>
                  <a:pt x="388619" y="48641"/>
                </a:lnTo>
                <a:lnTo>
                  <a:pt x="390143" y="48641"/>
                </a:lnTo>
                <a:lnTo>
                  <a:pt x="396239" y="45593"/>
                </a:lnTo>
                <a:lnTo>
                  <a:pt x="396239" y="47117"/>
                </a:lnTo>
                <a:lnTo>
                  <a:pt x="477012" y="47117"/>
                </a:lnTo>
                <a:lnTo>
                  <a:pt x="467867" y="48641"/>
                </a:lnTo>
                <a:lnTo>
                  <a:pt x="449580" y="54864"/>
                </a:lnTo>
                <a:close/>
              </a:path>
              <a:path w="1125220" h="113029">
                <a:moveTo>
                  <a:pt x="146303" y="48641"/>
                </a:moveTo>
                <a:lnTo>
                  <a:pt x="115823" y="48641"/>
                </a:lnTo>
                <a:lnTo>
                  <a:pt x="120396" y="47117"/>
                </a:lnTo>
                <a:lnTo>
                  <a:pt x="140207" y="47117"/>
                </a:lnTo>
                <a:lnTo>
                  <a:pt x="146303" y="48641"/>
                </a:lnTo>
                <a:close/>
              </a:path>
              <a:path w="1125220" h="113029">
                <a:moveTo>
                  <a:pt x="178307" y="51816"/>
                </a:moveTo>
                <a:lnTo>
                  <a:pt x="96012" y="51816"/>
                </a:lnTo>
                <a:lnTo>
                  <a:pt x="102107" y="50165"/>
                </a:lnTo>
                <a:lnTo>
                  <a:pt x="103632" y="48641"/>
                </a:lnTo>
                <a:lnTo>
                  <a:pt x="158496" y="48641"/>
                </a:lnTo>
                <a:lnTo>
                  <a:pt x="164591" y="50165"/>
                </a:lnTo>
                <a:lnTo>
                  <a:pt x="170687" y="50165"/>
                </a:lnTo>
                <a:lnTo>
                  <a:pt x="178307" y="51816"/>
                </a:lnTo>
                <a:close/>
              </a:path>
              <a:path w="1125220" h="113029">
                <a:moveTo>
                  <a:pt x="198119" y="53340"/>
                </a:moveTo>
                <a:lnTo>
                  <a:pt x="91439" y="53340"/>
                </a:lnTo>
                <a:lnTo>
                  <a:pt x="97535" y="51816"/>
                </a:lnTo>
                <a:lnTo>
                  <a:pt x="192023" y="51816"/>
                </a:lnTo>
                <a:lnTo>
                  <a:pt x="198119" y="53340"/>
                </a:lnTo>
                <a:close/>
              </a:path>
              <a:path w="1125220" h="113029">
                <a:moveTo>
                  <a:pt x="231648" y="57785"/>
                </a:moveTo>
                <a:lnTo>
                  <a:pt x="76200" y="57785"/>
                </a:lnTo>
                <a:lnTo>
                  <a:pt x="89916" y="53340"/>
                </a:lnTo>
                <a:lnTo>
                  <a:pt x="207264" y="53340"/>
                </a:lnTo>
                <a:lnTo>
                  <a:pt x="219455" y="56261"/>
                </a:lnTo>
                <a:lnTo>
                  <a:pt x="225551" y="56261"/>
                </a:lnTo>
                <a:lnTo>
                  <a:pt x="231648" y="57785"/>
                </a:lnTo>
                <a:close/>
              </a:path>
              <a:path w="1125220" h="113029">
                <a:moveTo>
                  <a:pt x="417575" y="64008"/>
                </a:moveTo>
                <a:lnTo>
                  <a:pt x="326135" y="64008"/>
                </a:lnTo>
                <a:lnTo>
                  <a:pt x="333755" y="62357"/>
                </a:lnTo>
                <a:lnTo>
                  <a:pt x="341375" y="62357"/>
                </a:lnTo>
                <a:lnTo>
                  <a:pt x="348996" y="60833"/>
                </a:lnTo>
                <a:lnTo>
                  <a:pt x="347471" y="60833"/>
                </a:lnTo>
                <a:lnTo>
                  <a:pt x="370332" y="56261"/>
                </a:lnTo>
                <a:lnTo>
                  <a:pt x="377951" y="53340"/>
                </a:lnTo>
                <a:lnTo>
                  <a:pt x="376428" y="54864"/>
                </a:lnTo>
                <a:lnTo>
                  <a:pt x="449580" y="54864"/>
                </a:lnTo>
                <a:lnTo>
                  <a:pt x="441959" y="56261"/>
                </a:lnTo>
                <a:lnTo>
                  <a:pt x="434339" y="59309"/>
                </a:lnTo>
                <a:lnTo>
                  <a:pt x="425196" y="62357"/>
                </a:lnTo>
                <a:lnTo>
                  <a:pt x="417575" y="64008"/>
                </a:lnTo>
                <a:close/>
              </a:path>
              <a:path w="1125220" h="113029">
                <a:moveTo>
                  <a:pt x="681228" y="57785"/>
                </a:moveTo>
                <a:lnTo>
                  <a:pt x="673607" y="56261"/>
                </a:lnTo>
                <a:lnTo>
                  <a:pt x="679703" y="56261"/>
                </a:lnTo>
                <a:lnTo>
                  <a:pt x="681228" y="57785"/>
                </a:lnTo>
                <a:close/>
              </a:path>
              <a:path w="1125220" h="113029">
                <a:moveTo>
                  <a:pt x="413003" y="67056"/>
                </a:moveTo>
                <a:lnTo>
                  <a:pt x="59435" y="67056"/>
                </a:lnTo>
                <a:lnTo>
                  <a:pt x="64007" y="64008"/>
                </a:lnTo>
                <a:lnTo>
                  <a:pt x="65532" y="62357"/>
                </a:lnTo>
                <a:lnTo>
                  <a:pt x="70103" y="60833"/>
                </a:lnTo>
                <a:lnTo>
                  <a:pt x="74675" y="57785"/>
                </a:lnTo>
                <a:lnTo>
                  <a:pt x="237743" y="57785"/>
                </a:lnTo>
                <a:lnTo>
                  <a:pt x="242316" y="59309"/>
                </a:lnTo>
                <a:lnTo>
                  <a:pt x="248412" y="60833"/>
                </a:lnTo>
                <a:lnTo>
                  <a:pt x="249935" y="60833"/>
                </a:lnTo>
                <a:lnTo>
                  <a:pt x="254507" y="62357"/>
                </a:lnTo>
                <a:lnTo>
                  <a:pt x="257555" y="62357"/>
                </a:lnTo>
                <a:lnTo>
                  <a:pt x="263651" y="64008"/>
                </a:lnTo>
                <a:lnTo>
                  <a:pt x="274319" y="64008"/>
                </a:lnTo>
                <a:lnTo>
                  <a:pt x="280416" y="65532"/>
                </a:lnTo>
                <a:lnTo>
                  <a:pt x="416051" y="65532"/>
                </a:lnTo>
                <a:lnTo>
                  <a:pt x="413003" y="67056"/>
                </a:lnTo>
                <a:close/>
              </a:path>
              <a:path w="1125220" h="113029">
                <a:moveTo>
                  <a:pt x="861059" y="64008"/>
                </a:moveTo>
                <a:lnTo>
                  <a:pt x="710183" y="64008"/>
                </a:lnTo>
                <a:lnTo>
                  <a:pt x="697991" y="60833"/>
                </a:lnTo>
                <a:lnTo>
                  <a:pt x="877823" y="60833"/>
                </a:lnTo>
                <a:lnTo>
                  <a:pt x="870203" y="62357"/>
                </a:lnTo>
                <a:lnTo>
                  <a:pt x="861059" y="64008"/>
                </a:lnTo>
                <a:close/>
              </a:path>
              <a:path w="1125220" h="113029">
                <a:moveTo>
                  <a:pt x="995171" y="69977"/>
                </a:moveTo>
                <a:lnTo>
                  <a:pt x="958596" y="69977"/>
                </a:lnTo>
                <a:lnTo>
                  <a:pt x="949451" y="68453"/>
                </a:lnTo>
                <a:lnTo>
                  <a:pt x="938783" y="67056"/>
                </a:lnTo>
                <a:lnTo>
                  <a:pt x="911351" y="62357"/>
                </a:lnTo>
                <a:lnTo>
                  <a:pt x="909828" y="62357"/>
                </a:lnTo>
                <a:lnTo>
                  <a:pt x="900683" y="60833"/>
                </a:lnTo>
                <a:lnTo>
                  <a:pt x="1046987" y="60833"/>
                </a:lnTo>
                <a:lnTo>
                  <a:pt x="1034796" y="64008"/>
                </a:lnTo>
                <a:lnTo>
                  <a:pt x="1033271" y="64008"/>
                </a:lnTo>
                <a:lnTo>
                  <a:pt x="1021080" y="67056"/>
                </a:lnTo>
                <a:lnTo>
                  <a:pt x="1019555" y="67056"/>
                </a:lnTo>
                <a:lnTo>
                  <a:pt x="995171" y="69977"/>
                </a:lnTo>
                <a:close/>
              </a:path>
              <a:path w="1125220" h="113029">
                <a:moveTo>
                  <a:pt x="416051" y="65532"/>
                </a:moveTo>
                <a:lnTo>
                  <a:pt x="318516" y="65532"/>
                </a:lnTo>
                <a:lnTo>
                  <a:pt x="324612" y="64008"/>
                </a:lnTo>
                <a:lnTo>
                  <a:pt x="419100" y="64008"/>
                </a:lnTo>
                <a:lnTo>
                  <a:pt x="416051" y="65532"/>
                </a:lnTo>
                <a:close/>
              </a:path>
              <a:path w="1125220" h="113029">
                <a:moveTo>
                  <a:pt x="822959" y="68453"/>
                </a:moveTo>
                <a:lnTo>
                  <a:pt x="736091" y="68453"/>
                </a:lnTo>
                <a:lnTo>
                  <a:pt x="728471" y="67056"/>
                </a:lnTo>
                <a:lnTo>
                  <a:pt x="722375" y="67056"/>
                </a:lnTo>
                <a:lnTo>
                  <a:pt x="716280" y="65532"/>
                </a:lnTo>
                <a:lnTo>
                  <a:pt x="717803" y="65532"/>
                </a:lnTo>
                <a:lnTo>
                  <a:pt x="711707" y="64008"/>
                </a:lnTo>
                <a:lnTo>
                  <a:pt x="850391" y="64008"/>
                </a:lnTo>
                <a:lnTo>
                  <a:pt x="842771" y="65532"/>
                </a:lnTo>
                <a:lnTo>
                  <a:pt x="822959" y="68453"/>
                </a:lnTo>
                <a:close/>
              </a:path>
              <a:path w="1125220" h="113029">
                <a:moveTo>
                  <a:pt x="397764" y="73025"/>
                </a:moveTo>
                <a:lnTo>
                  <a:pt x="399287" y="71501"/>
                </a:lnTo>
                <a:lnTo>
                  <a:pt x="149351" y="71501"/>
                </a:lnTo>
                <a:lnTo>
                  <a:pt x="143255" y="69977"/>
                </a:lnTo>
                <a:lnTo>
                  <a:pt x="138683" y="69977"/>
                </a:lnTo>
                <a:lnTo>
                  <a:pt x="133350" y="68643"/>
                </a:lnTo>
                <a:lnTo>
                  <a:pt x="134112" y="68453"/>
                </a:lnTo>
                <a:lnTo>
                  <a:pt x="56387" y="68453"/>
                </a:lnTo>
                <a:lnTo>
                  <a:pt x="60959" y="65532"/>
                </a:lnTo>
                <a:lnTo>
                  <a:pt x="59435" y="67056"/>
                </a:lnTo>
                <a:lnTo>
                  <a:pt x="413003" y="67056"/>
                </a:lnTo>
                <a:lnTo>
                  <a:pt x="397764" y="73025"/>
                </a:lnTo>
                <a:close/>
              </a:path>
              <a:path w="1125220" h="113029">
                <a:moveTo>
                  <a:pt x="56387" y="68453"/>
                </a:moveTo>
                <a:lnTo>
                  <a:pt x="53339" y="68453"/>
                </a:lnTo>
                <a:lnTo>
                  <a:pt x="56387" y="67056"/>
                </a:lnTo>
                <a:lnTo>
                  <a:pt x="56387" y="68453"/>
                </a:lnTo>
                <a:close/>
              </a:path>
              <a:path w="1125220" h="113029">
                <a:moveTo>
                  <a:pt x="31877" y="79752"/>
                </a:moveTo>
                <a:lnTo>
                  <a:pt x="35051" y="77724"/>
                </a:lnTo>
                <a:lnTo>
                  <a:pt x="41148" y="74549"/>
                </a:lnTo>
                <a:lnTo>
                  <a:pt x="41148" y="73025"/>
                </a:lnTo>
                <a:lnTo>
                  <a:pt x="47243" y="71501"/>
                </a:lnTo>
                <a:lnTo>
                  <a:pt x="51816" y="68453"/>
                </a:lnTo>
                <a:lnTo>
                  <a:pt x="132587" y="68453"/>
                </a:lnTo>
                <a:lnTo>
                  <a:pt x="133350" y="68643"/>
                </a:lnTo>
                <a:lnTo>
                  <a:pt x="128016" y="69977"/>
                </a:lnTo>
                <a:lnTo>
                  <a:pt x="108203" y="69977"/>
                </a:lnTo>
                <a:lnTo>
                  <a:pt x="103632" y="73025"/>
                </a:lnTo>
                <a:lnTo>
                  <a:pt x="97535" y="73025"/>
                </a:lnTo>
                <a:lnTo>
                  <a:pt x="91439" y="76200"/>
                </a:lnTo>
                <a:lnTo>
                  <a:pt x="86867" y="76200"/>
                </a:lnTo>
                <a:lnTo>
                  <a:pt x="86867" y="77724"/>
                </a:lnTo>
                <a:lnTo>
                  <a:pt x="83819" y="77724"/>
                </a:lnTo>
                <a:lnTo>
                  <a:pt x="79248" y="79248"/>
                </a:lnTo>
                <a:lnTo>
                  <a:pt x="33528" y="79248"/>
                </a:lnTo>
                <a:lnTo>
                  <a:pt x="31877" y="79752"/>
                </a:lnTo>
                <a:close/>
              </a:path>
              <a:path w="1125220" h="113029">
                <a:moveTo>
                  <a:pt x="133350" y="68643"/>
                </a:moveTo>
                <a:lnTo>
                  <a:pt x="132587" y="68453"/>
                </a:lnTo>
                <a:lnTo>
                  <a:pt x="134112" y="68453"/>
                </a:lnTo>
                <a:lnTo>
                  <a:pt x="133350" y="68643"/>
                </a:lnTo>
                <a:close/>
              </a:path>
              <a:path w="1125220" h="113029">
                <a:moveTo>
                  <a:pt x="798575" y="69977"/>
                </a:moveTo>
                <a:lnTo>
                  <a:pt x="740664" y="69977"/>
                </a:lnTo>
                <a:lnTo>
                  <a:pt x="734567" y="68453"/>
                </a:lnTo>
                <a:lnTo>
                  <a:pt x="806196" y="68453"/>
                </a:lnTo>
                <a:lnTo>
                  <a:pt x="798575" y="69977"/>
                </a:lnTo>
                <a:close/>
              </a:path>
              <a:path w="1125220" h="113029">
                <a:moveTo>
                  <a:pt x="106680" y="71501"/>
                </a:moveTo>
                <a:lnTo>
                  <a:pt x="108203" y="69977"/>
                </a:lnTo>
                <a:lnTo>
                  <a:pt x="111251" y="69977"/>
                </a:lnTo>
                <a:lnTo>
                  <a:pt x="106680" y="71501"/>
                </a:lnTo>
                <a:close/>
              </a:path>
              <a:path w="1125220" h="113029">
                <a:moveTo>
                  <a:pt x="783335" y="71501"/>
                </a:moveTo>
                <a:lnTo>
                  <a:pt x="754380" y="71501"/>
                </a:lnTo>
                <a:lnTo>
                  <a:pt x="748283" y="69977"/>
                </a:lnTo>
                <a:lnTo>
                  <a:pt x="790955" y="69977"/>
                </a:lnTo>
                <a:lnTo>
                  <a:pt x="783335" y="71501"/>
                </a:lnTo>
                <a:close/>
              </a:path>
              <a:path w="1125220" h="113029">
                <a:moveTo>
                  <a:pt x="982980" y="71501"/>
                </a:moveTo>
                <a:lnTo>
                  <a:pt x="981455" y="71501"/>
                </a:lnTo>
                <a:lnTo>
                  <a:pt x="970787" y="69977"/>
                </a:lnTo>
                <a:lnTo>
                  <a:pt x="993648" y="69977"/>
                </a:lnTo>
                <a:lnTo>
                  <a:pt x="982980" y="71501"/>
                </a:lnTo>
                <a:close/>
              </a:path>
              <a:path w="1125220" h="113029">
                <a:moveTo>
                  <a:pt x="359664" y="83693"/>
                </a:moveTo>
                <a:lnTo>
                  <a:pt x="237743" y="83693"/>
                </a:lnTo>
                <a:lnTo>
                  <a:pt x="233171" y="82169"/>
                </a:lnTo>
                <a:lnTo>
                  <a:pt x="227075" y="80645"/>
                </a:lnTo>
                <a:lnTo>
                  <a:pt x="220980" y="80645"/>
                </a:lnTo>
                <a:lnTo>
                  <a:pt x="202691" y="76200"/>
                </a:lnTo>
                <a:lnTo>
                  <a:pt x="198119" y="76200"/>
                </a:lnTo>
                <a:lnTo>
                  <a:pt x="190500" y="74549"/>
                </a:lnTo>
                <a:lnTo>
                  <a:pt x="175259" y="74549"/>
                </a:lnTo>
                <a:lnTo>
                  <a:pt x="167639" y="73025"/>
                </a:lnTo>
                <a:lnTo>
                  <a:pt x="161543" y="73025"/>
                </a:lnTo>
                <a:lnTo>
                  <a:pt x="155448" y="71501"/>
                </a:lnTo>
                <a:lnTo>
                  <a:pt x="399287" y="71501"/>
                </a:lnTo>
                <a:lnTo>
                  <a:pt x="391667" y="74549"/>
                </a:lnTo>
                <a:lnTo>
                  <a:pt x="385571" y="77724"/>
                </a:lnTo>
                <a:lnTo>
                  <a:pt x="384048" y="77724"/>
                </a:lnTo>
                <a:lnTo>
                  <a:pt x="376428" y="80645"/>
                </a:lnTo>
                <a:lnTo>
                  <a:pt x="368807" y="82169"/>
                </a:lnTo>
                <a:lnTo>
                  <a:pt x="367283" y="82169"/>
                </a:lnTo>
                <a:lnTo>
                  <a:pt x="359664" y="83693"/>
                </a:lnTo>
                <a:close/>
              </a:path>
              <a:path w="1125220" h="113029">
                <a:moveTo>
                  <a:pt x="96012" y="74549"/>
                </a:moveTo>
                <a:lnTo>
                  <a:pt x="97535" y="73025"/>
                </a:lnTo>
                <a:lnTo>
                  <a:pt x="102107" y="73025"/>
                </a:lnTo>
                <a:lnTo>
                  <a:pt x="96012" y="74549"/>
                </a:lnTo>
                <a:close/>
              </a:path>
              <a:path w="1125220" h="113029">
                <a:moveTo>
                  <a:pt x="80771" y="79248"/>
                </a:moveTo>
                <a:lnTo>
                  <a:pt x="83819" y="77724"/>
                </a:lnTo>
                <a:lnTo>
                  <a:pt x="86867" y="77724"/>
                </a:lnTo>
                <a:lnTo>
                  <a:pt x="80771" y="79248"/>
                </a:lnTo>
                <a:close/>
              </a:path>
              <a:path w="1125220" h="113029">
                <a:moveTo>
                  <a:pt x="30480" y="80645"/>
                </a:moveTo>
                <a:lnTo>
                  <a:pt x="31877" y="79752"/>
                </a:lnTo>
                <a:lnTo>
                  <a:pt x="33528" y="79248"/>
                </a:lnTo>
                <a:lnTo>
                  <a:pt x="30480" y="80645"/>
                </a:lnTo>
                <a:close/>
              </a:path>
              <a:path w="1125220" h="113029">
                <a:moveTo>
                  <a:pt x="79248" y="80645"/>
                </a:moveTo>
                <a:lnTo>
                  <a:pt x="30480" y="80645"/>
                </a:lnTo>
                <a:lnTo>
                  <a:pt x="33528" y="79248"/>
                </a:lnTo>
                <a:lnTo>
                  <a:pt x="79248" y="79248"/>
                </a:lnTo>
                <a:lnTo>
                  <a:pt x="79248" y="80645"/>
                </a:lnTo>
                <a:close/>
              </a:path>
              <a:path w="1125220" h="113029">
                <a:moveTo>
                  <a:pt x="57789" y="89916"/>
                </a:moveTo>
                <a:lnTo>
                  <a:pt x="13716" y="89916"/>
                </a:lnTo>
                <a:lnTo>
                  <a:pt x="18287" y="86741"/>
                </a:lnTo>
                <a:lnTo>
                  <a:pt x="19812" y="85217"/>
                </a:lnTo>
                <a:lnTo>
                  <a:pt x="24383" y="83693"/>
                </a:lnTo>
                <a:lnTo>
                  <a:pt x="28955" y="80645"/>
                </a:lnTo>
                <a:lnTo>
                  <a:pt x="31877" y="79752"/>
                </a:lnTo>
                <a:lnTo>
                  <a:pt x="30480" y="80645"/>
                </a:lnTo>
                <a:lnTo>
                  <a:pt x="79248" y="80645"/>
                </a:lnTo>
                <a:lnTo>
                  <a:pt x="70103" y="83693"/>
                </a:lnTo>
                <a:lnTo>
                  <a:pt x="70103" y="85217"/>
                </a:lnTo>
                <a:lnTo>
                  <a:pt x="65532" y="86741"/>
                </a:lnTo>
                <a:lnTo>
                  <a:pt x="64007" y="88265"/>
                </a:lnTo>
                <a:lnTo>
                  <a:pt x="60959" y="88265"/>
                </a:lnTo>
                <a:lnTo>
                  <a:pt x="57789" y="89916"/>
                </a:lnTo>
                <a:close/>
              </a:path>
              <a:path w="1125220" h="113029">
                <a:moveTo>
                  <a:pt x="353567" y="85217"/>
                </a:moveTo>
                <a:lnTo>
                  <a:pt x="248412" y="85217"/>
                </a:lnTo>
                <a:lnTo>
                  <a:pt x="242316" y="83693"/>
                </a:lnTo>
                <a:lnTo>
                  <a:pt x="361187" y="83693"/>
                </a:lnTo>
                <a:lnTo>
                  <a:pt x="353567" y="85217"/>
                </a:lnTo>
                <a:close/>
              </a:path>
              <a:path w="1125220" h="113029">
                <a:moveTo>
                  <a:pt x="336803" y="88265"/>
                </a:moveTo>
                <a:lnTo>
                  <a:pt x="266700" y="88265"/>
                </a:lnTo>
                <a:lnTo>
                  <a:pt x="260603" y="86741"/>
                </a:lnTo>
                <a:lnTo>
                  <a:pt x="254507" y="86741"/>
                </a:lnTo>
                <a:lnTo>
                  <a:pt x="249935" y="85217"/>
                </a:lnTo>
                <a:lnTo>
                  <a:pt x="352043" y="85217"/>
                </a:lnTo>
                <a:lnTo>
                  <a:pt x="336803" y="88265"/>
                </a:lnTo>
                <a:close/>
              </a:path>
              <a:path w="1125220" h="113029">
                <a:moveTo>
                  <a:pt x="50291" y="92964"/>
                </a:moveTo>
                <a:lnTo>
                  <a:pt x="7619" y="92964"/>
                </a:lnTo>
                <a:lnTo>
                  <a:pt x="12191" y="91440"/>
                </a:lnTo>
                <a:lnTo>
                  <a:pt x="10667" y="91440"/>
                </a:lnTo>
                <a:lnTo>
                  <a:pt x="15239" y="88265"/>
                </a:lnTo>
                <a:lnTo>
                  <a:pt x="13716" y="89916"/>
                </a:lnTo>
                <a:lnTo>
                  <a:pt x="57789" y="89916"/>
                </a:lnTo>
                <a:lnTo>
                  <a:pt x="54864" y="91440"/>
                </a:lnTo>
                <a:lnTo>
                  <a:pt x="12191" y="91440"/>
                </a:lnTo>
                <a:lnTo>
                  <a:pt x="7619" y="92964"/>
                </a:lnTo>
                <a:lnTo>
                  <a:pt x="50291" y="92964"/>
                </a:lnTo>
                <a:close/>
              </a:path>
              <a:path w="1125220" h="113029">
                <a:moveTo>
                  <a:pt x="321564" y="89916"/>
                </a:moveTo>
                <a:lnTo>
                  <a:pt x="277367" y="89916"/>
                </a:lnTo>
                <a:lnTo>
                  <a:pt x="271271" y="88265"/>
                </a:lnTo>
                <a:lnTo>
                  <a:pt x="329183" y="88265"/>
                </a:lnTo>
                <a:lnTo>
                  <a:pt x="321564" y="89916"/>
                </a:lnTo>
                <a:close/>
              </a:path>
              <a:path w="1125220" h="113029">
                <a:moveTo>
                  <a:pt x="18287" y="111125"/>
                </a:moveTo>
                <a:lnTo>
                  <a:pt x="3048" y="111125"/>
                </a:lnTo>
                <a:lnTo>
                  <a:pt x="0" y="106553"/>
                </a:lnTo>
                <a:lnTo>
                  <a:pt x="0" y="95885"/>
                </a:lnTo>
                <a:lnTo>
                  <a:pt x="3048" y="91440"/>
                </a:lnTo>
                <a:lnTo>
                  <a:pt x="10667" y="91440"/>
                </a:lnTo>
                <a:lnTo>
                  <a:pt x="7619" y="92964"/>
                </a:lnTo>
                <a:lnTo>
                  <a:pt x="51816" y="92964"/>
                </a:lnTo>
                <a:lnTo>
                  <a:pt x="47243" y="94361"/>
                </a:lnTo>
                <a:lnTo>
                  <a:pt x="42671" y="97409"/>
                </a:lnTo>
                <a:lnTo>
                  <a:pt x="41148" y="98933"/>
                </a:lnTo>
                <a:lnTo>
                  <a:pt x="32003" y="102108"/>
                </a:lnTo>
                <a:lnTo>
                  <a:pt x="27432" y="105156"/>
                </a:lnTo>
                <a:lnTo>
                  <a:pt x="28094" y="105156"/>
                </a:lnTo>
                <a:lnTo>
                  <a:pt x="25907" y="106553"/>
                </a:lnTo>
                <a:lnTo>
                  <a:pt x="21335" y="108077"/>
                </a:lnTo>
                <a:lnTo>
                  <a:pt x="21335" y="109601"/>
                </a:lnTo>
                <a:lnTo>
                  <a:pt x="18287" y="111125"/>
                </a:lnTo>
                <a:close/>
              </a:path>
              <a:path w="1125220" h="113029">
                <a:moveTo>
                  <a:pt x="28094" y="105156"/>
                </a:moveTo>
                <a:lnTo>
                  <a:pt x="27432" y="105156"/>
                </a:lnTo>
                <a:lnTo>
                  <a:pt x="30480" y="103632"/>
                </a:lnTo>
                <a:lnTo>
                  <a:pt x="28094" y="105156"/>
                </a:lnTo>
                <a:close/>
              </a:path>
              <a:path w="1125220" h="113029">
                <a:moveTo>
                  <a:pt x="15239" y="112649"/>
                </a:moveTo>
                <a:lnTo>
                  <a:pt x="12191" y="112649"/>
                </a:lnTo>
                <a:lnTo>
                  <a:pt x="9143" y="111125"/>
                </a:lnTo>
                <a:lnTo>
                  <a:pt x="16764" y="111125"/>
                </a:lnTo>
                <a:lnTo>
                  <a:pt x="15239" y="11264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6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23416" y="3674364"/>
            <a:ext cx="3765803" cy="165100"/>
          </a:xfrm>
          <a:prstGeom prst="rect"/>
        </p:spPr>
      </p:pic>
      <p:pic>
        <p:nvPicPr>
          <p:cNvPr id="2097167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463284" y="3758184"/>
            <a:ext cx="2019300" cy="98933"/>
          </a:xfrm>
          <a:prstGeom prst="rect"/>
        </p:spPr>
      </p:pic>
      <p:pic>
        <p:nvPicPr>
          <p:cNvPr id="2097168" name="object 1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459991" y="4123944"/>
            <a:ext cx="1705356" cy="91440"/>
          </a:xfrm>
          <a:prstGeom prst="rect"/>
        </p:spPr>
      </p:pic>
      <p:sp>
        <p:nvSpPr>
          <p:cNvPr id="1048622" name="object 12"/>
          <p:cNvSpPr/>
          <p:nvPr/>
        </p:nvSpPr>
        <p:spPr>
          <a:xfrm>
            <a:off x="880872" y="4248911"/>
            <a:ext cx="256540" cy="370840"/>
          </a:xfrm>
          <a:custGeom>
            <a:avLst/>
            <a:ahLst/>
            <a:rect l="l" t="t" r="r" b="b"/>
            <a:pathLst>
              <a:path w="256540" h="370839">
                <a:moveTo>
                  <a:pt x="222503" y="26670"/>
                </a:moveTo>
                <a:lnTo>
                  <a:pt x="225552" y="20320"/>
                </a:lnTo>
                <a:lnTo>
                  <a:pt x="227075" y="20320"/>
                </a:lnTo>
                <a:lnTo>
                  <a:pt x="228600" y="15240"/>
                </a:lnTo>
                <a:lnTo>
                  <a:pt x="230123" y="15240"/>
                </a:lnTo>
                <a:lnTo>
                  <a:pt x="233171" y="10160"/>
                </a:lnTo>
                <a:lnTo>
                  <a:pt x="237743" y="5080"/>
                </a:lnTo>
                <a:lnTo>
                  <a:pt x="242315" y="2540"/>
                </a:lnTo>
                <a:lnTo>
                  <a:pt x="246887" y="1270"/>
                </a:lnTo>
                <a:lnTo>
                  <a:pt x="248411" y="0"/>
                </a:lnTo>
                <a:lnTo>
                  <a:pt x="251459" y="1270"/>
                </a:lnTo>
                <a:lnTo>
                  <a:pt x="252983" y="1270"/>
                </a:lnTo>
                <a:lnTo>
                  <a:pt x="256031" y="3810"/>
                </a:lnTo>
                <a:lnTo>
                  <a:pt x="256031" y="12700"/>
                </a:lnTo>
                <a:lnTo>
                  <a:pt x="252983" y="22860"/>
                </a:lnTo>
                <a:lnTo>
                  <a:pt x="250951" y="25400"/>
                </a:lnTo>
                <a:lnTo>
                  <a:pt x="224027" y="25400"/>
                </a:lnTo>
                <a:lnTo>
                  <a:pt x="222503" y="26670"/>
                </a:lnTo>
                <a:close/>
              </a:path>
              <a:path w="256540" h="370839">
                <a:moveTo>
                  <a:pt x="227584" y="71120"/>
                </a:moveTo>
                <a:lnTo>
                  <a:pt x="198119" y="71120"/>
                </a:lnTo>
                <a:lnTo>
                  <a:pt x="202691" y="63500"/>
                </a:lnTo>
                <a:lnTo>
                  <a:pt x="205739" y="55880"/>
                </a:lnTo>
                <a:lnTo>
                  <a:pt x="211835" y="43180"/>
                </a:lnTo>
                <a:lnTo>
                  <a:pt x="213359" y="43180"/>
                </a:lnTo>
                <a:lnTo>
                  <a:pt x="219455" y="31750"/>
                </a:lnTo>
                <a:lnTo>
                  <a:pt x="220979" y="31750"/>
                </a:lnTo>
                <a:lnTo>
                  <a:pt x="224027" y="25400"/>
                </a:lnTo>
                <a:lnTo>
                  <a:pt x="250951" y="25400"/>
                </a:lnTo>
                <a:lnTo>
                  <a:pt x="249935" y="26670"/>
                </a:lnTo>
                <a:lnTo>
                  <a:pt x="251459" y="26670"/>
                </a:lnTo>
                <a:lnTo>
                  <a:pt x="248411" y="31750"/>
                </a:lnTo>
                <a:lnTo>
                  <a:pt x="245363" y="38100"/>
                </a:lnTo>
                <a:lnTo>
                  <a:pt x="245363" y="39370"/>
                </a:lnTo>
                <a:lnTo>
                  <a:pt x="242315" y="43180"/>
                </a:lnTo>
                <a:lnTo>
                  <a:pt x="237743" y="49530"/>
                </a:lnTo>
                <a:lnTo>
                  <a:pt x="237743" y="50800"/>
                </a:lnTo>
                <a:lnTo>
                  <a:pt x="234696" y="55880"/>
                </a:lnTo>
                <a:lnTo>
                  <a:pt x="228600" y="68580"/>
                </a:lnTo>
                <a:lnTo>
                  <a:pt x="227584" y="71120"/>
                </a:lnTo>
                <a:close/>
              </a:path>
              <a:path w="256540" h="370839">
                <a:moveTo>
                  <a:pt x="219455" y="85090"/>
                </a:moveTo>
                <a:lnTo>
                  <a:pt x="192023" y="85090"/>
                </a:lnTo>
                <a:lnTo>
                  <a:pt x="195071" y="78740"/>
                </a:lnTo>
                <a:lnTo>
                  <a:pt x="195071" y="77470"/>
                </a:lnTo>
                <a:lnTo>
                  <a:pt x="198119" y="69850"/>
                </a:lnTo>
                <a:lnTo>
                  <a:pt x="198119" y="71120"/>
                </a:lnTo>
                <a:lnTo>
                  <a:pt x="227584" y="71120"/>
                </a:lnTo>
                <a:lnTo>
                  <a:pt x="225552" y="76200"/>
                </a:lnTo>
                <a:lnTo>
                  <a:pt x="220979" y="81280"/>
                </a:lnTo>
                <a:lnTo>
                  <a:pt x="219455" y="85090"/>
                </a:lnTo>
                <a:close/>
              </a:path>
              <a:path w="256540" h="370839">
                <a:moveTo>
                  <a:pt x="187451" y="147320"/>
                </a:moveTo>
                <a:lnTo>
                  <a:pt x="158496" y="147320"/>
                </a:lnTo>
                <a:lnTo>
                  <a:pt x="161543" y="139700"/>
                </a:lnTo>
                <a:lnTo>
                  <a:pt x="161543" y="138430"/>
                </a:lnTo>
                <a:lnTo>
                  <a:pt x="166115" y="130810"/>
                </a:lnTo>
                <a:lnTo>
                  <a:pt x="170687" y="124460"/>
                </a:lnTo>
                <a:lnTo>
                  <a:pt x="176783" y="111760"/>
                </a:lnTo>
                <a:lnTo>
                  <a:pt x="178307" y="110490"/>
                </a:lnTo>
                <a:lnTo>
                  <a:pt x="181355" y="104140"/>
                </a:lnTo>
                <a:lnTo>
                  <a:pt x="184403" y="96520"/>
                </a:lnTo>
                <a:lnTo>
                  <a:pt x="188975" y="91440"/>
                </a:lnTo>
                <a:lnTo>
                  <a:pt x="192023" y="83820"/>
                </a:lnTo>
                <a:lnTo>
                  <a:pt x="192023" y="85090"/>
                </a:lnTo>
                <a:lnTo>
                  <a:pt x="219455" y="85090"/>
                </a:lnTo>
                <a:lnTo>
                  <a:pt x="218439" y="87630"/>
                </a:lnTo>
                <a:lnTo>
                  <a:pt x="217931" y="87630"/>
                </a:lnTo>
                <a:lnTo>
                  <a:pt x="214883" y="95250"/>
                </a:lnTo>
                <a:lnTo>
                  <a:pt x="210311" y="102870"/>
                </a:lnTo>
                <a:lnTo>
                  <a:pt x="207263" y="109220"/>
                </a:lnTo>
                <a:lnTo>
                  <a:pt x="204215" y="116840"/>
                </a:lnTo>
                <a:lnTo>
                  <a:pt x="199643" y="123190"/>
                </a:lnTo>
                <a:lnTo>
                  <a:pt x="201167" y="123190"/>
                </a:lnTo>
                <a:lnTo>
                  <a:pt x="196596" y="129540"/>
                </a:lnTo>
                <a:lnTo>
                  <a:pt x="196596" y="130810"/>
                </a:lnTo>
                <a:lnTo>
                  <a:pt x="192023" y="138430"/>
                </a:lnTo>
                <a:lnTo>
                  <a:pt x="188975" y="144780"/>
                </a:lnTo>
                <a:lnTo>
                  <a:pt x="187451" y="147320"/>
                </a:lnTo>
                <a:close/>
              </a:path>
              <a:path w="256540" h="370839">
                <a:moveTo>
                  <a:pt x="217931" y="88900"/>
                </a:moveTo>
                <a:lnTo>
                  <a:pt x="217931" y="87630"/>
                </a:lnTo>
                <a:lnTo>
                  <a:pt x="218439" y="87630"/>
                </a:lnTo>
                <a:lnTo>
                  <a:pt x="217931" y="88900"/>
                </a:lnTo>
                <a:close/>
              </a:path>
              <a:path w="256540" h="370839">
                <a:moveTo>
                  <a:pt x="178307" y="162560"/>
                </a:moveTo>
                <a:lnTo>
                  <a:pt x="150875" y="162560"/>
                </a:lnTo>
                <a:lnTo>
                  <a:pt x="153923" y="153670"/>
                </a:lnTo>
                <a:lnTo>
                  <a:pt x="158496" y="146050"/>
                </a:lnTo>
                <a:lnTo>
                  <a:pt x="158496" y="147320"/>
                </a:lnTo>
                <a:lnTo>
                  <a:pt x="187451" y="147320"/>
                </a:lnTo>
                <a:lnTo>
                  <a:pt x="185927" y="149860"/>
                </a:lnTo>
                <a:lnTo>
                  <a:pt x="184403" y="149860"/>
                </a:lnTo>
                <a:lnTo>
                  <a:pt x="181355" y="157480"/>
                </a:lnTo>
                <a:lnTo>
                  <a:pt x="178307" y="162560"/>
                </a:lnTo>
                <a:close/>
              </a:path>
              <a:path w="256540" h="370839">
                <a:moveTo>
                  <a:pt x="184403" y="152400"/>
                </a:moveTo>
                <a:lnTo>
                  <a:pt x="184403" y="149860"/>
                </a:lnTo>
                <a:lnTo>
                  <a:pt x="185927" y="149860"/>
                </a:lnTo>
                <a:lnTo>
                  <a:pt x="184403" y="152400"/>
                </a:lnTo>
                <a:close/>
              </a:path>
              <a:path w="256540" h="370839">
                <a:moveTo>
                  <a:pt x="171449" y="176530"/>
                </a:moveTo>
                <a:lnTo>
                  <a:pt x="143255" y="176530"/>
                </a:lnTo>
                <a:lnTo>
                  <a:pt x="146303" y="168910"/>
                </a:lnTo>
                <a:lnTo>
                  <a:pt x="150875" y="161290"/>
                </a:lnTo>
                <a:lnTo>
                  <a:pt x="150875" y="162560"/>
                </a:lnTo>
                <a:lnTo>
                  <a:pt x="178307" y="162560"/>
                </a:lnTo>
                <a:lnTo>
                  <a:pt x="176783" y="165100"/>
                </a:lnTo>
                <a:lnTo>
                  <a:pt x="173735" y="172720"/>
                </a:lnTo>
                <a:lnTo>
                  <a:pt x="171449" y="176530"/>
                </a:lnTo>
                <a:close/>
              </a:path>
              <a:path w="256540" h="370839">
                <a:moveTo>
                  <a:pt x="131063" y="193040"/>
                </a:moveTo>
                <a:lnTo>
                  <a:pt x="140207" y="180340"/>
                </a:lnTo>
                <a:lnTo>
                  <a:pt x="143255" y="175260"/>
                </a:lnTo>
                <a:lnTo>
                  <a:pt x="143255" y="176530"/>
                </a:lnTo>
                <a:lnTo>
                  <a:pt x="171449" y="176530"/>
                </a:lnTo>
                <a:lnTo>
                  <a:pt x="169163" y="180340"/>
                </a:lnTo>
                <a:lnTo>
                  <a:pt x="166115" y="187960"/>
                </a:lnTo>
                <a:lnTo>
                  <a:pt x="164591" y="187960"/>
                </a:lnTo>
                <a:lnTo>
                  <a:pt x="162763" y="191770"/>
                </a:lnTo>
                <a:lnTo>
                  <a:pt x="132587" y="191770"/>
                </a:lnTo>
                <a:lnTo>
                  <a:pt x="131063" y="193040"/>
                </a:lnTo>
                <a:close/>
              </a:path>
              <a:path w="256540" h="370839">
                <a:moveTo>
                  <a:pt x="150367" y="210820"/>
                </a:moveTo>
                <a:lnTo>
                  <a:pt x="117348" y="210820"/>
                </a:lnTo>
                <a:lnTo>
                  <a:pt x="132587" y="191770"/>
                </a:lnTo>
                <a:lnTo>
                  <a:pt x="162763" y="191770"/>
                </a:lnTo>
                <a:lnTo>
                  <a:pt x="161543" y="194310"/>
                </a:lnTo>
                <a:lnTo>
                  <a:pt x="156971" y="200660"/>
                </a:lnTo>
                <a:lnTo>
                  <a:pt x="156971" y="201930"/>
                </a:lnTo>
                <a:lnTo>
                  <a:pt x="152400" y="208280"/>
                </a:lnTo>
                <a:lnTo>
                  <a:pt x="150367" y="210820"/>
                </a:lnTo>
                <a:close/>
              </a:path>
              <a:path w="256540" h="370839">
                <a:moveTo>
                  <a:pt x="142239" y="222250"/>
                </a:moveTo>
                <a:lnTo>
                  <a:pt x="109727" y="222250"/>
                </a:lnTo>
                <a:lnTo>
                  <a:pt x="112775" y="217170"/>
                </a:lnTo>
                <a:lnTo>
                  <a:pt x="114300" y="215900"/>
                </a:lnTo>
                <a:lnTo>
                  <a:pt x="117348" y="209550"/>
                </a:lnTo>
                <a:lnTo>
                  <a:pt x="117348" y="210820"/>
                </a:lnTo>
                <a:lnTo>
                  <a:pt x="150367" y="210820"/>
                </a:lnTo>
                <a:lnTo>
                  <a:pt x="147319" y="214630"/>
                </a:lnTo>
                <a:lnTo>
                  <a:pt x="146303" y="214630"/>
                </a:lnTo>
                <a:lnTo>
                  <a:pt x="141731" y="220980"/>
                </a:lnTo>
                <a:lnTo>
                  <a:pt x="143255" y="220980"/>
                </a:lnTo>
                <a:lnTo>
                  <a:pt x="142239" y="222250"/>
                </a:lnTo>
                <a:close/>
              </a:path>
              <a:path w="256540" h="370839">
                <a:moveTo>
                  <a:pt x="146303" y="215900"/>
                </a:moveTo>
                <a:lnTo>
                  <a:pt x="146303" y="214630"/>
                </a:lnTo>
                <a:lnTo>
                  <a:pt x="147319" y="214630"/>
                </a:lnTo>
                <a:lnTo>
                  <a:pt x="146303" y="215900"/>
                </a:lnTo>
                <a:close/>
              </a:path>
              <a:path w="256540" h="370839">
                <a:moveTo>
                  <a:pt x="102107" y="231140"/>
                </a:moveTo>
                <a:lnTo>
                  <a:pt x="105155" y="226060"/>
                </a:lnTo>
                <a:lnTo>
                  <a:pt x="106679" y="224790"/>
                </a:lnTo>
                <a:lnTo>
                  <a:pt x="109727" y="220980"/>
                </a:lnTo>
                <a:lnTo>
                  <a:pt x="109727" y="222250"/>
                </a:lnTo>
                <a:lnTo>
                  <a:pt x="142239" y="222250"/>
                </a:lnTo>
                <a:lnTo>
                  <a:pt x="136143" y="229870"/>
                </a:lnTo>
                <a:lnTo>
                  <a:pt x="103631" y="229870"/>
                </a:lnTo>
                <a:lnTo>
                  <a:pt x="102107" y="231140"/>
                </a:lnTo>
                <a:close/>
              </a:path>
              <a:path w="256540" h="370839">
                <a:moveTo>
                  <a:pt x="126927" y="241300"/>
                </a:moveTo>
                <a:lnTo>
                  <a:pt x="94487" y="241300"/>
                </a:lnTo>
                <a:lnTo>
                  <a:pt x="97535" y="236220"/>
                </a:lnTo>
                <a:lnTo>
                  <a:pt x="99059" y="236220"/>
                </a:lnTo>
                <a:lnTo>
                  <a:pt x="103631" y="229870"/>
                </a:lnTo>
                <a:lnTo>
                  <a:pt x="136143" y="229870"/>
                </a:lnTo>
                <a:lnTo>
                  <a:pt x="135127" y="231140"/>
                </a:lnTo>
                <a:lnTo>
                  <a:pt x="134111" y="231140"/>
                </a:lnTo>
                <a:lnTo>
                  <a:pt x="131063" y="236220"/>
                </a:lnTo>
                <a:lnTo>
                  <a:pt x="129539" y="237490"/>
                </a:lnTo>
                <a:lnTo>
                  <a:pt x="126927" y="241300"/>
                </a:lnTo>
                <a:close/>
              </a:path>
              <a:path w="256540" h="370839">
                <a:moveTo>
                  <a:pt x="134111" y="232410"/>
                </a:moveTo>
                <a:lnTo>
                  <a:pt x="134111" y="231140"/>
                </a:lnTo>
                <a:lnTo>
                  <a:pt x="135127" y="231140"/>
                </a:lnTo>
                <a:lnTo>
                  <a:pt x="134111" y="232410"/>
                </a:lnTo>
                <a:close/>
              </a:path>
              <a:path w="256540" h="370839">
                <a:moveTo>
                  <a:pt x="79248" y="260350"/>
                </a:moveTo>
                <a:lnTo>
                  <a:pt x="82296" y="255270"/>
                </a:lnTo>
                <a:lnTo>
                  <a:pt x="83819" y="255270"/>
                </a:lnTo>
                <a:lnTo>
                  <a:pt x="89915" y="246380"/>
                </a:lnTo>
                <a:lnTo>
                  <a:pt x="89915" y="245110"/>
                </a:lnTo>
                <a:lnTo>
                  <a:pt x="94487" y="240030"/>
                </a:lnTo>
                <a:lnTo>
                  <a:pt x="94487" y="241300"/>
                </a:lnTo>
                <a:lnTo>
                  <a:pt x="126927" y="241300"/>
                </a:lnTo>
                <a:lnTo>
                  <a:pt x="123443" y="246380"/>
                </a:lnTo>
                <a:lnTo>
                  <a:pt x="117348" y="252730"/>
                </a:lnTo>
                <a:lnTo>
                  <a:pt x="117728" y="252730"/>
                </a:lnTo>
                <a:lnTo>
                  <a:pt x="112013" y="259080"/>
                </a:lnTo>
                <a:lnTo>
                  <a:pt x="80771" y="259080"/>
                </a:lnTo>
                <a:lnTo>
                  <a:pt x="79248" y="260350"/>
                </a:lnTo>
                <a:close/>
              </a:path>
              <a:path w="256540" h="370839">
                <a:moveTo>
                  <a:pt x="117728" y="252730"/>
                </a:moveTo>
                <a:lnTo>
                  <a:pt x="117348" y="252730"/>
                </a:lnTo>
                <a:lnTo>
                  <a:pt x="118871" y="251460"/>
                </a:lnTo>
                <a:lnTo>
                  <a:pt x="117728" y="252730"/>
                </a:lnTo>
                <a:close/>
              </a:path>
              <a:path w="256540" h="370839">
                <a:moveTo>
                  <a:pt x="64007" y="285750"/>
                </a:moveTo>
                <a:lnTo>
                  <a:pt x="70103" y="276860"/>
                </a:lnTo>
                <a:lnTo>
                  <a:pt x="68579" y="276860"/>
                </a:lnTo>
                <a:lnTo>
                  <a:pt x="73152" y="269240"/>
                </a:lnTo>
                <a:lnTo>
                  <a:pt x="74675" y="267970"/>
                </a:lnTo>
                <a:lnTo>
                  <a:pt x="80771" y="259080"/>
                </a:lnTo>
                <a:lnTo>
                  <a:pt x="112013" y="259080"/>
                </a:lnTo>
                <a:lnTo>
                  <a:pt x="109727" y="261620"/>
                </a:lnTo>
                <a:lnTo>
                  <a:pt x="104502" y="269240"/>
                </a:lnTo>
                <a:lnTo>
                  <a:pt x="103631" y="269240"/>
                </a:lnTo>
                <a:lnTo>
                  <a:pt x="102107" y="274320"/>
                </a:lnTo>
                <a:lnTo>
                  <a:pt x="100583" y="274320"/>
                </a:lnTo>
                <a:lnTo>
                  <a:pt x="97535" y="278130"/>
                </a:lnTo>
                <a:lnTo>
                  <a:pt x="99059" y="278130"/>
                </a:lnTo>
                <a:lnTo>
                  <a:pt x="96773" y="281940"/>
                </a:lnTo>
                <a:lnTo>
                  <a:pt x="96011" y="281940"/>
                </a:lnTo>
                <a:lnTo>
                  <a:pt x="94487" y="284480"/>
                </a:lnTo>
                <a:lnTo>
                  <a:pt x="65531" y="284480"/>
                </a:lnTo>
                <a:lnTo>
                  <a:pt x="64007" y="285750"/>
                </a:lnTo>
                <a:close/>
              </a:path>
              <a:path w="256540" h="370839">
                <a:moveTo>
                  <a:pt x="23621" y="297180"/>
                </a:moveTo>
                <a:lnTo>
                  <a:pt x="1523" y="297180"/>
                </a:lnTo>
                <a:lnTo>
                  <a:pt x="0" y="292100"/>
                </a:lnTo>
                <a:lnTo>
                  <a:pt x="0" y="276860"/>
                </a:lnTo>
                <a:lnTo>
                  <a:pt x="1523" y="274320"/>
                </a:lnTo>
                <a:lnTo>
                  <a:pt x="1523" y="269240"/>
                </a:lnTo>
                <a:lnTo>
                  <a:pt x="4571" y="266700"/>
                </a:lnTo>
                <a:lnTo>
                  <a:pt x="9143" y="264160"/>
                </a:lnTo>
                <a:lnTo>
                  <a:pt x="10667" y="264160"/>
                </a:lnTo>
                <a:lnTo>
                  <a:pt x="16763" y="262890"/>
                </a:lnTo>
                <a:lnTo>
                  <a:pt x="21335" y="264160"/>
                </a:lnTo>
                <a:lnTo>
                  <a:pt x="24383" y="269240"/>
                </a:lnTo>
                <a:lnTo>
                  <a:pt x="25907" y="275590"/>
                </a:lnTo>
                <a:lnTo>
                  <a:pt x="24891" y="278130"/>
                </a:lnTo>
                <a:lnTo>
                  <a:pt x="22859" y="278130"/>
                </a:lnTo>
                <a:lnTo>
                  <a:pt x="18287" y="284480"/>
                </a:lnTo>
                <a:lnTo>
                  <a:pt x="21335" y="284480"/>
                </a:lnTo>
                <a:lnTo>
                  <a:pt x="21335" y="289560"/>
                </a:lnTo>
                <a:lnTo>
                  <a:pt x="22351" y="289560"/>
                </a:lnTo>
                <a:lnTo>
                  <a:pt x="22859" y="290830"/>
                </a:lnTo>
                <a:lnTo>
                  <a:pt x="22859" y="294640"/>
                </a:lnTo>
                <a:lnTo>
                  <a:pt x="23621" y="297180"/>
                </a:lnTo>
                <a:close/>
              </a:path>
              <a:path w="256540" h="370839">
                <a:moveTo>
                  <a:pt x="103631" y="270510"/>
                </a:moveTo>
                <a:lnTo>
                  <a:pt x="103631" y="269240"/>
                </a:lnTo>
                <a:lnTo>
                  <a:pt x="104502" y="269240"/>
                </a:lnTo>
                <a:lnTo>
                  <a:pt x="103631" y="270510"/>
                </a:lnTo>
                <a:close/>
              </a:path>
              <a:path w="256540" h="370839">
                <a:moveTo>
                  <a:pt x="18287" y="284480"/>
                </a:moveTo>
                <a:lnTo>
                  <a:pt x="22859" y="278130"/>
                </a:lnTo>
                <a:lnTo>
                  <a:pt x="22859" y="281305"/>
                </a:lnTo>
                <a:lnTo>
                  <a:pt x="21335" y="283210"/>
                </a:lnTo>
                <a:lnTo>
                  <a:pt x="18287" y="284480"/>
                </a:lnTo>
                <a:close/>
              </a:path>
              <a:path w="256540" h="370839">
                <a:moveTo>
                  <a:pt x="22859" y="281305"/>
                </a:moveTo>
                <a:lnTo>
                  <a:pt x="22859" y="278130"/>
                </a:lnTo>
                <a:lnTo>
                  <a:pt x="24891" y="278130"/>
                </a:lnTo>
                <a:lnTo>
                  <a:pt x="24383" y="279400"/>
                </a:lnTo>
                <a:lnTo>
                  <a:pt x="22859" y="281305"/>
                </a:lnTo>
                <a:close/>
              </a:path>
              <a:path w="256540" h="370839">
                <a:moveTo>
                  <a:pt x="21335" y="285750"/>
                </a:moveTo>
                <a:lnTo>
                  <a:pt x="21335" y="284480"/>
                </a:lnTo>
                <a:lnTo>
                  <a:pt x="18287" y="284480"/>
                </a:lnTo>
                <a:lnTo>
                  <a:pt x="21335" y="283210"/>
                </a:lnTo>
                <a:lnTo>
                  <a:pt x="22859" y="281305"/>
                </a:lnTo>
                <a:lnTo>
                  <a:pt x="22859" y="281940"/>
                </a:lnTo>
                <a:lnTo>
                  <a:pt x="21335" y="285750"/>
                </a:lnTo>
                <a:close/>
              </a:path>
              <a:path w="256540" h="370839">
                <a:moveTo>
                  <a:pt x="96011" y="283210"/>
                </a:moveTo>
                <a:lnTo>
                  <a:pt x="96011" y="281940"/>
                </a:lnTo>
                <a:lnTo>
                  <a:pt x="96773" y="281940"/>
                </a:lnTo>
                <a:lnTo>
                  <a:pt x="96011" y="283210"/>
                </a:lnTo>
                <a:close/>
              </a:path>
              <a:path w="256540" h="370839">
                <a:moveTo>
                  <a:pt x="59435" y="294640"/>
                </a:moveTo>
                <a:lnTo>
                  <a:pt x="62483" y="290830"/>
                </a:lnTo>
                <a:lnTo>
                  <a:pt x="62483" y="289560"/>
                </a:lnTo>
                <a:lnTo>
                  <a:pt x="65531" y="284480"/>
                </a:lnTo>
                <a:lnTo>
                  <a:pt x="94487" y="284480"/>
                </a:lnTo>
                <a:lnTo>
                  <a:pt x="92963" y="289560"/>
                </a:lnTo>
                <a:lnTo>
                  <a:pt x="91439" y="289560"/>
                </a:lnTo>
                <a:lnTo>
                  <a:pt x="90423" y="292100"/>
                </a:lnTo>
                <a:lnTo>
                  <a:pt x="89915" y="292100"/>
                </a:lnTo>
                <a:lnTo>
                  <a:pt x="89534" y="293370"/>
                </a:lnTo>
                <a:lnTo>
                  <a:pt x="60959" y="293370"/>
                </a:lnTo>
                <a:lnTo>
                  <a:pt x="59435" y="294640"/>
                </a:lnTo>
                <a:close/>
              </a:path>
              <a:path w="256540" h="370839">
                <a:moveTo>
                  <a:pt x="22351" y="289560"/>
                </a:moveTo>
                <a:lnTo>
                  <a:pt x="21335" y="289560"/>
                </a:lnTo>
                <a:lnTo>
                  <a:pt x="21335" y="287020"/>
                </a:lnTo>
                <a:lnTo>
                  <a:pt x="22351" y="289560"/>
                </a:lnTo>
                <a:close/>
              </a:path>
              <a:path w="256540" h="370839">
                <a:moveTo>
                  <a:pt x="89915" y="293370"/>
                </a:moveTo>
                <a:lnTo>
                  <a:pt x="89915" y="292100"/>
                </a:lnTo>
                <a:lnTo>
                  <a:pt x="90423" y="292100"/>
                </a:lnTo>
                <a:lnTo>
                  <a:pt x="89915" y="293370"/>
                </a:lnTo>
                <a:close/>
              </a:path>
              <a:path w="256540" h="370839">
                <a:moveTo>
                  <a:pt x="80390" y="309880"/>
                </a:moveTo>
                <a:lnTo>
                  <a:pt x="53339" y="309880"/>
                </a:lnTo>
                <a:lnTo>
                  <a:pt x="54863" y="307340"/>
                </a:lnTo>
                <a:lnTo>
                  <a:pt x="54863" y="306070"/>
                </a:lnTo>
                <a:lnTo>
                  <a:pt x="57911" y="298450"/>
                </a:lnTo>
                <a:lnTo>
                  <a:pt x="60959" y="293370"/>
                </a:lnTo>
                <a:lnTo>
                  <a:pt x="89534" y="293370"/>
                </a:lnTo>
                <a:lnTo>
                  <a:pt x="88391" y="297180"/>
                </a:lnTo>
                <a:lnTo>
                  <a:pt x="86867" y="298450"/>
                </a:lnTo>
                <a:lnTo>
                  <a:pt x="83819" y="302260"/>
                </a:lnTo>
                <a:lnTo>
                  <a:pt x="84962" y="302260"/>
                </a:lnTo>
                <a:lnTo>
                  <a:pt x="83819" y="306070"/>
                </a:lnTo>
                <a:lnTo>
                  <a:pt x="82296" y="306070"/>
                </a:lnTo>
                <a:lnTo>
                  <a:pt x="81279" y="308610"/>
                </a:lnTo>
                <a:lnTo>
                  <a:pt x="80771" y="308610"/>
                </a:lnTo>
                <a:lnTo>
                  <a:pt x="80390" y="309880"/>
                </a:lnTo>
                <a:close/>
              </a:path>
              <a:path w="256540" h="370839">
                <a:moveTo>
                  <a:pt x="9143" y="337820"/>
                </a:moveTo>
                <a:lnTo>
                  <a:pt x="7619" y="335280"/>
                </a:lnTo>
                <a:lnTo>
                  <a:pt x="7619" y="330200"/>
                </a:lnTo>
                <a:lnTo>
                  <a:pt x="6096" y="325120"/>
                </a:lnTo>
                <a:lnTo>
                  <a:pt x="6096" y="322580"/>
                </a:lnTo>
                <a:lnTo>
                  <a:pt x="4571" y="320040"/>
                </a:lnTo>
                <a:lnTo>
                  <a:pt x="4571" y="316230"/>
                </a:lnTo>
                <a:lnTo>
                  <a:pt x="3048" y="313690"/>
                </a:lnTo>
                <a:lnTo>
                  <a:pt x="3048" y="307340"/>
                </a:lnTo>
                <a:lnTo>
                  <a:pt x="1523" y="304800"/>
                </a:lnTo>
                <a:lnTo>
                  <a:pt x="1523" y="299720"/>
                </a:lnTo>
                <a:lnTo>
                  <a:pt x="0" y="294640"/>
                </a:lnTo>
                <a:lnTo>
                  <a:pt x="1523" y="297180"/>
                </a:lnTo>
                <a:lnTo>
                  <a:pt x="23621" y="297180"/>
                </a:lnTo>
                <a:lnTo>
                  <a:pt x="24383" y="299720"/>
                </a:lnTo>
                <a:lnTo>
                  <a:pt x="24383" y="302260"/>
                </a:lnTo>
                <a:lnTo>
                  <a:pt x="25907" y="307340"/>
                </a:lnTo>
                <a:lnTo>
                  <a:pt x="25907" y="312420"/>
                </a:lnTo>
                <a:lnTo>
                  <a:pt x="26923" y="312420"/>
                </a:lnTo>
                <a:lnTo>
                  <a:pt x="27431" y="313690"/>
                </a:lnTo>
                <a:lnTo>
                  <a:pt x="27431" y="317500"/>
                </a:lnTo>
                <a:lnTo>
                  <a:pt x="28955" y="321310"/>
                </a:lnTo>
                <a:lnTo>
                  <a:pt x="28955" y="325120"/>
                </a:lnTo>
                <a:lnTo>
                  <a:pt x="29971" y="327660"/>
                </a:lnTo>
                <a:lnTo>
                  <a:pt x="28955" y="327660"/>
                </a:lnTo>
                <a:lnTo>
                  <a:pt x="32003" y="336550"/>
                </a:lnTo>
                <a:lnTo>
                  <a:pt x="9143" y="336550"/>
                </a:lnTo>
                <a:lnTo>
                  <a:pt x="9143" y="337820"/>
                </a:lnTo>
                <a:close/>
              </a:path>
              <a:path w="256540" h="370839">
                <a:moveTo>
                  <a:pt x="84962" y="302260"/>
                </a:moveTo>
                <a:lnTo>
                  <a:pt x="83819" y="302260"/>
                </a:lnTo>
                <a:lnTo>
                  <a:pt x="85343" y="300990"/>
                </a:lnTo>
                <a:lnTo>
                  <a:pt x="84962" y="302260"/>
                </a:lnTo>
                <a:close/>
              </a:path>
              <a:path w="256540" h="370839">
                <a:moveTo>
                  <a:pt x="75184" y="321310"/>
                </a:moveTo>
                <a:lnTo>
                  <a:pt x="47243" y="321310"/>
                </a:lnTo>
                <a:lnTo>
                  <a:pt x="48767" y="316230"/>
                </a:lnTo>
                <a:lnTo>
                  <a:pt x="48767" y="314960"/>
                </a:lnTo>
                <a:lnTo>
                  <a:pt x="51815" y="312420"/>
                </a:lnTo>
                <a:lnTo>
                  <a:pt x="53339" y="308610"/>
                </a:lnTo>
                <a:lnTo>
                  <a:pt x="53339" y="309880"/>
                </a:lnTo>
                <a:lnTo>
                  <a:pt x="80390" y="309880"/>
                </a:lnTo>
                <a:lnTo>
                  <a:pt x="79248" y="313690"/>
                </a:lnTo>
                <a:lnTo>
                  <a:pt x="75184" y="321310"/>
                </a:lnTo>
                <a:close/>
              </a:path>
              <a:path w="256540" h="370839">
                <a:moveTo>
                  <a:pt x="80771" y="309880"/>
                </a:moveTo>
                <a:lnTo>
                  <a:pt x="80771" y="308610"/>
                </a:lnTo>
                <a:lnTo>
                  <a:pt x="81279" y="308610"/>
                </a:lnTo>
                <a:lnTo>
                  <a:pt x="80771" y="309880"/>
                </a:lnTo>
                <a:close/>
              </a:path>
              <a:path w="256540" h="370839">
                <a:moveTo>
                  <a:pt x="26923" y="312420"/>
                </a:moveTo>
                <a:lnTo>
                  <a:pt x="25907" y="312420"/>
                </a:lnTo>
                <a:lnTo>
                  <a:pt x="25907" y="309880"/>
                </a:lnTo>
                <a:lnTo>
                  <a:pt x="26923" y="312420"/>
                </a:lnTo>
                <a:close/>
              </a:path>
              <a:path w="256540" h="370839">
                <a:moveTo>
                  <a:pt x="72008" y="327660"/>
                </a:moveTo>
                <a:lnTo>
                  <a:pt x="44196" y="327660"/>
                </a:lnTo>
                <a:lnTo>
                  <a:pt x="45719" y="323850"/>
                </a:lnTo>
                <a:lnTo>
                  <a:pt x="45719" y="322580"/>
                </a:lnTo>
                <a:lnTo>
                  <a:pt x="47243" y="320040"/>
                </a:lnTo>
                <a:lnTo>
                  <a:pt x="47243" y="321310"/>
                </a:lnTo>
                <a:lnTo>
                  <a:pt x="75184" y="321310"/>
                </a:lnTo>
                <a:lnTo>
                  <a:pt x="73829" y="323850"/>
                </a:lnTo>
                <a:lnTo>
                  <a:pt x="73152" y="323850"/>
                </a:lnTo>
                <a:lnTo>
                  <a:pt x="72008" y="327660"/>
                </a:lnTo>
                <a:close/>
              </a:path>
              <a:path w="256540" h="370839">
                <a:moveTo>
                  <a:pt x="68144" y="335280"/>
                </a:moveTo>
                <a:lnTo>
                  <a:pt x="39623" y="335280"/>
                </a:lnTo>
                <a:lnTo>
                  <a:pt x="44196" y="325120"/>
                </a:lnTo>
                <a:lnTo>
                  <a:pt x="45719" y="323850"/>
                </a:lnTo>
                <a:lnTo>
                  <a:pt x="44196" y="327660"/>
                </a:lnTo>
                <a:lnTo>
                  <a:pt x="72008" y="327660"/>
                </a:lnTo>
                <a:lnTo>
                  <a:pt x="71627" y="328930"/>
                </a:lnTo>
                <a:lnTo>
                  <a:pt x="72389" y="328930"/>
                </a:lnTo>
                <a:lnTo>
                  <a:pt x="71627" y="330200"/>
                </a:lnTo>
                <a:lnTo>
                  <a:pt x="70103" y="331470"/>
                </a:lnTo>
                <a:lnTo>
                  <a:pt x="68144" y="335280"/>
                </a:lnTo>
                <a:close/>
              </a:path>
              <a:path w="256540" h="370839">
                <a:moveTo>
                  <a:pt x="73152" y="325120"/>
                </a:moveTo>
                <a:lnTo>
                  <a:pt x="73152" y="323850"/>
                </a:lnTo>
                <a:lnTo>
                  <a:pt x="73829" y="323850"/>
                </a:lnTo>
                <a:lnTo>
                  <a:pt x="73152" y="325120"/>
                </a:lnTo>
                <a:close/>
              </a:path>
              <a:path w="256540" h="370839">
                <a:moveTo>
                  <a:pt x="30479" y="328930"/>
                </a:moveTo>
                <a:lnTo>
                  <a:pt x="28955" y="327660"/>
                </a:lnTo>
                <a:lnTo>
                  <a:pt x="29971" y="327660"/>
                </a:lnTo>
                <a:lnTo>
                  <a:pt x="30479" y="328930"/>
                </a:lnTo>
                <a:close/>
              </a:path>
              <a:path w="256540" h="370839">
                <a:moveTo>
                  <a:pt x="72389" y="328930"/>
                </a:moveTo>
                <a:lnTo>
                  <a:pt x="71627" y="328930"/>
                </a:lnTo>
                <a:lnTo>
                  <a:pt x="73152" y="327660"/>
                </a:lnTo>
                <a:lnTo>
                  <a:pt x="72389" y="328930"/>
                </a:lnTo>
                <a:close/>
              </a:path>
              <a:path w="256540" h="370839">
                <a:moveTo>
                  <a:pt x="38481" y="337026"/>
                </a:moveTo>
                <a:lnTo>
                  <a:pt x="41148" y="331470"/>
                </a:lnTo>
                <a:lnTo>
                  <a:pt x="39623" y="335280"/>
                </a:lnTo>
                <a:lnTo>
                  <a:pt x="68144" y="335280"/>
                </a:lnTo>
                <a:lnTo>
                  <a:pt x="67491" y="336550"/>
                </a:lnTo>
                <a:lnTo>
                  <a:pt x="39623" y="336550"/>
                </a:lnTo>
                <a:lnTo>
                  <a:pt x="38481" y="337026"/>
                </a:lnTo>
                <a:close/>
              </a:path>
              <a:path w="256540" h="370839">
                <a:moveTo>
                  <a:pt x="55879" y="354330"/>
                </a:moveTo>
                <a:lnTo>
                  <a:pt x="13715" y="354329"/>
                </a:lnTo>
                <a:lnTo>
                  <a:pt x="10667" y="350520"/>
                </a:lnTo>
                <a:lnTo>
                  <a:pt x="10667" y="344170"/>
                </a:lnTo>
                <a:lnTo>
                  <a:pt x="9143" y="340360"/>
                </a:lnTo>
                <a:lnTo>
                  <a:pt x="9143" y="336550"/>
                </a:lnTo>
                <a:lnTo>
                  <a:pt x="32003" y="336550"/>
                </a:lnTo>
                <a:lnTo>
                  <a:pt x="32003" y="339090"/>
                </a:lnTo>
                <a:lnTo>
                  <a:pt x="32511" y="340360"/>
                </a:lnTo>
                <a:lnTo>
                  <a:pt x="32003" y="340360"/>
                </a:lnTo>
                <a:lnTo>
                  <a:pt x="33527" y="342900"/>
                </a:lnTo>
                <a:lnTo>
                  <a:pt x="32003" y="345440"/>
                </a:lnTo>
                <a:lnTo>
                  <a:pt x="28955" y="346710"/>
                </a:lnTo>
                <a:lnTo>
                  <a:pt x="27431" y="346710"/>
                </a:lnTo>
                <a:lnTo>
                  <a:pt x="38100" y="351790"/>
                </a:lnTo>
                <a:lnTo>
                  <a:pt x="57911" y="351790"/>
                </a:lnTo>
                <a:lnTo>
                  <a:pt x="55879" y="354330"/>
                </a:lnTo>
                <a:close/>
              </a:path>
              <a:path w="256540" h="370839">
                <a:moveTo>
                  <a:pt x="38100" y="337820"/>
                </a:moveTo>
                <a:lnTo>
                  <a:pt x="38481" y="337026"/>
                </a:lnTo>
                <a:lnTo>
                  <a:pt x="39623" y="336550"/>
                </a:lnTo>
                <a:lnTo>
                  <a:pt x="38100" y="337820"/>
                </a:lnTo>
                <a:close/>
              </a:path>
              <a:path w="256540" h="370839">
                <a:moveTo>
                  <a:pt x="66838" y="337820"/>
                </a:moveTo>
                <a:lnTo>
                  <a:pt x="38100" y="337820"/>
                </a:lnTo>
                <a:lnTo>
                  <a:pt x="39623" y="336550"/>
                </a:lnTo>
                <a:lnTo>
                  <a:pt x="67491" y="336550"/>
                </a:lnTo>
                <a:lnTo>
                  <a:pt x="66838" y="337820"/>
                </a:lnTo>
                <a:close/>
              </a:path>
              <a:path w="256540" h="370839">
                <a:moveTo>
                  <a:pt x="34442" y="343408"/>
                </a:moveTo>
                <a:lnTo>
                  <a:pt x="34099" y="342979"/>
                </a:lnTo>
                <a:lnTo>
                  <a:pt x="36575" y="337820"/>
                </a:lnTo>
                <a:lnTo>
                  <a:pt x="38481" y="337026"/>
                </a:lnTo>
                <a:lnTo>
                  <a:pt x="38100" y="337820"/>
                </a:lnTo>
                <a:lnTo>
                  <a:pt x="66838" y="337820"/>
                </a:lnTo>
                <a:lnTo>
                  <a:pt x="66185" y="339090"/>
                </a:lnTo>
                <a:lnTo>
                  <a:pt x="65531" y="339090"/>
                </a:lnTo>
                <a:lnTo>
                  <a:pt x="64007" y="342900"/>
                </a:lnTo>
                <a:lnTo>
                  <a:pt x="35052" y="342900"/>
                </a:lnTo>
                <a:lnTo>
                  <a:pt x="34442" y="343408"/>
                </a:lnTo>
                <a:close/>
              </a:path>
              <a:path w="256540" h="370839">
                <a:moveTo>
                  <a:pt x="64007" y="342900"/>
                </a:moveTo>
                <a:lnTo>
                  <a:pt x="65531" y="339090"/>
                </a:lnTo>
                <a:lnTo>
                  <a:pt x="65531" y="340360"/>
                </a:lnTo>
                <a:lnTo>
                  <a:pt x="64007" y="342900"/>
                </a:lnTo>
                <a:close/>
              </a:path>
              <a:path w="256540" h="370839">
                <a:moveTo>
                  <a:pt x="65531" y="340360"/>
                </a:moveTo>
                <a:lnTo>
                  <a:pt x="65531" y="339090"/>
                </a:lnTo>
                <a:lnTo>
                  <a:pt x="66185" y="339090"/>
                </a:lnTo>
                <a:lnTo>
                  <a:pt x="65531" y="340360"/>
                </a:lnTo>
                <a:close/>
              </a:path>
              <a:path w="256540" h="370839">
                <a:moveTo>
                  <a:pt x="33527" y="342900"/>
                </a:moveTo>
                <a:lnTo>
                  <a:pt x="32003" y="340360"/>
                </a:lnTo>
                <a:lnTo>
                  <a:pt x="33019" y="341630"/>
                </a:lnTo>
                <a:lnTo>
                  <a:pt x="33527" y="342900"/>
                </a:lnTo>
                <a:close/>
              </a:path>
              <a:path w="256540" h="370839">
                <a:moveTo>
                  <a:pt x="33019" y="341630"/>
                </a:moveTo>
                <a:lnTo>
                  <a:pt x="32003" y="340360"/>
                </a:lnTo>
                <a:lnTo>
                  <a:pt x="32511" y="340360"/>
                </a:lnTo>
                <a:lnTo>
                  <a:pt x="33019" y="341630"/>
                </a:lnTo>
                <a:close/>
              </a:path>
              <a:path w="256540" h="370839">
                <a:moveTo>
                  <a:pt x="61721" y="347980"/>
                </a:moveTo>
                <a:lnTo>
                  <a:pt x="36575" y="347980"/>
                </a:lnTo>
                <a:lnTo>
                  <a:pt x="35052" y="345440"/>
                </a:lnTo>
                <a:lnTo>
                  <a:pt x="35052" y="344170"/>
                </a:lnTo>
                <a:lnTo>
                  <a:pt x="34442" y="343408"/>
                </a:lnTo>
                <a:lnTo>
                  <a:pt x="35052" y="342900"/>
                </a:lnTo>
                <a:lnTo>
                  <a:pt x="64007" y="342900"/>
                </a:lnTo>
                <a:lnTo>
                  <a:pt x="65531" y="340360"/>
                </a:lnTo>
                <a:lnTo>
                  <a:pt x="65484" y="342979"/>
                </a:lnTo>
                <a:lnTo>
                  <a:pt x="64007" y="345440"/>
                </a:lnTo>
                <a:lnTo>
                  <a:pt x="61721" y="347980"/>
                </a:lnTo>
                <a:close/>
              </a:path>
              <a:path w="256540" h="370839">
                <a:moveTo>
                  <a:pt x="33527" y="344170"/>
                </a:moveTo>
                <a:lnTo>
                  <a:pt x="33527" y="342900"/>
                </a:lnTo>
                <a:lnTo>
                  <a:pt x="33019" y="341630"/>
                </a:lnTo>
                <a:lnTo>
                  <a:pt x="34099" y="342979"/>
                </a:lnTo>
                <a:lnTo>
                  <a:pt x="33527" y="344170"/>
                </a:lnTo>
                <a:close/>
              </a:path>
              <a:path w="256540" h="370839">
                <a:moveTo>
                  <a:pt x="32003" y="345440"/>
                </a:moveTo>
                <a:lnTo>
                  <a:pt x="33527" y="342900"/>
                </a:lnTo>
                <a:lnTo>
                  <a:pt x="33527" y="344170"/>
                </a:lnTo>
                <a:lnTo>
                  <a:pt x="32003" y="345440"/>
                </a:lnTo>
                <a:close/>
              </a:path>
              <a:path w="256540" h="370839">
                <a:moveTo>
                  <a:pt x="33527" y="344170"/>
                </a:moveTo>
                <a:lnTo>
                  <a:pt x="34099" y="342979"/>
                </a:lnTo>
                <a:lnTo>
                  <a:pt x="34442" y="343408"/>
                </a:lnTo>
                <a:lnTo>
                  <a:pt x="33527" y="344170"/>
                </a:lnTo>
                <a:close/>
              </a:path>
              <a:path w="256540" h="370839">
                <a:moveTo>
                  <a:pt x="38100" y="351790"/>
                </a:moveTo>
                <a:lnTo>
                  <a:pt x="27431" y="346710"/>
                </a:lnTo>
                <a:lnTo>
                  <a:pt x="28955" y="346710"/>
                </a:lnTo>
                <a:lnTo>
                  <a:pt x="32003" y="345440"/>
                </a:lnTo>
                <a:lnTo>
                  <a:pt x="34442" y="343408"/>
                </a:lnTo>
                <a:lnTo>
                  <a:pt x="35052" y="344170"/>
                </a:lnTo>
                <a:lnTo>
                  <a:pt x="35052" y="345440"/>
                </a:lnTo>
                <a:lnTo>
                  <a:pt x="38100" y="351790"/>
                </a:lnTo>
                <a:close/>
              </a:path>
              <a:path w="256540" h="370839">
                <a:moveTo>
                  <a:pt x="56388" y="354329"/>
                </a:moveTo>
                <a:lnTo>
                  <a:pt x="57911" y="351790"/>
                </a:lnTo>
                <a:lnTo>
                  <a:pt x="38100" y="351790"/>
                </a:lnTo>
                <a:lnTo>
                  <a:pt x="35052" y="345440"/>
                </a:lnTo>
                <a:lnTo>
                  <a:pt x="36575" y="347980"/>
                </a:lnTo>
                <a:lnTo>
                  <a:pt x="61721" y="347980"/>
                </a:lnTo>
                <a:lnTo>
                  <a:pt x="59435" y="350520"/>
                </a:lnTo>
                <a:lnTo>
                  <a:pt x="60959" y="350520"/>
                </a:lnTo>
                <a:lnTo>
                  <a:pt x="56388" y="354329"/>
                </a:lnTo>
                <a:close/>
              </a:path>
              <a:path w="256540" h="370839">
                <a:moveTo>
                  <a:pt x="54863" y="355600"/>
                </a:moveTo>
                <a:lnTo>
                  <a:pt x="57911" y="351790"/>
                </a:lnTo>
                <a:lnTo>
                  <a:pt x="56387" y="354330"/>
                </a:lnTo>
                <a:lnTo>
                  <a:pt x="54863" y="355600"/>
                </a:lnTo>
                <a:close/>
              </a:path>
              <a:path w="256540" h="370839">
                <a:moveTo>
                  <a:pt x="50291" y="363220"/>
                </a:moveTo>
                <a:lnTo>
                  <a:pt x="18287" y="363220"/>
                </a:lnTo>
                <a:lnTo>
                  <a:pt x="15239" y="360680"/>
                </a:lnTo>
                <a:lnTo>
                  <a:pt x="13715" y="355600"/>
                </a:lnTo>
                <a:lnTo>
                  <a:pt x="12191" y="353060"/>
                </a:lnTo>
                <a:lnTo>
                  <a:pt x="13715" y="354330"/>
                </a:lnTo>
                <a:lnTo>
                  <a:pt x="55879" y="354330"/>
                </a:lnTo>
                <a:lnTo>
                  <a:pt x="54863" y="355600"/>
                </a:lnTo>
                <a:lnTo>
                  <a:pt x="56387" y="355600"/>
                </a:lnTo>
                <a:lnTo>
                  <a:pt x="53339" y="359410"/>
                </a:lnTo>
                <a:lnTo>
                  <a:pt x="51815" y="361950"/>
                </a:lnTo>
                <a:lnTo>
                  <a:pt x="50291" y="363220"/>
                </a:lnTo>
                <a:close/>
              </a:path>
              <a:path w="256540" h="370839">
                <a:moveTo>
                  <a:pt x="56387" y="355600"/>
                </a:moveTo>
                <a:lnTo>
                  <a:pt x="54863" y="355600"/>
                </a:lnTo>
                <a:lnTo>
                  <a:pt x="56388" y="354329"/>
                </a:lnTo>
                <a:lnTo>
                  <a:pt x="56387" y="355600"/>
                </a:lnTo>
                <a:close/>
              </a:path>
              <a:path w="256540" h="370839">
                <a:moveTo>
                  <a:pt x="33527" y="370840"/>
                </a:moveTo>
                <a:lnTo>
                  <a:pt x="25907" y="370840"/>
                </a:lnTo>
                <a:lnTo>
                  <a:pt x="21335" y="369570"/>
                </a:lnTo>
                <a:lnTo>
                  <a:pt x="18287" y="365760"/>
                </a:lnTo>
                <a:lnTo>
                  <a:pt x="16763" y="361950"/>
                </a:lnTo>
                <a:lnTo>
                  <a:pt x="18287" y="363220"/>
                </a:lnTo>
                <a:lnTo>
                  <a:pt x="50291" y="363220"/>
                </a:lnTo>
                <a:lnTo>
                  <a:pt x="44196" y="368300"/>
                </a:lnTo>
                <a:lnTo>
                  <a:pt x="39623" y="369570"/>
                </a:lnTo>
                <a:lnTo>
                  <a:pt x="36575" y="369570"/>
                </a:lnTo>
                <a:lnTo>
                  <a:pt x="33527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69" name="object 13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4460748" y="4578096"/>
            <a:ext cx="102108" cy="199643"/>
          </a:xfrm>
          <a:prstGeom prst="rect"/>
        </p:spPr>
      </p:pic>
      <p:pic>
        <p:nvPicPr>
          <p:cNvPr id="2097170" name="object 14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237487" y="4372355"/>
            <a:ext cx="344423" cy="816864"/>
          </a:xfrm>
          <a:prstGeom prst="rect"/>
        </p:spPr>
      </p:pic>
      <p:pic>
        <p:nvPicPr>
          <p:cNvPr id="2097171" name="object 15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4642103" y="4547615"/>
            <a:ext cx="336803" cy="283464"/>
          </a:xfrm>
          <a:prstGeom prst="rect"/>
        </p:spPr>
      </p:pic>
      <p:pic>
        <p:nvPicPr>
          <p:cNvPr id="2097172" name="object 16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4689348" y="4954523"/>
            <a:ext cx="435864" cy="303276"/>
          </a:xfrm>
          <a:prstGeom prst="rect"/>
        </p:spPr>
      </p:pic>
      <p:sp>
        <p:nvSpPr>
          <p:cNvPr id="1048623" name="object 17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1017479" y="1890257"/>
            <a:ext cx="5567680" cy="182880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indent="-347980" marL="360045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primary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further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classified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 </a:t>
            </a:r>
            <a:r>
              <a:rPr dirty="0" sz="1600" spc="-5">
                <a:latin typeface="Microsoft Sans Serif"/>
                <a:cs typeface="Microsoft Sans Serif"/>
              </a:rPr>
              <a:t>collision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5">
                <a:latin typeface="Microsoft Sans Serif"/>
                <a:cs typeface="Microsoft Sans Serif"/>
              </a:rPr>
              <a:t>Photo-ionization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metastable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atoms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Thermal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2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2735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Primary</a:t>
            </a:r>
            <a:r>
              <a:rPr dirty="0" sz="2400" spc="-2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Ionization</a:t>
            </a:r>
            <a:r>
              <a:rPr dirty="0" sz="2400" spc="-3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Processes</a:t>
            </a:r>
            <a:endParaRPr sz="2400"/>
          </a:p>
        </p:txBody>
      </p:sp>
      <p:sp>
        <p:nvSpPr>
          <p:cNvPr id="1048626" name="object 4"/>
          <p:cNvSpPr/>
          <p:nvPr/>
        </p:nvSpPr>
        <p:spPr>
          <a:xfrm>
            <a:off x="809244" y="818388"/>
            <a:ext cx="463550" cy="605155"/>
          </a:xfrm>
          <a:custGeom>
            <a:avLst/>
            <a:ahLst/>
            <a:rect l="l" t="t" r="r" b="b"/>
            <a:pathLst>
              <a:path w="463550" h="605155">
                <a:moveTo>
                  <a:pt x="118872" y="565404"/>
                </a:moveTo>
                <a:lnTo>
                  <a:pt x="94487" y="565404"/>
                </a:lnTo>
                <a:lnTo>
                  <a:pt x="97535" y="557783"/>
                </a:lnTo>
                <a:lnTo>
                  <a:pt x="97535" y="556260"/>
                </a:lnTo>
                <a:lnTo>
                  <a:pt x="100583" y="547116"/>
                </a:lnTo>
                <a:lnTo>
                  <a:pt x="109728" y="525779"/>
                </a:lnTo>
                <a:lnTo>
                  <a:pt x="115824" y="512063"/>
                </a:lnTo>
                <a:lnTo>
                  <a:pt x="115824" y="510540"/>
                </a:lnTo>
                <a:lnTo>
                  <a:pt x="121920" y="496824"/>
                </a:lnTo>
                <a:lnTo>
                  <a:pt x="129539" y="480060"/>
                </a:lnTo>
                <a:lnTo>
                  <a:pt x="138683" y="463296"/>
                </a:lnTo>
                <a:lnTo>
                  <a:pt x="147828" y="445008"/>
                </a:lnTo>
                <a:lnTo>
                  <a:pt x="147828" y="443483"/>
                </a:lnTo>
                <a:lnTo>
                  <a:pt x="158495" y="425196"/>
                </a:lnTo>
                <a:lnTo>
                  <a:pt x="170687" y="403860"/>
                </a:lnTo>
                <a:lnTo>
                  <a:pt x="170687" y="402336"/>
                </a:lnTo>
                <a:lnTo>
                  <a:pt x="182880" y="382524"/>
                </a:lnTo>
                <a:lnTo>
                  <a:pt x="196595" y="361187"/>
                </a:lnTo>
                <a:lnTo>
                  <a:pt x="208787" y="339852"/>
                </a:lnTo>
                <a:lnTo>
                  <a:pt x="233172" y="294132"/>
                </a:lnTo>
                <a:lnTo>
                  <a:pt x="245364" y="269748"/>
                </a:lnTo>
                <a:lnTo>
                  <a:pt x="259080" y="246887"/>
                </a:lnTo>
                <a:lnTo>
                  <a:pt x="272795" y="225552"/>
                </a:lnTo>
                <a:lnTo>
                  <a:pt x="288035" y="202691"/>
                </a:lnTo>
                <a:lnTo>
                  <a:pt x="301752" y="179832"/>
                </a:lnTo>
                <a:lnTo>
                  <a:pt x="301752" y="178308"/>
                </a:lnTo>
                <a:lnTo>
                  <a:pt x="318516" y="156972"/>
                </a:lnTo>
                <a:lnTo>
                  <a:pt x="335280" y="134112"/>
                </a:lnTo>
                <a:lnTo>
                  <a:pt x="352044" y="112776"/>
                </a:lnTo>
                <a:lnTo>
                  <a:pt x="368808" y="89916"/>
                </a:lnTo>
                <a:lnTo>
                  <a:pt x="419100" y="25908"/>
                </a:lnTo>
                <a:lnTo>
                  <a:pt x="420623" y="24384"/>
                </a:lnTo>
                <a:lnTo>
                  <a:pt x="438911" y="4572"/>
                </a:lnTo>
                <a:lnTo>
                  <a:pt x="443484" y="0"/>
                </a:lnTo>
                <a:lnTo>
                  <a:pt x="451104" y="0"/>
                </a:lnTo>
                <a:lnTo>
                  <a:pt x="463296" y="9143"/>
                </a:lnTo>
                <a:lnTo>
                  <a:pt x="463296" y="18287"/>
                </a:lnTo>
                <a:lnTo>
                  <a:pt x="458723" y="22860"/>
                </a:lnTo>
                <a:lnTo>
                  <a:pt x="440435" y="42672"/>
                </a:lnTo>
                <a:lnTo>
                  <a:pt x="390144" y="106680"/>
                </a:lnTo>
                <a:lnTo>
                  <a:pt x="373380" y="129539"/>
                </a:lnTo>
                <a:lnTo>
                  <a:pt x="323087" y="193548"/>
                </a:lnTo>
                <a:lnTo>
                  <a:pt x="324612" y="193548"/>
                </a:lnTo>
                <a:lnTo>
                  <a:pt x="309372" y="216408"/>
                </a:lnTo>
                <a:lnTo>
                  <a:pt x="295656" y="239268"/>
                </a:lnTo>
                <a:lnTo>
                  <a:pt x="268224" y="281939"/>
                </a:lnTo>
                <a:lnTo>
                  <a:pt x="254508" y="306324"/>
                </a:lnTo>
                <a:lnTo>
                  <a:pt x="230124" y="352044"/>
                </a:lnTo>
                <a:lnTo>
                  <a:pt x="217931" y="373380"/>
                </a:lnTo>
                <a:lnTo>
                  <a:pt x="216408" y="374904"/>
                </a:lnTo>
                <a:lnTo>
                  <a:pt x="204216" y="394716"/>
                </a:lnTo>
                <a:lnTo>
                  <a:pt x="190500" y="416052"/>
                </a:lnTo>
                <a:lnTo>
                  <a:pt x="191153" y="416052"/>
                </a:lnTo>
                <a:lnTo>
                  <a:pt x="179831" y="435863"/>
                </a:lnTo>
                <a:lnTo>
                  <a:pt x="169164" y="455675"/>
                </a:lnTo>
                <a:lnTo>
                  <a:pt x="160020" y="473963"/>
                </a:lnTo>
                <a:lnTo>
                  <a:pt x="144780" y="507492"/>
                </a:lnTo>
                <a:lnTo>
                  <a:pt x="138006" y="519683"/>
                </a:lnTo>
                <a:lnTo>
                  <a:pt x="137160" y="519683"/>
                </a:lnTo>
                <a:lnTo>
                  <a:pt x="132587" y="533400"/>
                </a:lnTo>
                <a:lnTo>
                  <a:pt x="132587" y="534924"/>
                </a:lnTo>
                <a:lnTo>
                  <a:pt x="128016" y="547116"/>
                </a:lnTo>
                <a:lnTo>
                  <a:pt x="118872" y="565404"/>
                </a:lnTo>
                <a:close/>
              </a:path>
              <a:path w="463550" h="605155">
                <a:moveTo>
                  <a:pt x="191153" y="416052"/>
                </a:moveTo>
                <a:lnTo>
                  <a:pt x="190500" y="416052"/>
                </a:lnTo>
                <a:lnTo>
                  <a:pt x="192024" y="414528"/>
                </a:lnTo>
                <a:lnTo>
                  <a:pt x="191153" y="416052"/>
                </a:lnTo>
                <a:close/>
              </a:path>
              <a:path w="463550" h="605155">
                <a:moveTo>
                  <a:pt x="137160" y="521208"/>
                </a:moveTo>
                <a:lnTo>
                  <a:pt x="137160" y="519683"/>
                </a:lnTo>
                <a:lnTo>
                  <a:pt x="138006" y="519683"/>
                </a:lnTo>
                <a:lnTo>
                  <a:pt x="137160" y="521208"/>
                </a:lnTo>
                <a:close/>
              </a:path>
              <a:path w="463550" h="605155">
                <a:moveTo>
                  <a:pt x="5334" y="537210"/>
                </a:moveTo>
                <a:lnTo>
                  <a:pt x="6095" y="536448"/>
                </a:lnTo>
                <a:lnTo>
                  <a:pt x="10668" y="534924"/>
                </a:lnTo>
                <a:lnTo>
                  <a:pt x="7620" y="536448"/>
                </a:lnTo>
                <a:lnTo>
                  <a:pt x="5334" y="537210"/>
                </a:lnTo>
                <a:close/>
              </a:path>
              <a:path w="463550" h="605155">
                <a:moveTo>
                  <a:pt x="18287" y="559308"/>
                </a:moveTo>
                <a:lnTo>
                  <a:pt x="12191" y="556260"/>
                </a:lnTo>
                <a:lnTo>
                  <a:pt x="3701" y="553429"/>
                </a:lnTo>
                <a:lnTo>
                  <a:pt x="1524" y="550163"/>
                </a:lnTo>
                <a:lnTo>
                  <a:pt x="1524" y="542544"/>
                </a:lnTo>
                <a:lnTo>
                  <a:pt x="3048" y="539496"/>
                </a:lnTo>
                <a:lnTo>
                  <a:pt x="5334" y="537210"/>
                </a:lnTo>
                <a:lnTo>
                  <a:pt x="7620" y="536448"/>
                </a:lnTo>
                <a:lnTo>
                  <a:pt x="10668" y="534924"/>
                </a:lnTo>
                <a:lnTo>
                  <a:pt x="15239" y="536448"/>
                </a:lnTo>
                <a:lnTo>
                  <a:pt x="18287" y="537971"/>
                </a:lnTo>
                <a:lnTo>
                  <a:pt x="16764" y="537971"/>
                </a:lnTo>
                <a:lnTo>
                  <a:pt x="19812" y="539496"/>
                </a:lnTo>
                <a:lnTo>
                  <a:pt x="22860" y="539496"/>
                </a:lnTo>
                <a:lnTo>
                  <a:pt x="25908" y="541020"/>
                </a:lnTo>
                <a:lnTo>
                  <a:pt x="28956" y="541020"/>
                </a:lnTo>
                <a:lnTo>
                  <a:pt x="30480" y="542544"/>
                </a:lnTo>
                <a:lnTo>
                  <a:pt x="32004" y="544067"/>
                </a:lnTo>
                <a:lnTo>
                  <a:pt x="32765" y="544067"/>
                </a:lnTo>
                <a:lnTo>
                  <a:pt x="35052" y="545592"/>
                </a:lnTo>
                <a:lnTo>
                  <a:pt x="38100" y="545592"/>
                </a:lnTo>
                <a:lnTo>
                  <a:pt x="42672" y="548640"/>
                </a:lnTo>
                <a:lnTo>
                  <a:pt x="44195" y="548640"/>
                </a:lnTo>
                <a:lnTo>
                  <a:pt x="45720" y="550163"/>
                </a:lnTo>
                <a:lnTo>
                  <a:pt x="50291" y="551687"/>
                </a:lnTo>
                <a:lnTo>
                  <a:pt x="48768" y="551687"/>
                </a:lnTo>
                <a:lnTo>
                  <a:pt x="53339" y="554736"/>
                </a:lnTo>
                <a:lnTo>
                  <a:pt x="16764" y="554736"/>
                </a:lnTo>
                <a:lnTo>
                  <a:pt x="15239" y="556260"/>
                </a:lnTo>
                <a:lnTo>
                  <a:pt x="54864" y="556260"/>
                </a:lnTo>
                <a:lnTo>
                  <a:pt x="56387" y="557783"/>
                </a:lnTo>
                <a:lnTo>
                  <a:pt x="16764" y="557783"/>
                </a:lnTo>
                <a:lnTo>
                  <a:pt x="18287" y="559308"/>
                </a:lnTo>
                <a:close/>
              </a:path>
              <a:path w="463550" h="605155">
                <a:moveTo>
                  <a:pt x="18287" y="537971"/>
                </a:moveTo>
                <a:lnTo>
                  <a:pt x="15239" y="536448"/>
                </a:lnTo>
                <a:lnTo>
                  <a:pt x="10668" y="534924"/>
                </a:lnTo>
                <a:lnTo>
                  <a:pt x="15239" y="534924"/>
                </a:lnTo>
                <a:lnTo>
                  <a:pt x="18287" y="537971"/>
                </a:lnTo>
                <a:close/>
              </a:path>
              <a:path w="463550" h="605155">
                <a:moveTo>
                  <a:pt x="1524" y="542544"/>
                </a:moveTo>
                <a:lnTo>
                  <a:pt x="3048" y="537971"/>
                </a:lnTo>
                <a:lnTo>
                  <a:pt x="5334" y="537210"/>
                </a:lnTo>
                <a:lnTo>
                  <a:pt x="3048" y="539496"/>
                </a:lnTo>
                <a:lnTo>
                  <a:pt x="1524" y="542544"/>
                </a:lnTo>
                <a:close/>
              </a:path>
              <a:path w="463550" h="605155">
                <a:moveTo>
                  <a:pt x="22860" y="539496"/>
                </a:moveTo>
                <a:lnTo>
                  <a:pt x="19812" y="539496"/>
                </a:lnTo>
                <a:lnTo>
                  <a:pt x="18287" y="537971"/>
                </a:lnTo>
                <a:lnTo>
                  <a:pt x="22860" y="539496"/>
                </a:lnTo>
                <a:close/>
              </a:path>
              <a:path w="463550" h="605155">
                <a:moveTo>
                  <a:pt x="19812" y="539496"/>
                </a:moveTo>
                <a:lnTo>
                  <a:pt x="16764" y="537971"/>
                </a:lnTo>
                <a:lnTo>
                  <a:pt x="18287" y="537971"/>
                </a:lnTo>
                <a:lnTo>
                  <a:pt x="19812" y="539496"/>
                </a:lnTo>
                <a:close/>
              </a:path>
              <a:path w="463550" h="605155">
                <a:moveTo>
                  <a:pt x="22860" y="539496"/>
                </a:moveTo>
                <a:lnTo>
                  <a:pt x="18287" y="537971"/>
                </a:lnTo>
                <a:lnTo>
                  <a:pt x="19812" y="537971"/>
                </a:lnTo>
                <a:lnTo>
                  <a:pt x="22860" y="539496"/>
                </a:lnTo>
                <a:close/>
              </a:path>
              <a:path w="463550" h="605155">
                <a:moveTo>
                  <a:pt x="22860" y="539496"/>
                </a:moveTo>
                <a:lnTo>
                  <a:pt x="19812" y="537971"/>
                </a:lnTo>
                <a:lnTo>
                  <a:pt x="21335" y="537971"/>
                </a:lnTo>
                <a:lnTo>
                  <a:pt x="22860" y="539496"/>
                </a:lnTo>
                <a:close/>
              </a:path>
              <a:path w="463550" h="605155">
                <a:moveTo>
                  <a:pt x="35052" y="545592"/>
                </a:moveTo>
                <a:lnTo>
                  <a:pt x="30480" y="542544"/>
                </a:lnTo>
                <a:lnTo>
                  <a:pt x="28956" y="541020"/>
                </a:lnTo>
                <a:lnTo>
                  <a:pt x="25908" y="541020"/>
                </a:lnTo>
                <a:lnTo>
                  <a:pt x="22860" y="539496"/>
                </a:lnTo>
                <a:lnTo>
                  <a:pt x="21335" y="537971"/>
                </a:lnTo>
                <a:lnTo>
                  <a:pt x="22860" y="537971"/>
                </a:lnTo>
                <a:lnTo>
                  <a:pt x="24383" y="539496"/>
                </a:lnTo>
                <a:lnTo>
                  <a:pt x="33528" y="539496"/>
                </a:lnTo>
                <a:lnTo>
                  <a:pt x="38100" y="541782"/>
                </a:lnTo>
                <a:lnTo>
                  <a:pt x="36576" y="542544"/>
                </a:lnTo>
                <a:lnTo>
                  <a:pt x="51816" y="542544"/>
                </a:lnTo>
                <a:lnTo>
                  <a:pt x="56387" y="544067"/>
                </a:lnTo>
                <a:lnTo>
                  <a:pt x="33528" y="544067"/>
                </a:lnTo>
                <a:lnTo>
                  <a:pt x="35052" y="545592"/>
                </a:lnTo>
                <a:close/>
              </a:path>
              <a:path w="463550" h="605155">
                <a:moveTo>
                  <a:pt x="24383" y="539496"/>
                </a:moveTo>
                <a:lnTo>
                  <a:pt x="22860" y="537971"/>
                </a:lnTo>
                <a:lnTo>
                  <a:pt x="25908" y="537971"/>
                </a:lnTo>
                <a:lnTo>
                  <a:pt x="24383" y="539496"/>
                </a:lnTo>
                <a:close/>
              </a:path>
              <a:path w="463550" h="605155">
                <a:moveTo>
                  <a:pt x="32004" y="539496"/>
                </a:moveTo>
                <a:lnTo>
                  <a:pt x="24383" y="539496"/>
                </a:lnTo>
                <a:lnTo>
                  <a:pt x="27431" y="537971"/>
                </a:lnTo>
                <a:lnTo>
                  <a:pt x="28956" y="537971"/>
                </a:lnTo>
                <a:lnTo>
                  <a:pt x="32004" y="539496"/>
                </a:lnTo>
                <a:close/>
              </a:path>
              <a:path w="463550" h="605155">
                <a:moveTo>
                  <a:pt x="48768" y="542544"/>
                </a:moveTo>
                <a:lnTo>
                  <a:pt x="39624" y="542544"/>
                </a:lnTo>
                <a:lnTo>
                  <a:pt x="38100" y="541782"/>
                </a:lnTo>
                <a:lnTo>
                  <a:pt x="39624" y="541020"/>
                </a:lnTo>
                <a:lnTo>
                  <a:pt x="45720" y="541020"/>
                </a:lnTo>
                <a:lnTo>
                  <a:pt x="48768" y="542544"/>
                </a:lnTo>
                <a:close/>
              </a:path>
              <a:path w="463550" h="605155">
                <a:moveTo>
                  <a:pt x="39624" y="542544"/>
                </a:moveTo>
                <a:lnTo>
                  <a:pt x="36576" y="542544"/>
                </a:lnTo>
                <a:lnTo>
                  <a:pt x="38100" y="541782"/>
                </a:lnTo>
                <a:lnTo>
                  <a:pt x="39624" y="542544"/>
                </a:lnTo>
                <a:close/>
              </a:path>
              <a:path w="463550" h="605155">
                <a:moveTo>
                  <a:pt x="1524" y="550163"/>
                </a:moveTo>
                <a:lnTo>
                  <a:pt x="0" y="547116"/>
                </a:lnTo>
                <a:lnTo>
                  <a:pt x="1524" y="542544"/>
                </a:lnTo>
                <a:lnTo>
                  <a:pt x="1524" y="550163"/>
                </a:lnTo>
                <a:close/>
              </a:path>
              <a:path w="463550" h="605155">
                <a:moveTo>
                  <a:pt x="32765" y="544067"/>
                </a:moveTo>
                <a:lnTo>
                  <a:pt x="32004" y="544067"/>
                </a:lnTo>
                <a:lnTo>
                  <a:pt x="30480" y="542544"/>
                </a:lnTo>
                <a:lnTo>
                  <a:pt x="32765" y="544067"/>
                </a:lnTo>
                <a:close/>
              </a:path>
              <a:path w="463550" h="605155">
                <a:moveTo>
                  <a:pt x="36576" y="545592"/>
                </a:moveTo>
                <a:lnTo>
                  <a:pt x="35052" y="545592"/>
                </a:lnTo>
                <a:lnTo>
                  <a:pt x="33528" y="544067"/>
                </a:lnTo>
                <a:lnTo>
                  <a:pt x="36576" y="545592"/>
                </a:lnTo>
                <a:close/>
              </a:path>
              <a:path w="463550" h="605155">
                <a:moveTo>
                  <a:pt x="42672" y="548640"/>
                </a:moveTo>
                <a:lnTo>
                  <a:pt x="38100" y="545592"/>
                </a:lnTo>
                <a:lnTo>
                  <a:pt x="36576" y="545592"/>
                </a:lnTo>
                <a:lnTo>
                  <a:pt x="33528" y="544067"/>
                </a:lnTo>
                <a:lnTo>
                  <a:pt x="56387" y="544067"/>
                </a:lnTo>
                <a:lnTo>
                  <a:pt x="59435" y="545592"/>
                </a:lnTo>
                <a:lnTo>
                  <a:pt x="60198" y="547116"/>
                </a:lnTo>
                <a:lnTo>
                  <a:pt x="41148" y="547116"/>
                </a:lnTo>
                <a:lnTo>
                  <a:pt x="42672" y="548640"/>
                </a:lnTo>
                <a:close/>
              </a:path>
              <a:path w="463550" h="605155">
                <a:moveTo>
                  <a:pt x="44195" y="548640"/>
                </a:moveTo>
                <a:lnTo>
                  <a:pt x="42672" y="548640"/>
                </a:lnTo>
                <a:lnTo>
                  <a:pt x="41148" y="547116"/>
                </a:lnTo>
                <a:lnTo>
                  <a:pt x="44195" y="548640"/>
                </a:lnTo>
                <a:close/>
              </a:path>
              <a:path w="463550" h="605155">
                <a:moveTo>
                  <a:pt x="56387" y="556260"/>
                </a:moveTo>
                <a:lnTo>
                  <a:pt x="54864" y="556260"/>
                </a:lnTo>
                <a:lnTo>
                  <a:pt x="53339" y="554736"/>
                </a:lnTo>
                <a:lnTo>
                  <a:pt x="48768" y="551687"/>
                </a:lnTo>
                <a:lnTo>
                  <a:pt x="50291" y="551687"/>
                </a:lnTo>
                <a:lnTo>
                  <a:pt x="45720" y="550163"/>
                </a:lnTo>
                <a:lnTo>
                  <a:pt x="44195" y="548640"/>
                </a:lnTo>
                <a:lnTo>
                  <a:pt x="41148" y="547116"/>
                </a:lnTo>
                <a:lnTo>
                  <a:pt x="60198" y="547116"/>
                </a:lnTo>
                <a:lnTo>
                  <a:pt x="60960" y="548640"/>
                </a:lnTo>
                <a:lnTo>
                  <a:pt x="59435" y="551687"/>
                </a:lnTo>
                <a:lnTo>
                  <a:pt x="59435" y="554736"/>
                </a:lnTo>
                <a:lnTo>
                  <a:pt x="56387" y="556260"/>
                </a:lnTo>
                <a:close/>
              </a:path>
              <a:path w="463550" h="605155">
                <a:moveTo>
                  <a:pt x="3701" y="553429"/>
                </a:moveTo>
                <a:lnTo>
                  <a:pt x="3048" y="553212"/>
                </a:lnTo>
                <a:lnTo>
                  <a:pt x="1524" y="550163"/>
                </a:lnTo>
                <a:lnTo>
                  <a:pt x="3701" y="553429"/>
                </a:lnTo>
                <a:close/>
              </a:path>
              <a:path w="463550" h="605155">
                <a:moveTo>
                  <a:pt x="12191" y="556260"/>
                </a:moveTo>
                <a:lnTo>
                  <a:pt x="7620" y="556260"/>
                </a:lnTo>
                <a:lnTo>
                  <a:pt x="4572" y="554736"/>
                </a:lnTo>
                <a:lnTo>
                  <a:pt x="3701" y="553429"/>
                </a:lnTo>
                <a:lnTo>
                  <a:pt x="12191" y="556260"/>
                </a:lnTo>
                <a:close/>
              </a:path>
              <a:path w="463550" h="605155">
                <a:moveTo>
                  <a:pt x="22860" y="556260"/>
                </a:moveTo>
                <a:lnTo>
                  <a:pt x="15239" y="556260"/>
                </a:lnTo>
                <a:lnTo>
                  <a:pt x="16764" y="554736"/>
                </a:lnTo>
                <a:lnTo>
                  <a:pt x="21335" y="554736"/>
                </a:lnTo>
                <a:lnTo>
                  <a:pt x="22860" y="556260"/>
                </a:lnTo>
                <a:close/>
              </a:path>
              <a:path w="463550" h="605155">
                <a:moveTo>
                  <a:pt x="25908" y="556260"/>
                </a:moveTo>
                <a:lnTo>
                  <a:pt x="22860" y="556260"/>
                </a:lnTo>
                <a:lnTo>
                  <a:pt x="21335" y="554736"/>
                </a:lnTo>
                <a:lnTo>
                  <a:pt x="27431" y="554736"/>
                </a:lnTo>
                <a:lnTo>
                  <a:pt x="25908" y="556260"/>
                </a:lnTo>
                <a:close/>
              </a:path>
              <a:path w="463550" h="605155">
                <a:moveTo>
                  <a:pt x="53339" y="556260"/>
                </a:moveTo>
                <a:lnTo>
                  <a:pt x="25908" y="556260"/>
                </a:lnTo>
                <a:lnTo>
                  <a:pt x="27431" y="554736"/>
                </a:lnTo>
                <a:lnTo>
                  <a:pt x="48768" y="554736"/>
                </a:lnTo>
                <a:lnTo>
                  <a:pt x="53339" y="556260"/>
                </a:lnTo>
                <a:close/>
              </a:path>
              <a:path w="463550" h="605155">
                <a:moveTo>
                  <a:pt x="54864" y="556260"/>
                </a:moveTo>
                <a:lnTo>
                  <a:pt x="53339" y="556260"/>
                </a:lnTo>
                <a:lnTo>
                  <a:pt x="48768" y="554736"/>
                </a:lnTo>
                <a:lnTo>
                  <a:pt x="53339" y="554736"/>
                </a:lnTo>
                <a:lnTo>
                  <a:pt x="54864" y="556260"/>
                </a:lnTo>
                <a:close/>
              </a:path>
              <a:path w="463550" h="605155">
                <a:moveTo>
                  <a:pt x="70104" y="565404"/>
                </a:moveTo>
                <a:lnTo>
                  <a:pt x="30480" y="565404"/>
                </a:lnTo>
                <a:lnTo>
                  <a:pt x="27431" y="563879"/>
                </a:lnTo>
                <a:lnTo>
                  <a:pt x="25908" y="563879"/>
                </a:lnTo>
                <a:lnTo>
                  <a:pt x="21335" y="562356"/>
                </a:lnTo>
                <a:lnTo>
                  <a:pt x="16764" y="557783"/>
                </a:lnTo>
                <a:lnTo>
                  <a:pt x="56387" y="557783"/>
                </a:lnTo>
                <a:lnTo>
                  <a:pt x="54864" y="556260"/>
                </a:lnTo>
                <a:lnTo>
                  <a:pt x="59435" y="557783"/>
                </a:lnTo>
                <a:lnTo>
                  <a:pt x="64008" y="562356"/>
                </a:lnTo>
                <a:lnTo>
                  <a:pt x="67056" y="562356"/>
                </a:lnTo>
                <a:lnTo>
                  <a:pt x="70104" y="565404"/>
                </a:lnTo>
                <a:close/>
              </a:path>
              <a:path w="463550" h="605155">
                <a:moveTo>
                  <a:pt x="67056" y="562356"/>
                </a:moveTo>
                <a:lnTo>
                  <a:pt x="64008" y="562356"/>
                </a:lnTo>
                <a:lnTo>
                  <a:pt x="62484" y="560832"/>
                </a:lnTo>
                <a:lnTo>
                  <a:pt x="67056" y="562356"/>
                </a:lnTo>
                <a:close/>
              </a:path>
              <a:path w="463550" h="605155">
                <a:moveTo>
                  <a:pt x="117043" y="569975"/>
                </a:moveTo>
                <a:lnTo>
                  <a:pt x="91439" y="569975"/>
                </a:lnTo>
                <a:lnTo>
                  <a:pt x="94487" y="563879"/>
                </a:lnTo>
                <a:lnTo>
                  <a:pt x="94487" y="565404"/>
                </a:lnTo>
                <a:lnTo>
                  <a:pt x="118872" y="565404"/>
                </a:lnTo>
                <a:lnTo>
                  <a:pt x="117043" y="569975"/>
                </a:lnTo>
                <a:close/>
              </a:path>
              <a:path w="463550" h="605155">
                <a:moveTo>
                  <a:pt x="80772" y="576071"/>
                </a:moveTo>
                <a:lnTo>
                  <a:pt x="50291" y="576071"/>
                </a:lnTo>
                <a:lnTo>
                  <a:pt x="47243" y="574548"/>
                </a:lnTo>
                <a:lnTo>
                  <a:pt x="45720" y="574548"/>
                </a:lnTo>
                <a:lnTo>
                  <a:pt x="41148" y="571500"/>
                </a:lnTo>
                <a:lnTo>
                  <a:pt x="42672" y="571500"/>
                </a:lnTo>
                <a:lnTo>
                  <a:pt x="38100" y="569975"/>
                </a:lnTo>
                <a:lnTo>
                  <a:pt x="35052" y="566928"/>
                </a:lnTo>
                <a:lnTo>
                  <a:pt x="33528" y="566928"/>
                </a:lnTo>
                <a:lnTo>
                  <a:pt x="28956" y="565404"/>
                </a:lnTo>
                <a:lnTo>
                  <a:pt x="71628" y="565404"/>
                </a:lnTo>
                <a:lnTo>
                  <a:pt x="73152" y="566928"/>
                </a:lnTo>
                <a:lnTo>
                  <a:pt x="35052" y="566928"/>
                </a:lnTo>
                <a:lnTo>
                  <a:pt x="36576" y="568452"/>
                </a:lnTo>
                <a:lnTo>
                  <a:pt x="74676" y="568452"/>
                </a:lnTo>
                <a:lnTo>
                  <a:pt x="79248" y="573024"/>
                </a:lnTo>
                <a:lnTo>
                  <a:pt x="80772" y="576071"/>
                </a:lnTo>
                <a:close/>
              </a:path>
              <a:path w="463550" h="605155">
                <a:moveTo>
                  <a:pt x="110236" y="583692"/>
                </a:moveTo>
                <a:lnTo>
                  <a:pt x="89916" y="583692"/>
                </a:lnTo>
                <a:lnTo>
                  <a:pt x="86868" y="580644"/>
                </a:lnTo>
                <a:lnTo>
                  <a:pt x="84962" y="579691"/>
                </a:lnTo>
                <a:lnTo>
                  <a:pt x="88391" y="574548"/>
                </a:lnTo>
                <a:lnTo>
                  <a:pt x="91439" y="568452"/>
                </a:lnTo>
                <a:lnTo>
                  <a:pt x="91439" y="569975"/>
                </a:lnTo>
                <a:lnTo>
                  <a:pt x="117043" y="569975"/>
                </a:lnTo>
                <a:lnTo>
                  <a:pt x="115824" y="573024"/>
                </a:lnTo>
                <a:lnTo>
                  <a:pt x="115824" y="574548"/>
                </a:lnTo>
                <a:lnTo>
                  <a:pt x="111252" y="580644"/>
                </a:lnTo>
                <a:lnTo>
                  <a:pt x="111132" y="582347"/>
                </a:lnTo>
                <a:lnTo>
                  <a:pt x="110236" y="583692"/>
                </a:lnTo>
                <a:close/>
              </a:path>
              <a:path w="463550" h="605155">
                <a:moveTo>
                  <a:pt x="56387" y="580644"/>
                </a:moveTo>
                <a:lnTo>
                  <a:pt x="53339" y="579120"/>
                </a:lnTo>
                <a:lnTo>
                  <a:pt x="51816" y="577596"/>
                </a:lnTo>
                <a:lnTo>
                  <a:pt x="48768" y="576071"/>
                </a:lnTo>
                <a:lnTo>
                  <a:pt x="80772" y="576071"/>
                </a:lnTo>
                <a:lnTo>
                  <a:pt x="80772" y="574548"/>
                </a:lnTo>
                <a:lnTo>
                  <a:pt x="82295" y="577596"/>
                </a:lnTo>
                <a:lnTo>
                  <a:pt x="83058" y="577596"/>
                </a:lnTo>
                <a:lnTo>
                  <a:pt x="83820" y="579120"/>
                </a:lnTo>
                <a:lnTo>
                  <a:pt x="54864" y="579120"/>
                </a:lnTo>
                <a:lnTo>
                  <a:pt x="56387" y="580644"/>
                </a:lnTo>
                <a:close/>
              </a:path>
              <a:path w="463550" h="605155">
                <a:moveTo>
                  <a:pt x="83058" y="577596"/>
                </a:moveTo>
                <a:lnTo>
                  <a:pt x="82295" y="577596"/>
                </a:lnTo>
                <a:lnTo>
                  <a:pt x="82295" y="576071"/>
                </a:lnTo>
                <a:lnTo>
                  <a:pt x="83058" y="577596"/>
                </a:lnTo>
                <a:close/>
              </a:path>
              <a:path w="463550" h="605155">
                <a:moveTo>
                  <a:pt x="92964" y="603504"/>
                </a:moveTo>
                <a:lnTo>
                  <a:pt x="76200" y="603504"/>
                </a:lnTo>
                <a:lnTo>
                  <a:pt x="74676" y="600456"/>
                </a:lnTo>
                <a:lnTo>
                  <a:pt x="71628" y="598932"/>
                </a:lnTo>
                <a:lnTo>
                  <a:pt x="73152" y="598932"/>
                </a:lnTo>
                <a:lnTo>
                  <a:pt x="70104" y="595883"/>
                </a:lnTo>
                <a:lnTo>
                  <a:pt x="67056" y="594360"/>
                </a:lnTo>
                <a:lnTo>
                  <a:pt x="67056" y="592836"/>
                </a:lnTo>
                <a:lnTo>
                  <a:pt x="65531" y="591312"/>
                </a:lnTo>
                <a:lnTo>
                  <a:pt x="65531" y="589787"/>
                </a:lnTo>
                <a:lnTo>
                  <a:pt x="62483" y="588263"/>
                </a:lnTo>
                <a:lnTo>
                  <a:pt x="62483" y="586740"/>
                </a:lnTo>
                <a:lnTo>
                  <a:pt x="60960" y="583692"/>
                </a:lnTo>
                <a:lnTo>
                  <a:pt x="57912" y="582167"/>
                </a:lnTo>
                <a:lnTo>
                  <a:pt x="54864" y="579120"/>
                </a:lnTo>
                <a:lnTo>
                  <a:pt x="83820" y="579120"/>
                </a:lnTo>
                <a:lnTo>
                  <a:pt x="84734" y="580034"/>
                </a:lnTo>
                <a:lnTo>
                  <a:pt x="84327" y="580644"/>
                </a:lnTo>
                <a:lnTo>
                  <a:pt x="83820" y="580644"/>
                </a:lnTo>
                <a:lnTo>
                  <a:pt x="83312" y="581659"/>
                </a:lnTo>
                <a:lnTo>
                  <a:pt x="82295" y="582167"/>
                </a:lnTo>
                <a:lnTo>
                  <a:pt x="82988" y="582306"/>
                </a:lnTo>
                <a:lnTo>
                  <a:pt x="82295" y="583692"/>
                </a:lnTo>
                <a:lnTo>
                  <a:pt x="110236" y="583692"/>
                </a:lnTo>
                <a:lnTo>
                  <a:pt x="108204" y="586740"/>
                </a:lnTo>
                <a:lnTo>
                  <a:pt x="108204" y="588263"/>
                </a:lnTo>
                <a:lnTo>
                  <a:pt x="103631" y="592836"/>
                </a:lnTo>
                <a:lnTo>
                  <a:pt x="104139" y="592836"/>
                </a:lnTo>
                <a:lnTo>
                  <a:pt x="102108" y="595883"/>
                </a:lnTo>
                <a:lnTo>
                  <a:pt x="96012" y="601979"/>
                </a:lnTo>
                <a:lnTo>
                  <a:pt x="92964" y="603504"/>
                </a:lnTo>
                <a:close/>
              </a:path>
              <a:path w="463550" h="605155">
                <a:moveTo>
                  <a:pt x="84734" y="580034"/>
                </a:moveTo>
                <a:lnTo>
                  <a:pt x="83820" y="579120"/>
                </a:lnTo>
                <a:lnTo>
                  <a:pt x="84962" y="579691"/>
                </a:lnTo>
                <a:lnTo>
                  <a:pt x="84734" y="580034"/>
                </a:lnTo>
                <a:close/>
              </a:path>
              <a:path w="463550" h="605155">
                <a:moveTo>
                  <a:pt x="83820" y="582167"/>
                </a:moveTo>
                <a:lnTo>
                  <a:pt x="85343" y="580644"/>
                </a:lnTo>
                <a:lnTo>
                  <a:pt x="84734" y="580034"/>
                </a:lnTo>
                <a:lnTo>
                  <a:pt x="84962" y="579691"/>
                </a:lnTo>
                <a:lnTo>
                  <a:pt x="86868" y="580644"/>
                </a:lnTo>
                <a:lnTo>
                  <a:pt x="83820" y="582167"/>
                </a:lnTo>
                <a:close/>
              </a:path>
              <a:path w="463550" h="605155">
                <a:moveTo>
                  <a:pt x="83819" y="581406"/>
                </a:moveTo>
                <a:lnTo>
                  <a:pt x="84734" y="580034"/>
                </a:lnTo>
                <a:lnTo>
                  <a:pt x="85343" y="580644"/>
                </a:lnTo>
                <a:lnTo>
                  <a:pt x="83819" y="581406"/>
                </a:lnTo>
                <a:close/>
              </a:path>
              <a:path w="463550" h="605155">
                <a:moveTo>
                  <a:pt x="83312" y="581659"/>
                </a:moveTo>
                <a:lnTo>
                  <a:pt x="83820" y="580644"/>
                </a:lnTo>
                <a:lnTo>
                  <a:pt x="84327" y="580644"/>
                </a:lnTo>
                <a:lnTo>
                  <a:pt x="83819" y="581406"/>
                </a:lnTo>
                <a:lnTo>
                  <a:pt x="83312" y="581659"/>
                </a:lnTo>
                <a:close/>
              </a:path>
              <a:path w="463550" h="605155">
                <a:moveTo>
                  <a:pt x="84054" y="582519"/>
                </a:moveTo>
                <a:lnTo>
                  <a:pt x="83192" y="582347"/>
                </a:lnTo>
                <a:lnTo>
                  <a:pt x="83819" y="581406"/>
                </a:lnTo>
                <a:lnTo>
                  <a:pt x="85343" y="580644"/>
                </a:lnTo>
                <a:lnTo>
                  <a:pt x="83820" y="582167"/>
                </a:lnTo>
                <a:lnTo>
                  <a:pt x="84582" y="582167"/>
                </a:lnTo>
                <a:lnTo>
                  <a:pt x="84054" y="582519"/>
                </a:lnTo>
                <a:close/>
              </a:path>
              <a:path w="463550" h="605155">
                <a:moveTo>
                  <a:pt x="84582" y="582167"/>
                </a:moveTo>
                <a:lnTo>
                  <a:pt x="83820" y="582167"/>
                </a:lnTo>
                <a:lnTo>
                  <a:pt x="86868" y="580644"/>
                </a:lnTo>
                <a:lnTo>
                  <a:pt x="84582" y="582167"/>
                </a:lnTo>
                <a:close/>
              </a:path>
              <a:path w="463550" h="605155">
                <a:moveTo>
                  <a:pt x="89916" y="583692"/>
                </a:moveTo>
                <a:lnTo>
                  <a:pt x="84054" y="582519"/>
                </a:lnTo>
                <a:lnTo>
                  <a:pt x="86868" y="580644"/>
                </a:lnTo>
                <a:lnTo>
                  <a:pt x="89916" y="583692"/>
                </a:lnTo>
                <a:close/>
              </a:path>
              <a:path w="463550" h="605155">
                <a:moveTo>
                  <a:pt x="83192" y="582347"/>
                </a:moveTo>
                <a:lnTo>
                  <a:pt x="82988" y="582306"/>
                </a:lnTo>
                <a:lnTo>
                  <a:pt x="83312" y="581659"/>
                </a:lnTo>
                <a:lnTo>
                  <a:pt x="83819" y="581406"/>
                </a:lnTo>
                <a:lnTo>
                  <a:pt x="83192" y="582347"/>
                </a:lnTo>
                <a:close/>
              </a:path>
              <a:path w="463550" h="605155">
                <a:moveTo>
                  <a:pt x="82988" y="582306"/>
                </a:moveTo>
                <a:lnTo>
                  <a:pt x="82295" y="582167"/>
                </a:lnTo>
                <a:lnTo>
                  <a:pt x="83312" y="581659"/>
                </a:lnTo>
                <a:lnTo>
                  <a:pt x="82988" y="582306"/>
                </a:lnTo>
                <a:close/>
              </a:path>
              <a:path w="463550" h="605155">
                <a:moveTo>
                  <a:pt x="82295" y="583692"/>
                </a:moveTo>
                <a:lnTo>
                  <a:pt x="82988" y="582306"/>
                </a:lnTo>
                <a:lnTo>
                  <a:pt x="83077" y="582519"/>
                </a:lnTo>
                <a:lnTo>
                  <a:pt x="82295" y="583692"/>
                </a:lnTo>
                <a:close/>
              </a:path>
              <a:path w="463550" h="605155">
                <a:moveTo>
                  <a:pt x="82295" y="583692"/>
                </a:moveTo>
                <a:lnTo>
                  <a:pt x="83192" y="582347"/>
                </a:lnTo>
                <a:lnTo>
                  <a:pt x="84054" y="582519"/>
                </a:lnTo>
                <a:lnTo>
                  <a:pt x="82295" y="583692"/>
                </a:lnTo>
                <a:close/>
              </a:path>
              <a:path w="463550" h="605155">
                <a:moveTo>
                  <a:pt x="89916" y="583692"/>
                </a:moveTo>
                <a:lnTo>
                  <a:pt x="82295" y="583692"/>
                </a:lnTo>
                <a:lnTo>
                  <a:pt x="84054" y="582519"/>
                </a:lnTo>
                <a:lnTo>
                  <a:pt x="89916" y="583692"/>
                </a:lnTo>
                <a:close/>
              </a:path>
              <a:path w="463550" h="605155">
                <a:moveTo>
                  <a:pt x="104139" y="592836"/>
                </a:moveTo>
                <a:lnTo>
                  <a:pt x="103631" y="592836"/>
                </a:lnTo>
                <a:lnTo>
                  <a:pt x="105156" y="591312"/>
                </a:lnTo>
                <a:lnTo>
                  <a:pt x="104139" y="592836"/>
                </a:lnTo>
                <a:close/>
              </a:path>
              <a:path w="463550" h="605155">
                <a:moveTo>
                  <a:pt x="85343" y="605028"/>
                </a:moveTo>
                <a:lnTo>
                  <a:pt x="82295" y="605028"/>
                </a:lnTo>
                <a:lnTo>
                  <a:pt x="79248" y="603504"/>
                </a:lnTo>
                <a:lnTo>
                  <a:pt x="88391" y="603504"/>
                </a:lnTo>
                <a:lnTo>
                  <a:pt x="85343" y="60502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1352" y="1868424"/>
            <a:ext cx="909827" cy="1889759"/>
          </a:xfrm>
          <a:prstGeom prst="rect"/>
        </p:spPr>
      </p:pic>
      <p:sp>
        <p:nvSpPr>
          <p:cNvPr id="1048627" name="object 6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 txBox="1"/>
          <p:nvPr/>
        </p:nvSpPr>
        <p:spPr>
          <a:xfrm>
            <a:off x="1017479" y="1890257"/>
            <a:ext cx="7633334" cy="1488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8001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liberating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from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simultaneous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production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 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called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ionization.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process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ionisation</a:t>
            </a:r>
            <a:r>
              <a:rPr dirty="0" sz="1600">
                <a:latin typeface="Microsoft Sans Serif"/>
                <a:cs typeface="Microsoft Sans Serif"/>
              </a:rPr>
              <a:t> by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collision,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free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collides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neutral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molecule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gives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rise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new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positive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2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2569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Ionization</a:t>
            </a:r>
            <a:r>
              <a:rPr dirty="0" sz="2400" spc="-8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by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Collision</a:t>
            </a:r>
            <a:endParaRPr sz="2400"/>
          </a:p>
        </p:txBody>
      </p:sp>
      <p:sp>
        <p:nvSpPr>
          <p:cNvPr id="1048630" name="object 4"/>
          <p:cNvSpPr/>
          <p:nvPr/>
        </p:nvSpPr>
        <p:spPr>
          <a:xfrm>
            <a:off x="850391" y="944880"/>
            <a:ext cx="388620" cy="533400"/>
          </a:xfrm>
          <a:custGeom>
            <a:avLst/>
            <a:ahLst/>
            <a:rect l="l" t="t" r="r" b="b"/>
            <a:pathLst>
              <a:path w="388619" h="533400">
                <a:moveTo>
                  <a:pt x="353030" y="96520"/>
                </a:moveTo>
                <a:lnTo>
                  <a:pt x="327660" y="96520"/>
                </a:lnTo>
                <a:lnTo>
                  <a:pt x="330708" y="86360"/>
                </a:lnTo>
                <a:lnTo>
                  <a:pt x="332232" y="86360"/>
                </a:lnTo>
                <a:lnTo>
                  <a:pt x="345948" y="55880"/>
                </a:lnTo>
                <a:lnTo>
                  <a:pt x="355092" y="31750"/>
                </a:lnTo>
                <a:lnTo>
                  <a:pt x="370332" y="1270"/>
                </a:lnTo>
                <a:lnTo>
                  <a:pt x="376428" y="0"/>
                </a:lnTo>
                <a:lnTo>
                  <a:pt x="381000" y="1270"/>
                </a:lnTo>
                <a:lnTo>
                  <a:pt x="387096" y="3810"/>
                </a:lnTo>
                <a:lnTo>
                  <a:pt x="388620" y="10160"/>
                </a:lnTo>
                <a:lnTo>
                  <a:pt x="382524" y="27940"/>
                </a:lnTo>
                <a:lnTo>
                  <a:pt x="376428" y="40640"/>
                </a:lnTo>
                <a:lnTo>
                  <a:pt x="367283" y="64770"/>
                </a:lnTo>
                <a:lnTo>
                  <a:pt x="354116" y="95250"/>
                </a:lnTo>
                <a:lnTo>
                  <a:pt x="353568" y="95250"/>
                </a:lnTo>
                <a:lnTo>
                  <a:pt x="353030" y="96520"/>
                </a:lnTo>
                <a:close/>
              </a:path>
              <a:path w="388619" h="533400">
                <a:moveTo>
                  <a:pt x="316991" y="116840"/>
                </a:moveTo>
                <a:lnTo>
                  <a:pt x="323087" y="106680"/>
                </a:lnTo>
                <a:lnTo>
                  <a:pt x="327660" y="95250"/>
                </a:lnTo>
                <a:lnTo>
                  <a:pt x="327660" y="96520"/>
                </a:lnTo>
                <a:lnTo>
                  <a:pt x="353030" y="96520"/>
                </a:lnTo>
                <a:lnTo>
                  <a:pt x="344961" y="115570"/>
                </a:lnTo>
                <a:lnTo>
                  <a:pt x="318516" y="115570"/>
                </a:lnTo>
                <a:lnTo>
                  <a:pt x="316991" y="116840"/>
                </a:lnTo>
                <a:close/>
              </a:path>
              <a:path w="388619" h="533400">
                <a:moveTo>
                  <a:pt x="353568" y="96520"/>
                </a:moveTo>
                <a:lnTo>
                  <a:pt x="353568" y="95250"/>
                </a:lnTo>
                <a:lnTo>
                  <a:pt x="354116" y="95250"/>
                </a:lnTo>
                <a:lnTo>
                  <a:pt x="353568" y="96520"/>
                </a:lnTo>
                <a:close/>
              </a:path>
              <a:path w="388619" h="533400">
                <a:moveTo>
                  <a:pt x="334844" y="134620"/>
                </a:moveTo>
                <a:lnTo>
                  <a:pt x="306324" y="134620"/>
                </a:lnTo>
                <a:lnTo>
                  <a:pt x="310895" y="125730"/>
                </a:lnTo>
                <a:lnTo>
                  <a:pt x="312420" y="124460"/>
                </a:lnTo>
                <a:lnTo>
                  <a:pt x="318516" y="115570"/>
                </a:lnTo>
                <a:lnTo>
                  <a:pt x="344961" y="115570"/>
                </a:lnTo>
                <a:lnTo>
                  <a:pt x="344424" y="116840"/>
                </a:lnTo>
                <a:lnTo>
                  <a:pt x="338328" y="127000"/>
                </a:lnTo>
                <a:lnTo>
                  <a:pt x="338328" y="129540"/>
                </a:lnTo>
                <a:lnTo>
                  <a:pt x="334844" y="134620"/>
                </a:lnTo>
                <a:close/>
              </a:path>
              <a:path w="388619" h="533400">
                <a:moveTo>
                  <a:pt x="276714" y="222250"/>
                </a:moveTo>
                <a:lnTo>
                  <a:pt x="249935" y="222250"/>
                </a:lnTo>
                <a:lnTo>
                  <a:pt x="256032" y="213360"/>
                </a:lnTo>
                <a:lnTo>
                  <a:pt x="260604" y="201930"/>
                </a:lnTo>
                <a:lnTo>
                  <a:pt x="268224" y="193040"/>
                </a:lnTo>
                <a:lnTo>
                  <a:pt x="274320" y="182880"/>
                </a:lnTo>
                <a:lnTo>
                  <a:pt x="286512" y="163830"/>
                </a:lnTo>
                <a:lnTo>
                  <a:pt x="292608" y="153670"/>
                </a:lnTo>
                <a:lnTo>
                  <a:pt x="300228" y="144780"/>
                </a:lnTo>
                <a:lnTo>
                  <a:pt x="300228" y="142240"/>
                </a:lnTo>
                <a:lnTo>
                  <a:pt x="306324" y="133350"/>
                </a:lnTo>
                <a:lnTo>
                  <a:pt x="306324" y="134620"/>
                </a:lnTo>
                <a:lnTo>
                  <a:pt x="334844" y="134620"/>
                </a:lnTo>
                <a:lnTo>
                  <a:pt x="333102" y="137160"/>
                </a:lnTo>
                <a:lnTo>
                  <a:pt x="332232" y="137160"/>
                </a:lnTo>
                <a:lnTo>
                  <a:pt x="326135" y="147320"/>
                </a:lnTo>
                <a:lnTo>
                  <a:pt x="326135" y="148590"/>
                </a:lnTo>
                <a:lnTo>
                  <a:pt x="318516" y="157480"/>
                </a:lnTo>
                <a:lnTo>
                  <a:pt x="319193" y="157480"/>
                </a:lnTo>
                <a:lnTo>
                  <a:pt x="312420" y="167640"/>
                </a:lnTo>
                <a:lnTo>
                  <a:pt x="313943" y="167640"/>
                </a:lnTo>
                <a:lnTo>
                  <a:pt x="307847" y="176530"/>
                </a:lnTo>
                <a:lnTo>
                  <a:pt x="306324" y="176530"/>
                </a:lnTo>
                <a:lnTo>
                  <a:pt x="300228" y="186690"/>
                </a:lnTo>
                <a:lnTo>
                  <a:pt x="294132" y="195580"/>
                </a:lnTo>
                <a:lnTo>
                  <a:pt x="288035" y="207010"/>
                </a:lnTo>
                <a:lnTo>
                  <a:pt x="280416" y="215900"/>
                </a:lnTo>
                <a:lnTo>
                  <a:pt x="281069" y="215900"/>
                </a:lnTo>
                <a:lnTo>
                  <a:pt x="276714" y="222250"/>
                </a:lnTo>
                <a:close/>
              </a:path>
              <a:path w="388619" h="533400">
                <a:moveTo>
                  <a:pt x="332232" y="138430"/>
                </a:moveTo>
                <a:lnTo>
                  <a:pt x="332232" y="137160"/>
                </a:lnTo>
                <a:lnTo>
                  <a:pt x="333102" y="137160"/>
                </a:lnTo>
                <a:lnTo>
                  <a:pt x="332232" y="138430"/>
                </a:lnTo>
                <a:close/>
              </a:path>
              <a:path w="388619" h="533400">
                <a:moveTo>
                  <a:pt x="319193" y="157480"/>
                </a:moveTo>
                <a:lnTo>
                  <a:pt x="318516" y="157480"/>
                </a:lnTo>
                <a:lnTo>
                  <a:pt x="320039" y="156210"/>
                </a:lnTo>
                <a:lnTo>
                  <a:pt x="319193" y="157480"/>
                </a:lnTo>
                <a:close/>
              </a:path>
              <a:path w="388619" h="533400">
                <a:moveTo>
                  <a:pt x="281069" y="215900"/>
                </a:moveTo>
                <a:lnTo>
                  <a:pt x="280416" y="215900"/>
                </a:lnTo>
                <a:lnTo>
                  <a:pt x="281939" y="214630"/>
                </a:lnTo>
                <a:lnTo>
                  <a:pt x="281069" y="215900"/>
                </a:lnTo>
                <a:close/>
              </a:path>
              <a:path w="388619" h="533400">
                <a:moveTo>
                  <a:pt x="210965" y="331470"/>
                </a:moveTo>
                <a:lnTo>
                  <a:pt x="184404" y="331470"/>
                </a:lnTo>
                <a:lnTo>
                  <a:pt x="193547" y="313690"/>
                </a:lnTo>
                <a:lnTo>
                  <a:pt x="193547" y="312420"/>
                </a:lnTo>
                <a:lnTo>
                  <a:pt x="198120" y="306070"/>
                </a:lnTo>
                <a:lnTo>
                  <a:pt x="202691" y="298450"/>
                </a:lnTo>
                <a:lnTo>
                  <a:pt x="207264" y="289560"/>
                </a:lnTo>
                <a:lnTo>
                  <a:pt x="211835" y="281940"/>
                </a:lnTo>
                <a:lnTo>
                  <a:pt x="213360" y="281940"/>
                </a:lnTo>
                <a:lnTo>
                  <a:pt x="217932" y="271780"/>
                </a:lnTo>
                <a:lnTo>
                  <a:pt x="222504" y="264160"/>
                </a:lnTo>
                <a:lnTo>
                  <a:pt x="228600" y="255270"/>
                </a:lnTo>
                <a:lnTo>
                  <a:pt x="233172" y="246380"/>
                </a:lnTo>
                <a:lnTo>
                  <a:pt x="239268" y="238760"/>
                </a:lnTo>
                <a:lnTo>
                  <a:pt x="239268" y="237490"/>
                </a:lnTo>
                <a:lnTo>
                  <a:pt x="243839" y="229870"/>
                </a:lnTo>
                <a:lnTo>
                  <a:pt x="249935" y="220980"/>
                </a:lnTo>
                <a:lnTo>
                  <a:pt x="249935" y="222250"/>
                </a:lnTo>
                <a:lnTo>
                  <a:pt x="276714" y="222250"/>
                </a:lnTo>
                <a:lnTo>
                  <a:pt x="275843" y="223520"/>
                </a:lnTo>
                <a:lnTo>
                  <a:pt x="271272" y="233680"/>
                </a:lnTo>
                <a:lnTo>
                  <a:pt x="269747" y="233680"/>
                </a:lnTo>
                <a:lnTo>
                  <a:pt x="265176" y="243840"/>
                </a:lnTo>
                <a:lnTo>
                  <a:pt x="259080" y="251460"/>
                </a:lnTo>
                <a:lnTo>
                  <a:pt x="255161" y="259080"/>
                </a:lnTo>
                <a:lnTo>
                  <a:pt x="254508" y="259080"/>
                </a:lnTo>
                <a:lnTo>
                  <a:pt x="248412" y="267970"/>
                </a:lnTo>
                <a:lnTo>
                  <a:pt x="243839" y="276860"/>
                </a:lnTo>
                <a:lnTo>
                  <a:pt x="238614" y="284480"/>
                </a:lnTo>
                <a:lnTo>
                  <a:pt x="237743" y="284480"/>
                </a:lnTo>
                <a:lnTo>
                  <a:pt x="233172" y="293370"/>
                </a:lnTo>
                <a:lnTo>
                  <a:pt x="228600" y="300990"/>
                </a:lnTo>
                <a:lnTo>
                  <a:pt x="224028" y="309880"/>
                </a:lnTo>
                <a:lnTo>
                  <a:pt x="219456" y="317500"/>
                </a:lnTo>
                <a:lnTo>
                  <a:pt x="213360" y="325120"/>
                </a:lnTo>
                <a:lnTo>
                  <a:pt x="214230" y="325120"/>
                </a:lnTo>
                <a:lnTo>
                  <a:pt x="210965" y="331470"/>
                </a:lnTo>
                <a:close/>
              </a:path>
              <a:path w="388619" h="533400">
                <a:moveTo>
                  <a:pt x="254508" y="260350"/>
                </a:moveTo>
                <a:lnTo>
                  <a:pt x="254508" y="259080"/>
                </a:lnTo>
                <a:lnTo>
                  <a:pt x="255161" y="259080"/>
                </a:lnTo>
                <a:lnTo>
                  <a:pt x="254508" y="260350"/>
                </a:lnTo>
                <a:close/>
              </a:path>
              <a:path w="388619" h="533400">
                <a:moveTo>
                  <a:pt x="237743" y="285750"/>
                </a:moveTo>
                <a:lnTo>
                  <a:pt x="237743" y="284480"/>
                </a:lnTo>
                <a:lnTo>
                  <a:pt x="238614" y="284480"/>
                </a:lnTo>
                <a:lnTo>
                  <a:pt x="237743" y="285750"/>
                </a:lnTo>
                <a:close/>
              </a:path>
              <a:path w="388619" h="533400">
                <a:moveTo>
                  <a:pt x="214230" y="325120"/>
                </a:moveTo>
                <a:lnTo>
                  <a:pt x="213360" y="325120"/>
                </a:lnTo>
                <a:lnTo>
                  <a:pt x="214883" y="323850"/>
                </a:lnTo>
                <a:lnTo>
                  <a:pt x="214230" y="325120"/>
                </a:lnTo>
                <a:close/>
              </a:path>
              <a:path w="388619" h="533400">
                <a:moveTo>
                  <a:pt x="195071" y="360680"/>
                </a:moveTo>
                <a:lnTo>
                  <a:pt x="169164" y="360680"/>
                </a:lnTo>
                <a:lnTo>
                  <a:pt x="172212" y="353060"/>
                </a:lnTo>
                <a:lnTo>
                  <a:pt x="181356" y="337820"/>
                </a:lnTo>
                <a:lnTo>
                  <a:pt x="184404" y="330200"/>
                </a:lnTo>
                <a:lnTo>
                  <a:pt x="184404" y="331470"/>
                </a:lnTo>
                <a:lnTo>
                  <a:pt x="210965" y="331470"/>
                </a:lnTo>
                <a:lnTo>
                  <a:pt x="210312" y="332740"/>
                </a:lnTo>
                <a:lnTo>
                  <a:pt x="205739" y="340360"/>
                </a:lnTo>
                <a:lnTo>
                  <a:pt x="205739" y="342900"/>
                </a:lnTo>
                <a:lnTo>
                  <a:pt x="195071" y="360680"/>
                </a:lnTo>
                <a:close/>
              </a:path>
              <a:path w="388619" h="533400">
                <a:moveTo>
                  <a:pt x="188976" y="372110"/>
                </a:moveTo>
                <a:lnTo>
                  <a:pt x="161543" y="372110"/>
                </a:lnTo>
                <a:lnTo>
                  <a:pt x="169164" y="359410"/>
                </a:lnTo>
                <a:lnTo>
                  <a:pt x="169164" y="360680"/>
                </a:lnTo>
                <a:lnTo>
                  <a:pt x="195071" y="360680"/>
                </a:lnTo>
                <a:lnTo>
                  <a:pt x="193547" y="363220"/>
                </a:lnTo>
                <a:lnTo>
                  <a:pt x="190500" y="370840"/>
                </a:lnTo>
                <a:lnTo>
                  <a:pt x="188976" y="372110"/>
                </a:lnTo>
                <a:close/>
              </a:path>
              <a:path w="388619" h="533400">
                <a:moveTo>
                  <a:pt x="158496" y="415290"/>
                </a:moveTo>
                <a:lnTo>
                  <a:pt x="131064" y="415290"/>
                </a:lnTo>
                <a:lnTo>
                  <a:pt x="137160" y="403860"/>
                </a:lnTo>
                <a:lnTo>
                  <a:pt x="138683" y="403860"/>
                </a:lnTo>
                <a:lnTo>
                  <a:pt x="141732" y="398780"/>
                </a:lnTo>
                <a:lnTo>
                  <a:pt x="146304" y="392430"/>
                </a:lnTo>
                <a:lnTo>
                  <a:pt x="149352" y="386080"/>
                </a:lnTo>
                <a:lnTo>
                  <a:pt x="153924" y="382270"/>
                </a:lnTo>
                <a:lnTo>
                  <a:pt x="158495" y="375920"/>
                </a:lnTo>
                <a:lnTo>
                  <a:pt x="161543" y="370840"/>
                </a:lnTo>
                <a:lnTo>
                  <a:pt x="161543" y="372110"/>
                </a:lnTo>
                <a:lnTo>
                  <a:pt x="188976" y="372110"/>
                </a:lnTo>
                <a:lnTo>
                  <a:pt x="185928" y="378460"/>
                </a:lnTo>
                <a:lnTo>
                  <a:pt x="181356" y="384810"/>
                </a:lnTo>
                <a:lnTo>
                  <a:pt x="181356" y="386080"/>
                </a:lnTo>
                <a:lnTo>
                  <a:pt x="172212" y="396240"/>
                </a:lnTo>
                <a:lnTo>
                  <a:pt x="173735" y="396240"/>
                </a:lnTo>
                <a:lnTo>
                  <a:pt x="164591" y="406400"/>
                </a:lnTo>
                <a:lnTo>
                  <a:pt x="161543" y="412750"/>
                </a:lnTo>
                <a:lnTo>
                  <a:pt x="158496" y="415290"/>
                </a:lnTo>
                <a:close/>
              </a:path>
              <a:path w="388619" h="533400">
                <a:moveTo>
                  <a:pt x="153162" y="424180"/>
                </a:moveTo>
                <a:lnTo>
                  <a:pt x="124968" y="424180"/>
                </a:lnTo>
                <a:lnTo>
                  <a:pt x="131064" y="414020"/>
                </a:lnTo>
                <a:lnTo>
                  <a:pt x="131064" y="415290"/>
                </a:lnTo>
                <a:lnTo>
                  <a:pt x="158496" y="415290"/>
                </a:lnTo>
                <a:lnTo>
                  <a:pt x="156972" y="416560"/>
                </a:lnTo>
                <a:lnTo>
                  <a:pt x="154533" y="421640"/>
                </a:lnTo>
                <a:lnTo>
                  <a:pt x="153924" y="421640"/>
                </a:lnTo>
                <a:lnTo>
                  <a:pt x="153162" y="424180"/>
                </a:lnTo>
                <a:close/>
              </a:path>
              <a:path w="388619" h="533400">
                <a:moveTo>
                  <a:pt x="153924" y="422910"/>
                </a:moveTo>
                <a:lnTo>
                  <a:pt x="153924" y="421640"/>
                </a:lnTo>
                <a:lnTo>
                  <a:pt x="154533" y="421640"/>
                </a:lnTo>
                <a:lnTo>
                  <a:pt x="153924" y="422910"/>
                </a:lnTo>
                <a:close/>
              </a:path>
              <a:path w="388619" h="533400">
                <a:moveTo>
                  <a:pt x="97535" y="466090"/>
                </a:moveTo>
                <a:lnTo>
                  <a:pt x="100583" y="461010"/>
                </a:lnTo>
                <a:lnTo>
                  <a:pt x="99060" y="461010"/>
                </a:lnTo>
                <a:lnTo>
                  <a:pt x="100583" y="458470"/>
                </a:lnTo>
                <a:lnTo>
                  <a:pt x="102108" y="457200"/>
                </a:lnTo>
                <a:lnTo>
                  <a:pt x="103632" y="453390"/>
                </a:lnTo>
                <a:lnTo>
                  <a:pt x="103632" y="452120"/>
                </a:lnTo>
                <a:lnTo>
                  <a:pt x="106680" y="448310"/>
                </a:lnTo>
                <a:lnTo>
                  <a:pt x="106680" y="447040"/>
                </a:lnTo>
                <a:lnTo>
                  <a:pt x="114300" y="439420"/>
                </a:lnTo>
                <a:lnTo>
                  <a:pt x="112776" y="439420"/>
                </a:lnTo>
                <a:lnTo>
                  <a:pt x="115824" y="436880"/>
                </a:lnTo>
                <a:lnTo>
                  <a:pt x="124968" y="422910"/>
                </a:lnTo>
                <a:lnTo>
                  <a:pt x="124968" y="424180"/>
                </a:lnTo>
                <a:lnTo>
                  <a:pt x="153162" y="424180"/>
                </a:lnTo>
                <a:lnTo>
                  <a:pt x="152400" y="426720"/>
                </a:lnTo>
                <a:lnTo>
                  <a:pt x="150876" y="426720"/>
                </a:lnTo>
                <a:lnTo>
                  <a:pt x="141732" y="441960"/>
                </a:lnTo>
                <a:lnTo>
                  <a:pt x="141732" y="443230"/>
                </a:lnTo>
                <a:lnTo>
                  <a:pt x="138683" y="445770"/>
                </a:lnTo>
                <a:lnTo>
                  <a:pt x="135635" y="450850"/>
                </a:lnTo>
                <a:lnTo>
                  <a:pt x="132587" y="453390"/>
                </a:lnTo>
                <a:lnTo>
                  <a:pt x="132587" y="454660"/>
                </a:lnTo>
                <a:lnTo>
                  <a:pt x="124459" y="464820"/>
                </a:lnTo>
                <a:lnTo>
                  <a:pt x="99060" y="464820"/>
                </a:lnTo>
                <a:lnTo>
                  <a:pt x="97535" y="466090"/>
                </a:lnTo>
                <a:close/>
              </a:path>
              <a:path w="388619" h="533400">
                <a:moveTo>
                  <a:pt x="35814" y="490220"/>
                </a:moveTo>
                <a:lnTo>
                  <a:pt x="12191" y="490220"/>
                </a:lnTo>
                <a:lnTo>
                  <a:pt x="9143" y="486410"/>
                </a:lnTo>
                <a:lnTo>
                  <a:pt x="10668" y="486410"/>
                </a:lnTo>
                <a:lnTo>
                  <a:pt x="9143" y="485139"/>
                </a:lnTo>
                <a:lnTo>
                  <a:pt x="6095" y="481330"/>
                </a:lnTo>
                <a:lnTo>
                  <a:pt x="4572" y="477520"/>
                </a:lnTo>
                <a:lnTo>
                  <a:pt x="3047" y="476250"/>
                </a:lnTo>
                <a:lnTo>
                  <a:pt x="0" y="472440"/>
                </a:lnTo>
                <a:lnTo>
                  <a:pt x="0" y="467360"/>
                </a:lnTo>
                <a:lnTo>
                  <a:pt x="4572" y="464820"/>
                </a:lnTo>
                <a:lnTo>
                  <a:pt x="7620" y="461010"/>
                </a:lnTo>
                <a:lnTo>
                  <a:pt x="12191" y="461010"/>
                </a:lnTo>
                <a:lnTo>
                  <a:pt x="16764" y="464820"/>
                </a:lnTo>
                <a:lnTo>
                  <a:pt x="18287" y="467360"/>
                </a:lnTo>
                <a:lnTo>
                  <a:pt x="19812" y="467360"/>
                </a:lnTo>
                <a:lnTo>
                  <a:pt x="21335" y="468630"/>
                </a:lnTo>
                <a:lnTo>
                  <a:pt x="21335" y="469900"/>
                </a:lnTo>
                <a:lnTo>
                  <a:pt x="25908" y="474980"/>
                </a:lnTo>
                <a:lnTo>
                  <a:pt x="25908" y="476250"/>
                </a:lnTo>
                <a:lnTo>
                  <a:pt x="28956" y="480060"/>
                </a:lnTo>
                <a:lnTo>
                  <a:pt x="30480" y="482600"/>
                </a:lnTo>
                <a:lnTo>
                  <a:pt x="31242" y="482600"/>
                </a:lnTo>
                <a:lnTo>
                  <a:pt x="35814" y="490220"/>
                </a:lnTo>
                <a:close/>
              </a:path>
              <a:path w="388619" h="533400">
                <a:moveTo>
                  <a:pt x="91439" y="476250"/>
                </a:moveTo>
                <a:lnTo>
                  <a:pt x="91439" y="474980"/>
                </a:lnTo>
                <a:lnTo>
                  <a:pt x="96012" y="467360"/>
                </a:lnTo>
                <a:lnTo>
                  <a:pt x="99060" y="464820"/>
                </a:lnTo>
                <a:lnTo>
                  <a:pt x="97535" y="467360"/>
                </a:lnTo>
                <a:lnTo>
                  <a:pt x="123444" y="467360"/>
                </a:lnTo>
                <a:lnTo>
                  <a:pt x="121920" y="469900"/>
                </a:lnTo>
                <a:lnTo>
                  <a:pt x="120777" y="473710"/>
                </a:lnTo>
                <a:lnTo>
                  <a:pt x="94487" y="473710"/>
                </a:lnTo>
                <a:lnTo>
                  <a:pt x="91439" y="476250"/>
                </a:lnTo>
                <a:close/>
              </a:path>
              <a:path w="388619" h="533400">
                <a:moveTo>
                  <a:pt x="123444" y="467360"/>
                </a:moveTo>
                <a:lnTo>
                  <a:pt x="97535" y="467360"/>
                </a:lnTo>
                <a:lnTo>
                  <a:pt x="99060" y="464820"/>
                </a:lnTo>
                <a:lnTo>
                  <a:pt x="124459" y="464820"/>
                </a:lnTo>
                <a:lnTo>
                  <a:pt x="123443" y="466090"/>
                </a:lnTo>
                <a:lnTo>
                  <a:pt x="124206" y="466090"/>
                </a:lnTo>
                <a:lnTo>
                  <a:pt x="123444" y="467360"/>
                </a:lnTo>
                <a:close/>
              </a:path>
              <a:path w="388619" h="533400">
                <a:moveTo>
                  <a:pt x="124206" y="466090"/>
                </a:moveTo>
                <a:lnTo>
                  <a:pt x="123443" y="466090"/>
                </a:lnTo>
                <a:lnTo>
                  <a:pt x="124968" y="464820"/>
                </a:lnTo>
                <a:lnTo>
                  <a:pt x="124206" y="466090"/>
                </a:lnTo>
                <a:close/>
              </a:path>
              <a:path w="388619" h="533400">
                <a:moveTo>
                  <a:pt x="91439" y="477520"/>
                </a:moveTo>
                <a:lnTo>
                  <a:pt x="91439" y="476250"/>
                </a:lnTo>
                <a:lnTo>
                  <a:pt x="94487" y="473710"/>
                </a:lnTo>
                <a:lnTo>
                  <a:pt x="91439" y="477520"/>
                </a:lnTo>
                <a:close/>
              </a:path>
              <a:path w="388619" h="533400">
                <a:moveTo>
                  <a:pt x="118364" y="477520"/>
                </a:moveTo>
                <a:lnTo>
                  <a:pt x="91439" y="477520"/>
                </a:lnTo>
                <a:lnTo>
                  <a:pt x="94487" y="473710"/>
                </a:lnTo>
                <a:lnTo>
                  <a:pt x="120777" y="473710"/>
                </a:lnTo>
                <a:lnTo>
                  <a:pt x="120395" y="474980"/>
                </a:lnTo>
                <a:lnTo>
                  <a:pt x="118872" y="476250"/>
                </a:lnTo>
                <a:lnTo>
                  <a:pt x="118364" y="477520"/>
                </a:lnTo>
                <a:close/>
              </a:path>
              <a:path w="388619" h="533400">
                <a:moveTo>
                  <a:pt x="88391" y="482600"/>
                </a:moveTo>
                <a:lnTo>
                  <a:pt x="91439" y="476250"/>
                </a:lnTo>
                <a:lnTo>
                  <a:pt x="91439" y="477520"/>
                </a:lnTo>
                <a:lnTo>
                  <a:pt x="118364" y="477520"/>
                </a:lnTo>
                <a:lnTo>
                  <a:pt x="117347" y="480060"/>
                </a:lnTo>
                <a:lnTo>
                  <a:pt x="115824" y="481330"/>
                </a:lnTo>
                <a:lnTo>
                  <a:pt x="89916" y="481330"/>
                </a:lnTo>
                <a:lnTo>
                  <a:pt x="88391" y="482600"/>
                </a:lnTo>
                <a:close/>
              </a:path>
              <a:path w="388619" h="533400">
                <a:moveTo>
                  <a:pt x="31242" y="482600"/>
                </a:moveTo>
                <a:lnTo>
                  <a:pt x="30480" y="482600"/>
                </a:lnTo>
                <a:lnTo>
                  <a:pt x="30480" y="481330"/>
                </a:lnTo>
                <a:lnTo>
                  <a:pt x="31242" y="482600"/>
                </a:lnTo>
                <a:close/>
              </a:path>
              <a:path w="388619" h="533400">
                <a:moveTo>
                  <a:pt x="103632" y="502920"/>
                </a:moveTo>
                <a:lnTo>
                  <a:pt x="76200" y="502920"/>
                </a:lnTo>
                <a:lnTo>
                  <a:pt x="77724" y="500380"/>
                </a:lnTo>
                <a:lnTo>
                  <a:pt x="77724" y="499110"/>
                </a:lnTo>
                <a:lnTo>
                  <a:pt x="79247" y="496570"/>
                </a:lnTo>
                <a:lnTo>
                  <a:pt x="80772" y="495300"/>
                </a:lnTo>
                <a:lnTo>
                  <a:pt x="82295" y="491490"/>
                </a:lnTo>
                <a:lnTo>
                  <a:pt x="83820" y="490220"/>
                </a:lnTo>
                <a:lnTo>
                  <a:pt x="85343" y="486410"/>
                </a:lnTo>
                <a:lnTo>
                  <a:pt x="86868" y="485140"/>
                </a:lnTo>
                <a:lnTo>
                  <a:pt x="86868" y="483870"/>
                </a:lnTo>
                <a:lnTo>
                  <a:pt x="88391" y="481330"/>
                </a:lnTo>
                <a:lnTo>
                  <a:pt x="88391" y="482600"/>
                </a:lnTo>
                <a:lnTo>
                  <a:pt x="114300" y="482600"/>
                </a:lnTo>
                <a:lnTo>
                  <a:pt x="112776" y="483870"/>
                </a:lnTo>
                <a:lnTo>
                  <a:pt x="114300" y="483870"/>
                </a:lnTo>
                <a:lnTo>
                  <a:pt x="114300" y="485140"/>
                </a:lnTo>
                <a:lnTo>
                  <a:pt x="113284" y="486410"/>
                </a:lnTo>
                <a:lnTo>
                  <a:pt x="111252" y="486410"/>
                </a:lnTo>
                <a:lnTo>
                  <a:pt x="109728" y="491490"/>
                </a:lnTo>
                <a:lnTo>
                  <a:pt x="108204" y="495300"/>
                </a:lnTo>
                <a:lnTo>
                  <a:pt x="106679" y="496570"/>
                </a:lnTo>
                <a:lnTo>
                  <a:pt x="105156" y="499110"/>
                </a:lnTo>
                <a:lnTo>
                  <a:pt x="105460" y="499110"/>
                </a:lnTo>
                <a:lnTo>
                  <a:pt x="103632" y="502920"/>
                </a:lnTo>
                <a:close/>
              </a:path>
              <a:path w="388619" h="533400">
                <a:moveTo>
                  <a:pt x="114300" y="482600"/>
                </a:moveTo>
                <a:lnTo>
                  <a:pt x="88391" y="482600"/>
                </a:lnTo>
                <a:lnTo>
                  <a:pt x="89916" y="481330"/>
                </a:lnTo>
                <a:lnTo>
                  <a:pt x="115824" y="481330"/>
                </a:lnTo>
                <a:lnTo>
                  <a:pt x="114300" y="482600"/>
                </a:lnTo>
                <a:close/>
              </a:path>
              <a:path w="388619" h="533400">
                <a:moveTo>
                  <a:pt x="114300" y="483870"/>
                </a:moveTo>
                <a:lnTo>
                  <a:pt x="112776" y="483870"/>
                </a:lnTo>
                <a:lnTo>
                  <a:pt x="115824" y="481330"/>
                </a:lnTo>
                <a:lnTo>
                  <a:pt x="114300" y="483870"/>
                </a:lnTo>
                <a:close/>
              </a:path>
              <a:path w="388619" h="533400">
                <a:moveTo>
                  <a:pt x="109728" y="491490"/>
                </a:moveTo>
                <a:lnTo>
                  <a:pt x="111252" y="486410"/>
                </a:lnTo>
                <a:lnTo>
                  <a:pt x="111252" y="488950"/>
                </a:lnTo>
                <a:lnTo>
                  <a:pt x="109728" y="491490"/>
                </a:lnTo>
                <a:close/>
              </a:path>
              <a:path w="388619" h="533400">
                <a:moveTo>
                  <a:pt x="111252" y="488950"/>
                </a:moveTo>
                <a:lnTo>
                  <a:pt x="111252" y="486410"/>
                </a:lnTo>
                <a:lnTo>
                  <a:pt x="113284" y="486410"/>
                </a:lnTo>
                <a:lnTo>
                  <a:pt x="111252" y="488950"/>
                </a:lnTo>
                <a:close/>
              </a:path>
              <a:path w="388619" h="533400">
                <a:moveTo>
                  <a:pt x="19812" y="504190"/>
                </a:moveTo>
                <a:lnTo>
                  <a:pt x="16764" y="499110"/>
                </a:lnTo>
                <a:lnTo>
                  <a:pt x="15239" y="495300"/>
                </a:lnTo>
                <a:lnTo>
                  <a:pt x="13716" y="495300"/>
                </a:lnTo>
                <a:lnTo>
                  <a:pt x="10668" y="488950"/>
                </a:lnTo>
                <a:lnTo>
                  <a:pt x="12191" y="490220"/>
                </a:lnTo>
                <a:lnTo>
                  <a:pt x="35814" y="490220"/>
                </a:lnTo>
                <a:lnTo>
                  <a:pt x="36576" y="491490"/>
                </a:lnTo>
                <a:lnTo>
                  <a:pt x="38100" y="495300"/>
                </a:lnTo>
                <a:lnTo>
                  <a:pt x="39624" y="496570"/>
                </a:lnTo>
                <a:lnTo>
                  <a:pt x="46155" y="502920"/>
                </a:lnTo>
                <a:lnTo>
                  <a:pt x="19812" y="502920"/>
                </a:lnTo>
                <a:lnTo>
                  <a:pt x="19812" y="504190"/>
                </a:lnTo>
                <a:close/>
              </a:path>
              <a:path w="388619" h="533400">
                <a:moveTo>
                  <a:pt x="109728" y="491490"/>
                </a:moveTo>
                <a:lnTo>
                  <a:pt x="111252" y="488950"/>
                </a:lnTo>
                <a:lnTo>
                  <a:pt x="111252" y="490220"/>
                </a:lnTo>
                <a:lnTo>
                  <a:pt x="109728" y="491490"/>
                </a:lnTo>
                <a:close/>
              </a:path>
              <a:path w="388619" h="533400">
                <a:moveTo>
                  <a:pt x="105460" y="499110"/>
                </a:moveTo>
                <a:lnTo>
                  <a:pt x="105156" y="499110"/>
                </a:lnTo>
                <a:lnTo>
                  <a:pt x="106680" y="496570"/>
                </a:lnTo>
                <a:lnTo>
                  <a:pt x="105460" y="499110"/>
                </a:lnTo>
                <a:close/>
              </a:path>
              <a:path w="388619" h="533400">
                <a:moveTo>
                  <a:pt x="73152" y="506730"/>
                </a:moveTo>
                <a:lnTo>
                  <a:pt x="76200" y="500380"/>
                </a:lnTo>
                <a:lnTo>
                  <a:pt x="76200" y="502920"/>
                </a:lnTo>
                <a:lnTo>
                  <a:pt x="103632" y="502920"/>
                </a:lnTo>
                <a:lnTo>
                  <a:pt x="102108" y="504190"/>
                </a:lnTo>
                <a:lnTo>
                  <a:pt x="76200" y="504190"/>
                </a:lnTo>
                <a:lnTo>
                  <a:pt x="73152" y="506730"/>
                </a:lnTo>
                <a:close/>
              </a:path>
              <a:path w="388619" h="533400">
                <a:moveTo>
                  <a:pt x="67056" y="533400"/>
                </a:moveTo>
                <a:lnTo>
                  <a:pt x="62483" y="530860"/>
                </a:lnTo>
                <a:lnTo>
                  <a:pt x="56387" y="530860"/>
                </a:lnTo>
                <a:lnTo>
                  <a:pt x="54864" y="529590"/>
                </a:lnTo>
                <a:lnTo>
                  <a:pt x="51816" y="528320"/>
                </a:lnTo>
                <a:lnTo>
                  <a:pt x="48768" y="528320"/>
                </a:lnTo>
                <a:lnTo>
                  <a:pt x="44195" y="527050"/>
                </a:lnTo>
                <a:lnTo>
                  <a:pt x="42672" y="524510"/>
                </a:lnTo>
                <a:lnTo>
                  <a:pt x="39624" y="523240"/>
                </a:lnTo>
                <a:lnTo>
                  <a:pt x="41147" y="523240"/>
                </a:lnTo>
                <a:lnTo>
                  <a:pt x="36576" y="521970"/>
                </a:lnTo>
                <a:lnTo>
                  <a:pt x="21335" y="506730"/>
                </a:lnTo>
                <a:lnTo>
                  <a:pt x="19812" y="502920"/>
                </a:lnTo>
                <a:lnTo>
                  <a:pt x="46155" y="502920"/>
                </a:lnTo>
                <a:lnTo>
                  <a:pt x="47461" y="504190"/>
                </a:lnTo>
                <a:lnTo>
                  <a:pt x="45720" y="504190"/>
                </a:lnTo>
                <a:lnTo>
                  <a:pt x="48768" y="505460"/>
                </a:lnTo>
                <a:lnTo>
                  <a:pt x="51816" y="505460"/>
                </a:lnTo>
                <a:lnTo>
                  <a:pt x="53340" y="506730"/>
                </a:lnTo>
                <a:lnTo>
                  <a:pt x="51816" y="506730"/>
                </a:lnTo>
                <a:lnTo>
                  <a:pt x="54864" y="508000"/>
                </a:lnTo>
                <a:lnTo>
                  <a:pt x="57912" y="508000"/>
                </a:lnTo>
                <a:lnTo>
                  <a:pt x="62483" y="510540"/>
                </a:lnTo>
                <a:lnTo>
                  <a:pt x="98551" y="510540"/>
                </a:lnTo>
                <a:lnTo>
                  <a:pt x="97535" y="511810"/>
                </a:lnTo>
                <a:lnTo>
                  <a:pt x="99060" y="511810"/>
                </a:lnTo>
                <a:lnTo>
                  <a:pt x="96012" y="514350"/>
                </a:lnTo>
                <a:lnTo>
                  <a:pt x="94487" y="518160"/>
                </a:lnTo>
                <a:lnTo>
                  <a:pt x="86868" y="524510"/>
                </a:lnTo>
                <a:lnTo>
                  <a:pt x="85343" y="524510"/>
                </a:lnTo>
                <a:lnTo>
                  <a:pt x="80771" y="528320"/>
                </a:lnTo>
                <a:lnTo>
                  <a:pt x="51816" y="528320"/>
                </a:lnTo>
                <a:lnTo>
                  <a:pt x="51816" y="529590"/>
                </a:lnTo>
                <a:lnTo>
                  <a:pt x="74676" y="529590"/>
                </a:lnTo>
                <a:lnTo>
                  <a:pt x="70104" y="530860"/>
                </a:lnTo>
                <a:lnTo>
                  <a:pt x="67056" y="533400"/>
                </a:lnTo>
                <a:close/>
              </a:path>
              <a:path w="388619" h="533400">
                <a:moveTo>
                  <a:pt x="48768" y="505460"/>
                </a:moveTo>
                <a:lnTo>
                  <a:pt x="45720" y="504190"/>
                </a:lnTo>
                <a:lnTo>
                  <a:pt x="48158" y="504867"/>
                </a:lnTo>
                <a:lnTo>
                  <a:pt x="48768" y="505460"/>
                </a:lnTo>
                <a:close/>
              </a:path>
              <a:path w="388619" h="533400">
                <a:moveTo>
                  <a:pt x="48158" y="504867"/>
                </a:moveTo>
                <a:lnTo>
                  <a:pt x="45720" y="504190"/>
                </a:lnTo>
                <a:lnTo>
                  <a:pt x="47461" y="504190"/>
                </a:lnTo>
                <a:lnTo>
                  <a:pt x="48158" y="504867"/>
                </a:lnTo>
                <a:close/>
              </a:path>
              <a:path w="388619" h="533400">
                <a:moveTo>
                  <a:pt x="99060" y="508000"/>
                </a:moveTo>
                <a:lnTo>
                  <a:pt x="68580" y="508000"/>
                </a:lnTo>
                <a:lnTo>
                  <a:pt x="71628" y="506730"/>
                </a:lnTo>
                <a:lnTo>
                  <a:pt x="73152" y="506730"/>
                </a:lnTo>
                <a:lnTo>
                  <a:pt x="76200" y="504190"/>
                </a:lnTo>
                <a:lnTo>
                  <a:pt x="102108" y="504190"/>
                </a:lnTo>
                <a:lnTo>
                  <a:pt x="100583" y="506730"/>
                </a:lnTo>
                <a:lnTo>
                  <a:pt x="99060" y="508000"/>
                </a:lnTo>
                <a:close/>
              </a:path>
              <a:path w="388619" h="533400">
                <a:moveTo>
                  <a:pt x="50291" y="505460"/>
                </a:moveTo>
                <a:lnTo>
                  <a:pt x="48768" y="505460"/>
                </a:lnTo>
                <a:lnTo>
                  <a:pt x="48158" y="504867"/>
                </a:lnTo>
                <a:lnTo>
                  <a:pt x="50291" y="505460"/>
                </a:lnTo>
                <a:close/>
              </a:path>
              <a:path w="388619" h="533400">
                <a:moveTo>
                  <a:pt x="73152" y="506730"/>
                </a:moveTo>
                <a:lnTo>
                  <a:pt x="70104" y="506730"/>
                </a:lnTo>
                <a:lnTo>
                  <a:pt x="73152" y="505460"/>
                </a:lnTo>
                <a:lnTo>
                  <a:pt x="73152" y="506730"/>
                </a:lnTo>
                <a:close/>
              </a:path>
              <a:path w="388619" h="533400">
                <a:moveTo>
                  <a:pt x="54864" y="508000"/>
                </a:moveTo>
                <a:lnTo>
                  <a:pt x="51816" y="506730"/>
                </a:lnTo>
                <a:lnTo>
                  <a:pt x="54102" y="507365"/>
                </a:lnTo>
                <a:lnTo>
                  <a:pt x="54864" y="508000"/>
                </a:lnTo>
                <a:close/>
              </a:path>
              <a:path w="388619" h="533400">
                <a:moveTo>
                  <a:pt x="54102" y="507365"/>
                </a:moveTo>
                <a:lnTo>
                  <a:pt x="51816" y="506730"/>
                </a:lnTo>
                <a:lnTo>
                  <a:pt x="53340" y="506730"/>
                </a:lnTo>
                <a:lnTo>
                  <a:pt x="54102" y="507365"/>
                </a:lnTo>
                <a:close/>
              </a:path>
              <a:path w="388619" h="533400">
                <a:moveTo>
                  <a:pt x="56387" y="508000"/>
                </a:moveTo>
                <a:lnTo>
                  <a:pt x="54864" y="508000"/>
                </a:lnTo>
                <a:lnTo>
                  <a:pt x="54102" y="507365"/>
                </a:lnTo>
                <a:lnTo>
                  <a:pt x="56387" y="508000"/>
                </a:lnTo>
                <a:close/>
              </a:path>
              <a:path w="388619" h="533400">
                <a:moveTo>
                  <a:pt x="98551" y="510540"/>
                </a:moveTo>
                <a:lnTo>
                  <a:pt x="62483" y="510540"/>
                </a:lnTo>
                <a:lnTo>
                  <a:pt x="65532" y="508000"/>
                </a:lnTo>
                <a:lnTo>
                  <a:pt x="100583" y="508000"/>
                </a:lnTo>
                <a:lnTo>
                  <a:pt x="98551" y="51054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31" name="object 5"/>
          <p:cNvSpPr/>
          <p:nvPr/>
        </p:nvSpPr>
        <p:spPr>
          <a:xfrm>
            <a:off x="912875" y="1790700"/>
            <a:ext cx="347980" cy="541020"/>
          </a:xfrm>
          <a:custGeom>
            <a:avLst/>
            <a:ahLst/>
            <a:rect l="l" t="t" r="r" b="b"/>
            <a:pathLst>
              <a:path w="347980" h="541019">
                <a:moveTo>
                  <a:pt x="297789" y="100584"/>
                </a:moveTo>
                <a:lnTo>
                  <a:pt x="268224" y="100584"/>
                </a:lnTo>
                <a:lnTo>
                  <a:pt x="286512" y="70104"/>
                </a:lnTo>
                <a:lnTo>
                  <a:pt x="304800" y="38100"/>
                </a:lnTo>
                <a:lnTo>
                  <a:pt x="323088" y="7619"/>
                </a:lnTo>
                <a:lnTo>
                  <a:pt x="327660" y="1524"/>
                </a:lnTo>
                <a:lnTo>
                  <a:pt x="333756" y="0"/>
                </a:lnTo>
                <a:lnTo>
                  <a:pt x="339851" y="3048"/>
                </a:lnTo>
                <a:lnTo>
                  <a:pt x="345948" y="7619"/>
                </a:lnTo>
                <a:lnTo>
                  <a:pt x="347472" y="15239"/>
                </a:lnTo>
                <a:lnTo>
                  <a:pt x="344424" y="19811"/>
                </a:lnTo>
                <a:lnTo>
                  <a:pt x="326136" y="51815"/>
                </a:lnTo>
                <a:lnTo>
                  <a:pt x="307848" y="82296"/>
                </a:lnTo>
                <a:lnTo>
                  <a:pt x="297789" y="100584"/>
                </a:lnTo>
                <a:close/>
              </a:path>
              <a:path w="347980" h="541019">
                <a:moveTo>
                  <a:pt x="249936" y="129539"/>
                </a:moveTo>
                <a:lnTo>
                  <a:pt x="268224" y="99060"/>
                </a:lnTo>
                <a:lnTo>
                  <a:pt x="268224" y="100584"/>
                </a:lnTo>
                <a:lnTo>
                  <a:pt x="297789" y="100584"/>
                </a:lnTo>
                <a:lnTo>
                  <a:pt x="291084" y="112776"/>
                </a:lnTo>
                <a:lnTo>
                  <a:pt x="281458" y="128015"/>
                </a:lnTo>
                <a:lnTo>
                  <a:pt x="251460" y="128015"/>
                </a:lnTo>
                <a:lnTo>
                  <a:pt x="249936" y="129539"/>
                </a:lnTo>
                <a:close/>
              </a:path>
              <a:path w="347980" h="541019">
                <a:moveTo>
                  <a:pt x="76708" y="498348"/>
                </a:moveTo>
                <a:lnTo>
                  <a:pt x="80772" y="486156"/>
                </a:lnTo>
                <a:lnTo>
                  <a:pt x="82296" y="484632"/>
                </a:lnTo>
                <a:lnTo>
                  <a:pt x="83820" y="478536"/>
                </a:lnTo>
                <a:lnTo>
                  <a:pt x="89916" y="463296"/>
                </a:lnTo>
                <a:lnTo>
                  <a:pt x="94488" y="452628"/>
                </a:lnTo>
                <a:lnTo>
                  <a:pt x="94488" y="451104"/>
                </a:lnTo>
                <a:lnTo>
                  <a:pt x="100584" y="440436"/>
                </a:lnTo>
                <a:lnTo>
                  <a:pt x="105156" y="426720"/>
                </a:lnTo>
                <a:lnTo>
                  <a:pt x="111252" y="413004"/>
                </a:lnTo>
                <a:lnTo>
                  <a:pt x="117348" y="396240"/>
                </a:lnTo>
                <a:lnTo>
                  <a:pt x="123444" y="377952"/>
                </a:lnTo>
                <a:lnTo>
                  <a:pt x="132588" y="358140"/>
                </a:lnTo>
                <a:lnTo>
                  <a:pt x="140208" y="336804"/>
                </a:lnTo>
                <a:lnTo>
                  <a:pt x="149352" y="313943"/>
                </a:lnTo>
                <a:lnTo>
                  <a:pt x="150876" y="313943"/>
                </a:lnTo>
                <a:lnTo>
                  <a:pt x="172212" y="265176"/>
                </a:lnTo>
                <a:lnTo>
                  <a:pt x="185928" y="239267"/>
                </a:lnTo>
                <a:lnTo>
                  <a:pt x="185928" y="237743"/>
                </a:lnTo>
                <a:lnTo>
                  <a:pt x="199643" y="211836"/>
                </a:lnTo>
                <a:lnTo>
                  <a:pt x="214884" y="184404"/>
                </a:lnTo>
                <a:lnTo>
                  <a:pt x="231648" y="156972"/>
                </a:lnTo>
                <a:lnTo>
                  <a:pt x="233172" y="156972"/>
                </a:lnTo>
                <a:lnTo>
                  <a:pt x="251460" y="128015"/>
                </a:lnTo>
                <a:lnTo>
                  <a:pt x="281458" y="128015"/>
                </a:lnTo>
                <a:lnTo>
                  <a:pt x="272795" y="141732"/>
                </a:lnTo>
                <a:lnTo>
                  <a:pt x="272795" y="143256"/>
                </a:lnTo>
                <a:lnTo>
                  <a:pt x="254507" y="170687"/>
                </a:lnTo>
                <a:lnTo>
                  <a:pt x="220980" y="225552"/>
                </a:lnTo>
                <a:lnTo>
                  <a:pt x="221607" y="225552"/>
                </a:lnTo>
                <a:lnTo>
                  <a:pt x="207264" y="249936"/>
                </a:lnTo>
                <a:lnTo>
                  <a:pt x="195072" y="275843"/>
                </a:lnTo>
                <a:lnTo>
                  <a:pt x="182880" y="300228"/>
                </a:lnTo>
                <a:lnTo>
                  <a:pt x="172878" y="323088"/>
                </a:lnTo>
                <a:lnTo>
                  <a:pt x="172212" y="323088"/>
                </a:lnTo>
                <a:lnTo>
                  <a:pt x="163068" y="345948"/>
                </a:lnTo>
                <a:lnTo>
                  <a:pt x="153924" y="367284"/>
                </a:lnTo>
                <a:lnTo>
                  <a:pt x="155448" y="367284"/>
                </a:lnTo>
                <a:lnTo>
                  <a:pt x="146304" y="387096"/>
                </a:lnTo>
                <a:lnTo>
                  <a:pt x="140208" y="405384"/>
                </a:lnTo>
                <a:lnTo>
                  <a:pt x="128016" y="435864"/>
                </a:lnTo>
                <a:lnTo>
                  <a:pt x="121920" y="449580"/>
                </a:lnTo>
                <a:lnTo>
                  <a:pt x="115824" y="461772"/>
                </a:lnTo>
                <a:lnTo>
                  <a:pt x="117348" y="461772"/>
                </a:lnTo>
                <a:lnTo>
                  <a:pt x="113429" y="470916"/>
                </a:lnTo>
                <a:lnTo>
                  <a:pt x="112776" y="470916"/>
                </a:lnTo>
                <a:lnTo>
                  <a:pt x="109728" y="480060"/>
                </a:lnTo>
                <a:lnTo>
                  <a:pt x="106680" y="487680"/>
                </a:lnTo>
                <a:lnTo>
                  <a:pt x="104394" y="492252"/>
                </a:lnTo>
                <a:lnTo>
                  <a:pt x="103632" y="492252"/>
                </a:lnTo>
                <a:lnTo>
                  <a:pt x="102489" y="496824"/>
                </a:lnTo>
                <a:lnTo>
                  <a:pt x="77724" y="496824"/>
                </a:lnTo>
                <a:lnTo>
                  <a:pt x="76708" y="498348"/>
                </a:lnTo>
                <a:close/>
              </a:path>
              <a:path w="347980" h="541019">
                <a:moveTo>
                  <a:pt x="221607" y="225552"/>
                </a:moveTo>
                <a:lnTo>
                  <a:pt x="220980" y="225552"/>
                </a:lnTo>
                <a:lnTo>
                  <a:pt x="222504" y="224028"/>
                </a:lnTo>
                <a:lnTo>
                  <a:pt x="221607" y="225552"/>
                </a:lnTo>
                <a:close/>
              </a:path>
              <a:path w="347980" h="541019">
                <a:moveTo>
                  <a:pt x="172212" y="324612"/>
                </a:moveTo>
                <a:lnTo>
                  <a:pt x="172212" y="323088"/>
                </a:lnTo>
                <a:lnTo>
                  <a:pt x="172878" y="323088"/>
                </a:lnTo>
                <a:lnTo>
                  <a:pt x="172212" y="324612"/>
                </a:lnTo>
                <a:close/>
              </a:path>
              <a:path w="347980" h="541019">
                <a:moveTo>
                  <a:pt x="112776" y="472440"/>
                </a:moveTo>
                <a:lnTo>
                  <a:pt x="112776" y="470916"/>
                </a:lnTo>
                <a:lnTo>
                  <a:pt x="113429" y="470916"/>
                </a:lnTo>
                <a:lnTo>
                  <a:pt x="112776" y="472440"/>
                </a:lnTo>
                <a:close/>
              </a:path>
              <a:path w="347980" h="541019">
                <a:moveTo>
                  <a:pt x="103632" y="493776"/>
                </a:moveTo>
                <a:lnTo>
                  <a:pt x="103632" y="492252"/>
                </a:lnTo>
                <a:lnTo>
                  <a:pt x="104394" y="492252"/>
                </a:lnTo>
                <a:lnTo>
                  <a:pt x="103632" y="493776"/>
                </a:lnTo>
                <a:close/>
              </a:path>
              <a:path w="347980" h="541019">
                <a:moveTo>
                  <a:pt x="76200" y="499872"/>
                </a:moveTo>
                <a:lnTo>
                  <a:pt x="76708" y="498348"/>
                </a:lnTo>
                <a:lnTo>
                  <a:pt x="77724" y="496824"/>
                </a:lnTo>
                <a:lnTo>
                  <a:pt x="76200" y="499872"/>
                </a:lnTo>
                <a:close/>
              </a:path>
              <a:path w="347980" h="541019">
                <a:moveTo>
                  <a:pt x="102108" y="499872"/>
                </a:moveTo>
                <a:lnTo>
                  <a:pt x="76200" y="499872"/>
                </a:lnTo>
                <a:lnTo>
                  <a:pt x="77724" y="496824"/>
                </a:lnTo>
                <a:lnTo>
                  <a:pt x="102489" y="496824"/>
                </a:lnTo>
                <a:lnTo>
                  <a:pt x="102108" y="498348"/>
                </a:lnTo>
                <a:lnTo>
                  <a:pt x="102108" y="499872"/>
                </a:lnTo>
                <a:close/>
              </a:path>
              <a:path w="347980" h="541019">
                <a:moveTo>
                  <a:pt x="70612" y="506476"/>
                </a:moveTo>
                <a:lnTo>
                  <a:pt x="71628" y="504444"/>
                </a:lnTo>
                <a:lnTo>
                  <a:pt x="74676" y="501396"/>
                </a:lnTo>
                <a:lnTo>
                  <a:pt x="76708" y="498348"/>
                </a:lnTo>
                <a:lnTo>
                  <a:pt x="76200" y="499872"/>
                </a:lnTo>
                <a:lnTo>
                  <a:pt x="102108" y="499872"/>
                </a:lnTo>
                <a:lnTo>
                  <a:pt x="99060" y="504444"/>
                </a:lnTo>
                <a:lnTo>
                  <a:pt x="73152" y="504444"/>
                </a:lnTo>
                <a:lnTo>
                  <a:pt x="71628" y="505968"/>
                </a:lnTo>
                <a:lnTo>
                  <a:pt x="70612" y="506476"/>
                </a:lnTo>
                <a:close/>
              </a:path>
              <a:path w="347980" h="541019">
                <a:moveTo>
                  <a:pt x="70866" y="506730"/>
                </a:moveTo>
                <a:lnTo>
                  <a:pt x="73152" y="504444"/>
                </a:lnTo>
                <a:lnTo>
                  <a:pt x="99060" y="504444"/>
                </a:lnTo>
                <a:lnTo>
                  <a:pt x="98552" y="505968"/>
                </a:lnTo>
                <a:lnTo>
                  <a:pt x="73152" y="505968"/>
                </a:lnTo>
                <a:lnTo>
                  <a:pt x="70866" y="506730"/>
                </a:lnTo>
                <a:close/>
              </a:path>
              <a:path w="347980" h="541019">
                <a:moveTo>
                  <a:pt x="68580" y="507492"/>
                </a:moveTo>
                <a:lnTo>
                  <a:pt x="21336" y="507492"/>
                </a:lnTo>
                <a:lnTo>
                  <a:pt x="24384" y="505968"/>
                </a:lnTo>
                <a:lnTo>
                  <a:pt x="70866" y="505968"/>
                </a:lnTo>
                <a:lnTo>
                  <a:pt x="70612" y="506476"/>
                </a:lnTo>
                <a:lnTo>
                  <a:pt x="68580" y="507492"/>
                </a:lnTo>
                <a:close/>
              </a:path>
              <a:path w="347980" h="541019">
                <a:moveTo>
                  <a:pt x="70408" y="506882"/>
                </a:moveTo>
                <a:lnTo>
                  <a:pt x="70612" y="506476"/>
                </a:lnTo>
                <a:lnTo>
                  <a:pt x="71628" y="505968"/>
                </a:lnTo>
                <a:lnTo>
                  <a:pt x="70866" y="506730"/>
                </a:lnTo>
                <a:lnTo>
                  <a:pt x="70408" y="506882"/>
                </a:lnTo>
                <a:close/>
              </a:path>
              <a:path w="347980" h="541019">
                <a:moveTo>
                  <a:pt x="5080" y="517144"/>
                </a:moveTo>
                <a:lnTo>
                  <a:pt x="6096" y="515112"/>
                </a:lnTo>
                <a:lnTo>
                  <a:pt x="9144" y="512064"/>
                </a:lnTo>
                <a:lnTo>
                  <a:pt x="12192" y="510540"/>
                </a:lnTo>
                <a:lnTo>
                  <a:pt x="13716" y="510540"/>
                </a:lnTo>
                <a:lnTo>
                  <a:pt x="16764" y="509016"/>
                </a:lnTo>
                <a:lnTo>
                  <a:pt x="15240" y="509016"/>
                </a:lnTo>
                <a:lnTo>
                  <a:pt x="19812" y="507492"/>
                </a:lnTo>
                <a:lnTo>
                  <a:pt x="70104" y="507492"/>
                </a:lnTo>
                <a:lnTo>
                  <a:pt x="70866" y="506730"/>
                </a:lnTo>
                <a:lnTo>
                  <a:pt x="73152" y="505968"/>
                </a:lnTo>
                <a:lnTo>
                  <a:pt x="98552" y="505968"/>
                </a:lnTo>
                <a:lnTo>
                  <a:pt x="97536" y="509016"/>
                </a:lnTo>
                <a:lnTo>
                  <a:pt x="96012" y="510540"/>
                </a:lnTo>
                <a:lnTo>
                  <a:pt x="94996" y="513588"/>
                </a:lnTo>
                <a:lnTo>
                  <a:pt x="94488" y="513588"/>
                </a:lnTo>
                <a:lnTo>
                  <a:pt x="92456" y="516636"/>
                </a:lnTo>
                <a:lnTo>
                  <a:pt x="6096" y="516636"/>
                </a:lnTo>
                <a:lnTo>
                  <a:pt x="5080" y="517144"/>
                </a:lnTo>
                <a:close/>
              </a:path>
              <a:path w="347980" h="541019">
                <a:moveTo>
                  <a:pt x="68580" y="507492"/>
                </a:moveTo>
                <a:lnTo>
                  <a:pt x="70612" y="506476"/>
                </a:lnTo>
                <a:lnTo>
                  <a:pt x="70408" y="506882"/>
                </a:lnTo>
                <a:lnTo>
                  <a:pt x="68580" y="507492"/>
                </a:lnTo>
                <a:close/>
              </a:path>
              <a:path w="347980" h="541019">
                <a:moveTo>
                  <a:pt x="70104" y="507492"/>
                </a:moveTo>
                <a:lnTo>
                  <a:pt x="70408" y="506882"/>
                </a:lnTo>
                <a:lnTo>
                  <a:pt x="70866" y="506730"/>
                </a:lnTo>
                <a:lnTo>
                  <a:pt x="70104" y="507492"/>
                </a:lnTo>
                <a:close/>
              </a:path>
              <a:path w="347980" h="541019">
                <a:moveTo>
                  <a:pt x="70104" y="507492"/>
                </a:moveTo>
                <a:lnTo>
                  <a:pt x="68580" y="507492"/>
                </a:lnTo>
                <a:lnTo>
                  <a:pt x="70408" y="506882"/>
                </a:lnTo>
                <a:lnTo>
                  <a:pt x="70104" y="507492"/>
                </a:lnTo>
                <a:close/>
              </a:path>
              <a:path w="347980" h="541019">
                <a:moveTo>
                  <a:pt x="94488" y="515112"/>
                </a:moveTo>
                <a:lnTo>
                  <a:pt x="94488" y="513588"/>
                </a:lnTo>
                <a:lnTo>
                  <a:pt x="94996" y="513588"/>
                </a:lnTo>
                <a:lnTo>
                  <a:pt x="94488" y="515112"/>
                </a:lnTo>
                <a:close/>
              </a:path>
              <a:path w="347980" h="541019">
                <a:moveTo>
                  <a:pt x="4572" y="518160"/>
                </a:moveTo>
                <a:lnTo>
                  <a:pt x="5080" y="517144"/>
                </a:lnTo>
                <a:lnTo>
                  <a:pt x="6096" y="516636"/>
                </a:lnTo>
                <a:lnTo>
                  <a:pt x="4572" y="518160"/>
                </a:lnTo>
                <a:close/>
              </a:path>
              <a:path w="347980" h="541019">
                <a:moveTo>
                  <a:pt x="90678" y="518160"/>
                </a:moveTo>
                <a:lnTo>
                  <a:pt x="4572" y="518160"/>
                </a:lnTo>
                <a:lnTo>
                  <a:pt x="6096" y="516636"/>
                </a:lnTo>
                <a:lnTo>
                  <a:pt x="91440" y="516636"/>
                </a:lnTo>
                <a:lnTo>
                  <a:pt x="90678" y="518160"/>
                </a:lnTo>
                <a:close/>
              </a:path>
              <a:path w="347980" h="541019">
                <a:moveTo>
                  <a:pt x="91440" y="518160"/>
                </a:moveTo>
                <a:lnTo>
                  <a:pt x="91440" y="516636"/>
                </a:lnTo>
                <a:lnTo>
                  <a:pt x="92456" y="516636"/>
                </a:lnTo>
                <a:lnTo>
                  <a:pt x="91440" y="518160"/>
                </a:lnTo>
                <a:close/>
              </a:path>
              <a:path w="347980" h="541019">
                <a:moveTo>
                  <a:pt x="10668" y="541020"/>
                </a:moveTo>
                <a:lnTo>
                  <a:pt x="9144" y="541020"/>
                </a:lnTo>
                <a:lnTo>
                  <a:pt x="3048" y="537972"/>
                </a:lnTo>
                <a:lnTo>
                  <a:pt x="1524" y="533400"/>
                </a:lnTo>
                <a:lnTo>
                  <a:pt x="0" y="531876"/>
                </a:lnTo>
                <a:lnTo>
                  <a:pt x="0" y="522732"/>
                </a:lnTo>
                <a:lnTo>
                  <a:pt x="1524" y="519684"/>
                </a:lnTo>
                <a:lnTo>
                  <a:pt x="3048" y="518160"/>
                </a:lnTo>
                <a:lnTo>
                  <a:pt x="5080" y="517144"/>
                </a:lnTo>
                <a:lnTo>
                  <a:pt x="4572" y="518160"/>
                </a:lnTo>
                <a:lnTo>
                  <a:pt x="90678" y="518160"/>
                </a:lnTo>
                <a:lnTo>
                  <a:pt x="89916" y="519684"/>
                </a:lnTo>
                <a:lnTo>
                  <a:pt x="88392" y="521208"/>
                </a:lnTo>
                <a:lnTo>
                  <a:pt x="88392" y="522732"/>
                </a:lnTo>
                <a:lnTo>
                  <a:pt x="86868" y="524256"/>
                </a:lnTo>
                <a:lnTo>
                  <a:pt x="83820" y="525780"/>
                </a:lnTo>
                <a:lnTo>
                  <a:pt x="27432" y="525780"/>
                </a:lnTo>
                <a:lnTo>
                  <a:pt x="24384" y="527304"/>
                </a:lnTo>
                <a:lnTo>
                  <a:pt x="19812" y="527304"/>
                </a:lnTo>
                <a:lnTo>
                  <a:pt x="16764" y="533400"/>
                </a:lnTo>
                <a:lnTo>
                  <a:pt x="19812" y="533400"/>
                </a:lnTo>
                <a:lnTo>
                  <a:pt x="19812" y="534924"/>
                </a:lnTo>
                <a:lnTo>
                  <a:pt x="18288" y="537972"/>
                </a:lnTo>
                <a:lnTo>
                  <a:pt x="18288" y="539496"/>
                </a:lnTo>
                <a:lnTo>
                  <a:pt x="13716" y="539496"/>
                </a:lnTo>
                <a:lnTo>
                  <a:pt x="10668" y="541020"/>
                </a:lnTo>
                <a:close/>
              </a:path>
              <a:path w="347980" h="541019">
                <a:moveTo>
                  <a:pt x="25908" y="527304"/>
                </a:moveTo>
                <a:lnTo>
                  <a:pt x="27432" y="525780"/>
                </a:lnTo>
                <a:lnTo>
                  <a:pt x="28956" y="525780"/>
                </a:lnTo>
                <a:lnTo>
                  <a:pt x="25908" y="527304"/>
                </a:lnTo>
                <a:close/>
              </a:path>
              <a:path w="347980" h="541019">
                <a:moveTo>
                  <a:pt x="76200" y="528828"/>
                </a:moveTo>
                <a:lnTo>
                  <a:pt x="70104" y="528828"/>
                </a:lnTo>
                <a:lnTo>
                  <a:pt x="68580" y="527304"/>
                </a:lnTo>
                <a:lnTo>
                  <a:pt x="64008" y="527304"/>
                </a:lnTo>
                <a:lnTo>
                  <a:pt x="60960" y="525780"/>
                </a:lnTo>
                <a:lnTo>
                  <a:pt x="82296" y="525780"/>
                </a:lnTo>
                <a:lnTo>
                  <a:pt x="80772" y="527304"/>
                </a:lnTo>
                <a:lnTo>
                  <a:pt x="76200" y="528828"/>
                </a:lnTo>
                <a:close/>
              </a:path>
              <a:path w="347980" h="541019">
                <a:moveTo>
                  <a:pt x="16764" y="533400"/>
                </a:moveTo>
                <a:lnTo>
                  <a:pt x="19812" y="527304"/>
                </a:lnTo>
                <a:lnTo>
                  <a:pt x="19812" y="530352"/>
                </a:lnTo>
                <a:lnTo>
                  <a:pt x="16764" y="533400"/>
                </a:lnTo>
                <a:close/>
              </a:path>
              <a:path w="347980" h="541019">
                <a:moveTo>
                  <a:pt x="19812" y="528828"/>
                </a:moveTo>
                <a:lnTo>
                  <a:pt x="19812" y="527304"/>
                </a:lnTo>
                <a:lnTo>
                  <a:pt x="21336" y="527304"/>
                </a:lnTo>
                <a:lnTo>
                  <a:pt x="20828" y="528320"/>
                </a:lnTo>
                <a:lnTo>
                  <a:pt x="19812" y="528828"/>
                </a:lnTo>
                <a:close/>
              </a:path>
              <a:path w="347980" h="541019">
                <a:moveTo>
                  <a:pt x="20828" y="528320"/>
                </a:moveTo>
                <a:lnTo>
                  <a:pt x="21336" y="527304"/>
                </a:lnTo>
                <a:lnTo>
                  <a:pt x="22860" y="527304"/>
                </a:lnTo>
                <a:lnTo>
                  <a:pt x="20828" y="528320"/>
                </a:lnTo>
                <a:close/>
              </a:path>
              <a:path w="347980" h="541019">
                <a:moveTo>
                  <a:pt x="19812" y="530352"/>
                </a:moveTo>
                <a:lnTo>
                  <a:pt x="20828" y="528320"/>
                </a:lnTo>
                <a:lnTo>
                  <a:pt x="22860" y="527304"/>
                </a:lnTo>
                <a:lnTo>
                  <a:pt x="19812" y="530352"/>
                </a:lnTo>
                <a:close/>
              </a:path>
              <a:path w="347980" h="541019">
                <a:moveTo>
                  <a:pt x="19812" y="530352"/>
                </a:moveTo>
                <a:lnTo>
                  <a:pt x="19812" y="528828"/>
                </a:lnTo>
                <a:lnTo>
                  <a:pt x="20828" y="528320"/>
                </a:lnTo>
                <a:lnTo>
                  <a:pt x="19812" y="530352"/>
                </a:lnTo>
                <a:close/>
              </a:path>
              <a:path w="347980" h="541019">
                <a:moveTo>
                  <a:pt x="19812" y="533400"/>
                </a:moveTo>
                <a:lnTo>
                  <a:pt x="16764" y="533400"/>
                </a:lnTo>
                <a:lnTo>
                  <a:pt x="19812" y="530352"/>
                </a:lnTo>
                <a:lnTo>
                  <a:pt x="19812" y="53340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32" name="object 6"/>
          <p:cNvSpPr/>
          <p:nvPr/>
        </p:nvSpPr>
        <p:spPr>
          <a:xfrm>
            <a:off x="940308" y="2473451"/>
            <a:ext cx="506095" cy="638810"/>
          </a:xfrm>
          <a:custGeom>
            <a:avLst/>
            <a:ahLst/>
            <a:rect l="l" t="t" r="r" b="b"/>
            <a:pathLst>
              <a:path w="506094" h="638810">
                <a:moveTo>
                  <a:pt x="316185" y="248412"/>
                </a:moveTo>
                <a:lnTo>
                  <a:pt x="281940" y="248412"/>
                </a:lnTo>
                <a:lnTo>
                  <a:pt x="298704" y="222504"/>
                </a:lnTo>
                <a:lnTo>
                  <a:pt x="298704" y="220980"/>
                </a:lnTo>
                <a:lnTo>
                  <a:pt x="316991" y="196596"/>
                </a:lnTo>
                <a:lnTo>
                  <a:pt x="316991" y="195072"/>
                </a:lnTo>
                <a:lnTo>
                  <a:pt x="336804" y="170688"/>
                </a:lnTo>
                <a:lnTo>
                  <a:pt x="359663" y="144780"/>
                </a:lnTo>
                <a:lnTo>
                  <a:pt x="405383" y="89916"/>
                </a:lnTo>
                <a:lnTo>
                  <a:pt x="429767" y="60959"/>
                </a:lnTo>
                <a:lnTo>
                  <a:pt x="455675" y="33528"/>
                </a:lnTo>
                <a:lnTo>
                  <a:pt x="455675" y="32004"/>
                </a:lnTo>
                <a:lnTo>
                  <a:pt x="487679" y="0"/>
                </a:lnTo>
                <a:lnTo>
                  <a:pt x="495300" y="0"/>
                </a:lnTo>
                <a:lnTo>
                  <a:pt x="501396" y="4572"/>
                </a:lnTo>
                <a:lnTo>
                  <a:pt x="505967" y="9144"/>
                </a:lnTo>
                <a:lnTo>
                  <a:pt x="505967" y="16764"/>
                </a:lnTo>
                <a:lnTo>
                  <a:pt x="501396" y="22859"/>
                </a:lnTo>
                <a:lnTo>
                  <a:pt x="475487" y="50291"/>
                </a:lnTo>
                <a:lnTo>
                  <a:pt x="451104" y="79248"/>
                </a:lnTo>
                <a:lnTo>
                  <a:pt x="428243" y="108204"/>
                </a:lnTo>
                <a:lnTo>
                  <a:pt x="426720" y="108204"/>
                </a:lnTo>
                <a:lnTo>
                  <a:pt x="403859" y="135636"/>
                </a:lnTo>
                <a:lnTo>
                  <a:pt x="403859" y="137159"/>
                </a:lnTo>
                <a:lnTo>
                  <a:pt x="358140" y="188975"/>
                </a:lnTo>
                <a:lnTo>
                  <a:pt x="359663" y="188975"/>
                </a:lnTo>
                <a:lnTo>
                  <a:pt x="339851" y="213359"/>
                </a:lnTo>
                <a:lnTo>
                  <a:pt x="321563" y="237744"/>
                </a:lnTo>
                <a:lnTo>
                  <a:pt x="323087" y="237744"/>
                </a:lnTo>
                <a:lnTo>
                  <a:pt x="316185" y="248412"/>
                </a:lnTo>
                <a:close/>
              </a:path>
              <a:path w="506094" h="638810">
                <a:moveTo>
                  <a:pt x="153369" y="499872"/>
                </a:moveTo>
                <a:lnTo>
                  <a:pt x="123443" y="499872"/>
                </a:lnTo>
                <a:lnTo>
                  <a:pt x="131064" y="483108"/>
                </a:lnTo>
                <a:lnTo>
                  <a:pt x="150875" y="445008"/>
                </a:lnTo>
                <a:lnTo>
                  <a:pt x="175260" y="405383"/>
                </a:lnTo>
                <a:lnTo>
                  <a:pt x="204216" y="362712"/>
                </a:lnTo>
                <a:lnTo>
                  <a:pt x="217931" y="339851"/>
                </a:lnTo>
                <a:lnTo>
                  <a:pt x="233171" y="316991"/>
                </a:lnTo>
                <a:lnTo>
                  <a:pt x="249935" y="294132"/>
                </a:lnTo>
                <a:lnTo>
                  <a:pt x="265175" y="271272"/>
                </a:lnTo>
                <a:lnTo>
                  <a:pt x="281940" y="246888"/>
                </a:lnTo>
                <a:lnTo>
                  <a:pt x="281940" y="248412"/>
                </a:lnTo>
                <a:lnTo>
                  <a:pt x="316185" y="248412"/>
                </a:lnTo>
                <a:lnTo>
                  <a:pt x="306324" y="263651"/>
                </a:lnTo>
                <a:lnTo>
                  <a:pt x="289559" y="288036"/>
                </a:lnTo>
                <a:lnTo>
                  <a:pt x="272796" y="310896"/>
                </a:lnTo>
                <a:lnTo>
                  <a:pt x="243332" y="355091"/>
                </a:lnTo>
                <a:lnTo>
                  <a:pt x="242316" y="355091"/>
                </a:lnTo>
                <a:lnTo>
                  <a:pt x="212852" y="399288"/>
                </a:lnTo>
                <a:lnTo>
                  <a:pt x="211835" y="399288"/>
                </a:lnTo>
                <a:lnTo>
                  <a:pt x="198119" y="420624"/>
                </a:lnTo>
                <a:lnTo>
                  <a:pt x="187452" y="438912"/>
                </a:lnTo>
                <a:lnTo>
                  <a:pt x="175260" y="458724"/>
                </a:lnTo>
                <a:lnTo>
                  <a:pt x="164591" y="477012"/>
                </a:lnTo>
                <a:lnTo>
                  <a:pt x="155448" y="495300"/>
                </a:lnTo>
                <a:lnTo>
                  <a:pt x="153369" y="499872"/>
                </a:lnTo>
                <a:close/>
              </a:path>
              <a:path w="506094" h="638810">
                <a:moveTo>
                  <a:pt x="242316" y="356616"/>
                </a:moveTo>
                <a:lnTo>
                  <a:pt x="242316" y="355091"/>
                </a:lnTo>
                <a:lnTo>
                  <a:pt x="243332" y="355091"/>
                </a:lnTo>
                <a:lnTo>
                  <a:pt x="242316" y="356616"/>
                </a:lnTo>
                <a:close/>
              </a:path>
              <a:path w="506094" h="638810">
                <a:moveTo>
                  <a:pt x="211835" y="400812"/>
                </a:moveTo>
                <a:lnTo>
                  <a:pt x="211835" y="399288"/>
                </a:lnTo>
                <a:lnTo>
                  <a:pt x="212852" y="399288"/>
                </a:lnTo>
                <a:lnTo>
                  <a:pt x="211835" y="400812"/>
                </a:lnTo>
                <a:close/>
              </a:path>
              <a:path w="506094" h="638810">
                <a:moveTo>
                  <a:pt x="85725" y="574738"/>
                </a:moveTo>
                <a:lnTo>
                  <a:pt x="88391" y="565404"/>
                </a:lnTo>
                <a:lnTo>
                  <a:pt x="89916" y="565404"/>
                </a:lnTo>
                <a:lnTo>
                  <a:pt x="94487" y="554736"/>
                </a:lnTo>
                <a:lnTo>
                  <a:pt x="100583" y="542544"/>
                </a:lnTo>
                <a:lnTo>
                  <a:pt x="100583" y="541020"/>
                </a:lnTo>
                <a:lnTo>
                  <a:pt x="115823" y="513588"/>
                </a:lnTo>
                <a:lnTo>
                  <a:pt x="123443" y="498348"/>
                </a:lnTo>
                <a:lnTo>
                  <a:pt x="123443" y="499872"/>
                </a:lnTo>
                <a:lnTo>
                  <a:pt x="153369" y="499872"/>
                </a:lnTo>
                <a:lnTo>
                  <a:pt x="147827" y="512064"/>
                </a:lnTo>
                <a:lnTo>
                  <a:pt x="146304" y="512064"/>
                </a:lnTo>
                <a:lnTo>
                  <a:pt x="139446" y="525780"/>
                </a:lnTo>
                <a:lnTo>
                  <a:pt x="138683" y="525780"/>
                </a:lnTo>
                <a:lnTo>
                  <a:pt x="131064" y="541020"/>
                </a:lnTo>
                <a:lnTo>
                  <a:pt x="123443" y="553212"/>
                </a:lnTo>
                <a:lnTo>
                  <a:pt x="124967" y="553212"/>
                </a:lnTo>
                <a:lnTo>
                  <a:pt x="117348" y="566928"/>
                </a:lnTo>
                <a:lnTo>
                  <a:pt x="114735" y="573024"/>
                </a:lnTo>
                <a:lnTo>
                  <a:pt x="86867" y="573024"/>
                </a:lnTo>
                <a:lnTo>
                  <a:pt x="85725" y="574738"/>
                </a:lnTo>
                <a:close/>
              </a:path>
              <a:path w="506094" h="638810">
                <a:moveTo>
                  <a:pt x="138683" y="527304"/>
                </a:moveTo>
                <a:lnTo>
                  <a:pt x="138683" y="525780"/>
                </a:lnTo>
                <a:lnTo>
                  <a:pt x="139446" y="525780"/>
                </a:lnTo>
                <a:lnTo>
                  <a:pt x="138683" y="527304"/>
                </a:lnTo>
                <a:close/>
              </a:path>
              <a:path w="506094" h="638810">
                <a:moveTo>
                  <a:pt x="25908" y="556259"/>
                </a:moveTo>
                <a:lnTo>
                  <a:pt x="16764" y="556259"/>
                </a:lnTo>
                <a:lnTo>
                  <a:pt x="16764" y="551688"/>
                </a:lnTo>
                <a:lnTo>
                  <a:pt x="19812" y="548640"/>
                </a:lnTo>
                <a:lnTo>
                  <a:pt x="22860" y="548640"/>
                </a:lnTo>
                <a:lnTo>
                  <a:pt x="25908" y="551688"/>
                </a:lnTo>
                <a:lnTo>
                  <a:pt x="25908" y="556259"/>
                </a:lnTo>
                <a:close/>
              </a:path>
              <a:path w="506094" h="638810">
                <a:moveTo>
                  <a:pt x="15239" y="559308"/>
                </a:moveTo>
                <a:lnTo>
                  <a:pt x="16764" y="554736"/>
                </a:lnTo>
                <a:lnTo>
                  <a:pt x="16764" y="556259"/>
                </a:lnTo>
                <a:lnTo>
                  <a:pt x="25908" y="556259"/>
                </a:lnTo>
                <a:lnTo>
                  <a:pt x="25908" y="557783"/>
                </a:lnTo>
                <a:lnTo>
                  <a:pt x="16764" y="557783"/>
                </a:lnTo>
                <a:lnTo>
                  <a:pt x="15239" y="559308"/>
                </a:lnTo>
                <a:close/>
              </a:path>
              <a:path w="506094" h="638810">
                <a:moveTo>
                  <a:pt x="25908" y="560832"/>
                </a:moveTo>
                <a:lnTo>
                  <a:pt x="15239" y="560832"/>
                </a:lnTo>
                <a:lnTo>
                  <a:pt x="16764" y="557783"/>
                </a:lnTo>
                <a:lnTo>
                  <a:pt x="25908" y="557783"/>
                </a:lnTo>
                <a:lnTo>
                  <a:pt x="25908" y="560832"/>
                </a:lnTo>
                <a:close/>
              </a:path>
              <a:path w="506094" h="638810">
                <a:moveTo>
                  <a:pt x="22098" y="588264"/>
                </a:moveTo>
                <a:lnTo>
                  <a:pt x="6096" y="588264"/>
                </a:lnTo>
                <a:lnTo>
                  <a:pt x="7619" y="583691"/>
                </a:lnTo>
                <a:lnTo>
                  <a:pt x="7619" y="579120"/>
                </a:lnTo>
                <a:lnTo>
                  <a:pt x="9143" y="576072"/>
                </a:lnTo>
                <a:lnTo>
                  <a:pt x="10667" y="571500"/>
                </a:lnTo>
                <a:lnTo>
                  <a:pt x="10667" y="568451"/>
                </a:lnTo>
                <a:lnTo>
                  <a:pt x="12191" y="566928"/>
                </a:lnTo>
                <a:lnTo>
                  <a:pt x="12191" y="563880"/>
                </a:lnTo>
                <a:lnTo>
                  <a:pt x="13716" y="562356"/>
                </a:lnTo>
                <a:lnTo>
                  <a:pt x="15239" y="559308"/>
                </a:lnTo>
                <a:lnTo>
                  <a:pt x="15239" y="560832"/>
                </a:lnTo>
                <a:lnTo>
                  <a:pt x="25908" y="560832"/>
                </a:lnTo>
                <a:lnTo>
                  <a:pt x="25908" y="568451"/>
                </a:lnTo>
                <a:lnTo>
                  <a:pt x="25145" y="569975"/>
                </a:lnTo>
                <a:lnTo>
                  <a:pt x="24383" y="569975"/>
                </a:lnTo>
                <a:lnTo>
                  <a:pt x="24383" y="579120"/>
                </a:lnTo>
                <a:lnTo>
                  <a:pt x="22860" y="583691"/>
                </a:lnTo>
                <a:lnTo>
                  <a:pt x="21335" y="586740"/>
                </a:lnTo>
                <a:lnTo>
                  <a:pt x="22860" y="586740"/>
                </a:lnTo>
                <a:lnTo>
                  <a:pt x="22098" y="588264"/>
                </a:lnTo>
                <a:close/>
              </a:path>
              <a:path w="506094" h="638810">
                <a:moveTo>
                  <a:pt x="24383" y="571500"/>
                </a:moveTo>
                <a:lnTo>
                  <a:pt x="24383" y="569975"/>
                </a:lnTo>
                <a:lnTo>
                  <a:pt x="25145" y="569975"/>
                </a:lnTo>
                <a:lnTo>
                  <a:pt x="24383" y="571500"/>
                </a:lnTo>
                <a:close/>
              </a:path>
              <a:path w="506094" h="638810">
                <a:moveTo>
                  <a:pt x="85343" y="576072"/>
                </a:moveTo>
                <a:lnTo>
                  <a:pt x="85725" y="574738"/>
                </a:lnTo>
                <a:lnTo>
                  <a:pt x="86867" y="573024"/>
                </a:lnTo>
                <a:lnTo>
                  <a:pt x="85343" y="576072"/>
                </a:lnTo>
                <a:close/>
              </a:path>
              <a:path w="506094" h="638810">
                <a:moveTo>
                  <a:pt x="112775" y="577596"/>
                </a:moveTo>
                <a:lnTo>
                  <a:pt x="112775" y="576072"/>
                </a:lnTo>
                <a:lnTo>
                  <a:pt x="85343" y="576072"/>
                </a:lnTo>
                <a:lnTo>
                  <a:pt x="86867" y="573024"/>
                </a:lnTo>
                <a:lnTo>
                  <a:pt x="114735" y="573024"/>
                </a:lnTo>
                <a:lnTo>
                  <a:pt x="112775" y="577596"/>
                </a:lnTo>
                <a:close/>
              </a:path>
              <a:path w="506094" h="638810">
                <a:moveTo>
                  <a:pt x="74675" y="589788"/>
                </a:moveTo>
                <a:lnTo>
                  <a:pt x="79248" y="582167"/>
                </a:lnTo>
                <a:lnTo>
                  <a:pt x="80771" y="582167"/>
                </a:lnTo>
                <a:lnTo>
                  <a:pt x="85725" y="574738"/>
                </a:lnTo>
                <a:lnTo>
                  <a:pt x="85343" y="576072"/>
                </a:lnTo>
                <a:lnTo>
                  <a:pt x="112775" y="576072"/>
                </a:lnTo>
                <a:lnTo>
                  <a:pt x="108204" y="586740"/>
                </a:lnTo>
                <a:lnTo>
                  <a:pt x="106679" y="588264"/>
                </a:lnTo>
                <a:lnTo>
                  <a:pt x="76200" y="588264"/>
                </a:lnTo>
                <a:lnTo>
                  <a:pt x="74675" y="589788"/>
                </a:lnTo>
                <a:close/>
              </a:path>
              <a:path w="506094" h="638810">
                <a:moveTo>
                  <a:pt x="19812" y="598932"/>
                </a:moveTo>
                <a:lnTo>
                  <a:pt x="3048" y="598932"/>
                </a:lnTo>
                <a:lnTo>
                  <a:pt x="3048" y="594359"/>
                </a:lnTo>
                <a:lnTo>
                  <a:pt x="4571" y="589788"/>
                </a:lnTo>
                <a:lnTo>
                  <a:pt x="6096" y="586740"/>
                </a:lnTo>
                <a:lnTo>
                  <a:pt x="6096" y="588264"/>
                </a:lnTo>
                <a:lnTo>
                  <a:pt x="22098" y="588264"/>
                </a:lnTo>
                <a:lnTo>
                  <a:pt x="21335" y="589788"/>
                </a:lnTo>
                <a:lnTo>
                  <a:pt x="21335" y="591312"/>
                </a:lnTo>
                <a:lnTo>
                  <a:pt x="20320" y="594359"/>
                </a:lnTo>
                <a:lnTo>
                  <a:pt x="19812" y="594359"/>
                </a:lnTo>
                <a:lnTo>
                  <a:pt x="19812" y="598932"/>
                </a:lnTo>
                <a:close/>
              </a:path>
              <a:path w="506094" h="638810">
                <a:moveTo>
                  <a:pt x="96012" y="603504"/>
                </a:moveTo>
                <a:lnTo>
                  <a:pt x="64008" y="603504"/>
                </a:lnTo>
                <a:lnTo>
                  <a:pt x="67056" y="598932"/>
                </a:lnTo>
                <a:lnTo>
                  <a:pt x="71627" y="594359"/>
                </a:lnTo>
                <a:lnTo>
                  <a:pt x="76200" y="588264"/>
                </a:lnTo>
                <a:lnTo>
                  <a:pt x="106679" y="588264"/>
                </a:lnTo>
                <a:lnTo>
                  <a:pt x="100583" y="595883"/>
                </a:lnTo>
                <a:lnTo>
                  <a:pt x="96012" y="603504"/>
                </a:lnTo>
                <a:close/>
              </a:path>
              <a:path w="506094" h="638810">
                <a:moveTo>
                  <a:pt x="19812" y="595883"/>
                </a:moveTo>
                <a:lnTo>
                  <a:pt x="19812" y="594359"/>
                </a:lnTo>
                <a:lnTo>
                  <a:pt x="20320" y="594359"/>
                </a:lnTo>
                <a:lnTo>
                  <a:pt x="19812" y="595883"/>
                </a:lnTo>
                <a:close/>
              </a:path>
              <a:path w="506094" h="638810">
                <a:moveTo>
                  <a:pt x="53339" y="637032"/>
                </a:moveTo>
                <a:lnTo>
                  <a:pt x="18287" y="637032"/>
                </a:lnTo>
                <a:lnTo>
                  <a:pt x="12191" y="633983"/>
                </a:lnTo>
                <a:lnTo>
                  <a:pt x="7619" y="629412"/>
                </a:lnTo>
                <a:lnTo>
                  <a:pt x="6096" y="629412"/>
                </a:lnTo>
                <a:lnTo>
                  <a:pt x="3048" y="626364"/>
                </a:lnTo>
                <a:lnTo>
                  <a:pt x="1523" y="621791"/>
                </a:lnTo>
                <a:lnTo>
                  <a:pt x="0" y="618744"/>
                </a:lnTo>
                <a:lnTo>
                  <a:pt x="0" y="605028"/>
                </a:lnTo>
                <a:lnTo>
                  <a:pt x="1523" y="601980"/>
                </a:lnTo>
                <a:lnTo>
                  <a:pt x="1523" y="600456"/>
                </a:lnTo>
                <a:lnTo>
                  <a:pt x="3048" y="597408"/>
                </a:lnTo>
                <a:lnTo>
                  <a:pt x="3048" y="598932"/>
                </a:lnTo>
                <a:lnTo>
                  <a:pt x="19812" y="598932"/>
                </a:lnTo>
                <a:lnTo>
                  <a:pt x="19812" y="605028"/>
                </a:lnTo>
                <a:lnTo>
                  <a:pt x="18287" y="605028"/>
                </a:lnTo>
                <a:lnTo>
                  <a:pt x="19812" y="608075"/>
                </a:lnTo>
                <a:lnTo>
                  <a:pt x="19812" y="609600"/>
                </a:lnTo>
                <a:lnTo>
                  <a:pt x="20573" y="611124"/>
                </a:lnTo>
                <a:lnTo>
                  <a:pt x="19812" y="611124"/>
                </a:lnTo>
                <a:lnTo>
                  <a:pt x="21335" y="614172"/>
                </a:lnTo>
                <a:lnTo>
                  <a:pt x="24383" y="615696"/>
                </a:lnTo>
                <a:lnTo>
                  <a:pt x="27431" y="615696"/>
                </a:lnTo>
                <a:lnTo>
                  <a:pt x="30479" y="617220"/>
                </a:lnTo>
                <a:lnTo>
                  <a:pt x="83312" y="617220"/>
                </a:lnTo>
                <a:lnTo>
                  <a:pt x="82296" y="618744"/>
                </a:lnTo>
                <a:lnTo>
                  <a:pt x="76200" y="624840"/>
                </a:lnTo>
                <a:lnTo>
                  <a:pt x="73152" y="626364"/>
                </a:lnTo>
                <a:lnTo>
                  <a:pt x="70104" y="629412"/>
                </a:lnTo>
                <a:lnTo>
                  <a:pt x="67056" y="630936"/>
                </a:lnTo>
                <a:lnTo>
                  <a:pt x="65531" y="632459"/>
                </a:lnTo>
                <a:lnTo>
                  <a:pt x="64008" y="632459"/>
                </a:lnTo>
                <a:lnTo>
                  <a:pt x="60960" y="633983"/>
                </a:lnTo>
                <a:lnTo>
                  <a:pt x="56387" y="635508"/>
                </a:lnTo>
                <a:lnTo>
                  <a:pt x="53339" y="637032"/>
                </a:lnTo>
                <a:close/>
              </a:path>
              <a:path w="506094" h="638810">
                <a:moveTo>
                  <a:pt x="61569" y="605637"/>
                </a:moveTo>
                <a:lnTo>
                  <a:pt x="64008" y="601980"/>
                </a:lnTo>
                <a:lnTo>
                  <a:pt x="64008" y="603504"/>
                </a:lnTo>
                <a:lnTo>
                  <a:pt x="96012" y="603504"/>
                </a:lnTo>
                <a:lnTo>
                  <a:pt x="94487" y="605028"/>
                </a:lnTo>
                <a:lnTo>
                  <a:pt x="62483" y="605028"/>
                </a:lnTo>
                <a:lnTo>
                  <a:pt x="61569" y="605637"/>
                </a:lnTo>
                <a:close/>
              </a:path>
              <a:path w="506094" h="638810">
                <a:moveTo>
                  <a:pt x="19812" y="606551"/>
                </a:moveTo>
                <a:lnTo>
                  <a:pt x="18287" y="605028"/>
                </a:lnTo>
                <a:lnTo>
                  <a:pt x="19812" y="605028"/>
                </a:lnTo>
                <a:lnTo>
                  <a:pt x="19812" y="606551"/>
                </a:lnTo>
                <a:close/>
              </a:path>
              <a:path w="506094" h="638810">
                <a:moveTo>
                  <a:pt x="60960" y="606551"/>
                </a:moveTo>
                <a:lnTo>
                  <a:pt x="61569" y="605637"/>
                </a:lnTo>
                <a:lnTo>
                  <a:pt x="62483" y="605028"/>
                </a:lnTo>
                <a:lnTo>
                  <a:pt x="60960" y="606551"/>
                </a:lnTo>
                <a:close/>
              </a:path>
              <a:path w="506094" h="638810">
                <a:moveTo>
                  <a:pt x="92964" y="606551"/>
                </a:moveTo>
                <a:lnTo>
                  <a:pt x="60960" y="606551"/>
                </a:lnTo>
                <a:lnTo>
                  <a:pt x="62483" y="605028"/>
                </a:lnTo>
                <a:lnTo>
                  <a:pt x="94487" y="605028"/>
                </a:lnTo>
                <a:lnTo>
                  <a:pt x="92964" y="606551"/>
                </a:lnTo>
                <a:close/>
              </a:path>
              <a:path w="506094" h="638810">
                <a:moveTo>
                  <a:pt x="54864" y="611124"/>
                </a:moveTo>
                <a:lnTo>
                  <a:pt x="57912" y="608075"/>
                </a:lnTo>
                <a:lnTo>
                  <a:pt x="61569" y="605637"/>
                </a:lnTo>
                <a:lnTo>
                  <a:pt x="60960" y="606551"/>
                </a:lnTo>
                <a:lnTo>
                  <a:pt x="92964" y="606551"/>
                </a:lnTo>
                <a:lnTo>
                  <a:pt x="89916" y="609600"/>
                </a:lnTo>
                <a:lnTo>
                  <a:pt x="57912" y="609600"/>
                </a:lnTo>
                <a:lnTo>
                  <a:pt x="54864" y="611124"/>
                </a:lnTo>
                <a:close/>
              </a:path>
              <a:path w="506094" h="638810">
                <a:moveTo>
                  <a:pt x="88392" y="611124"/>
                </a:moveTo>
                <a:lnTo>
                  <a:pt x="54864" y="611124"/>
                </a:lnTo>
                <a:lnTo>
                  <a:pt x="57912" y="609600"/>
                </a:lnTo>
                <a:lnTo>
                  <a:pt x="89916" y="609600"/>
                </a:lnTo>
                <a:lnTo>
                  <a:pt x="88392" y="611124"/>
                </a:lnTo>
                <a:close/>
              </a:path>
              <a:path w="506094" h="638810">
                <a:moveTo>
                  <a:pt x="83312" y="617220"/>
                </a:moveTo>
                <a:lnTo>
                  <a:pt x="36575" y="617220"/>
                </a:lnTo>
                <a:lnTo>
                  <a:pt x="39623" y="615696"/>
                </a:lnTo>
                <a:lnTo>
                  <a:pt x="44196" y="615696"/>
                </a:lnTo>
                <a:lnTo>
                  <a:pt x="47243" y="614172"/>
                </a:lnTo>
                <a:lnTo>
                  <a:pt x="48767" y="614172"/>
                </a:lnTo>
                <a:lnTo>
                  <a:pt x="54864" y="611124"/>
                </a:lnTo>
                <a:lnTo>
                  <a:pt x="88392" y="611124"/>
                </a:lnTo>
                <a:lnTo>
                  <a:pt x="85343" y="614172"/>
                </a:lnTo>
                <a:lnTo>
                  <a:pt x="83312" y="617220"/>
                </a:lnTo>
                <a:close/>
              </a:path>
              <a:path w="506094" h="638810">
                <a:moveTo>
                  <a:pt x="22860" y="614172"/>
                </a:moveTo>
                <a:lnTo>
                  <a:pt x="21335" y="614172"/>
                </a:lnTo>
                <a:lnTo>
                  <a:pt x="19812" y="611124"/>
                </a:lnTo>
                <a:lnTo>
                  <a:pt x="22860" y="614172"/>
                </a:lnTo>
                <a:close/>
              </a:path>
              <a:path w="506094" h="638810">
                <a:moveTo>
                  <a:pt x="21335" y="612648"/>
                </a:moveTo>
                <a:lnTo>
                  <a:pt x="19812" y="611124"/>
                </a:lnTo>
                <a:lnTo>
                  <a:pt x="20573" y="611124"/>
                </a:lnTo>
                <a:lnTo>
                  <a:pt x="21335" y="612648"/>
                </a:lnTo>
                <a:close/>
              </a:path>
              <a:path w="506094" h="638810">
                <a:moveTo>
                  <a:pt x="25908" y="615696"/>
                </a:moveTo>
                <a:lnTo>
                  <a:pt x="24383" y="615696"/>
                </a:lnTo>
                <a:lnTo>
                  <a:pt x="22860" y="614172"/>
                </a:lnTo>
                <a:lnTo>
                  <a:pt x="25908" y="615696"/>
                </a:lnTo>
                <a:close/>
              </a:path>
              <a:path w="506094" h="638810">
                <a:moveTo>
                  <a:pt x="36575" y="617220"/>
                </a:moveTo>
                <a:lnTo>
                  <a:pt x="33527" y="617220"/>
                </a:lnTo>
                <a:lnTo>
                  <a:pt x="38100" y="615696"/>
                </a:lnTo>
                <a:lnTo>
                  <a:pt x="36575" y="617220"/>
                </a:lnTo>
                <a:close/>
              </a:path>
              <a:path w="506094" h="638810">
                <a:moveTo>
                  <a:pt x="44196" y="638556"/>
                </a:moveTo>
                <a:lnTo>
                  <a:pt x="24383" y="638556"/>
                </a:lnTo>
                <a:lnTo>
                  <a:pt x="21335" y="637032"/>
                </a:lnTo>
                <a:lnTo>
                  <a:pt x="48767" y="637032"/>
                </a:lnTo>
                <a:lnTo>
                  <a:pt x="44196" y="63855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54167" y="3011424"/>
            <a:ext cx="847344" cy="91440"/>
          </a:xfrm>
          <a:prstGeom prst="rect"/>
        </p:spPr>
      </p:pic>
      <p:pic>
        <p:nvPicPr>
          <p:cNvPr id="209717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205728" y="3028188"/>
            <a:ext cx="1903475" cy="79121"/>
          </a:xfrm>
          <a:prstGeom prst="rect"/>
        </p:spPr>
      </p:pic>
      <p:grpSp>
        <p:nvGrpSpPr>
          <p:cNvPr id="42" name="object 9"/>
          <p:cNvGrpSpPr/>
          <p:nvPr/>
        </p:nvGrpSpPr>
        <p:grpSpPr>
          <a:xfrm>
            <a:off x="1491996" y="3372611"/>
            <a:ext cx="4688205" cy="2577465"/>
            <a:chOff x="1491996" y="3372611"/>
            <a:chExt cx="4688205" cy="2577465"/>
          </a:xfrm>
        </p:grpSpPr>
        <p:pic>
          <p:nvPicPr>
            <p:cNvPr id="2097176" name="object 1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776597" y="3372611"/>
              <a:ext cx="2403222" cy="2577103"/>
            </a:xfrm>
            <a:prstGeom prst="rect"/>
          </p:spPr>
        </p:pic>
        <p:sp>
          <p:nvSpPr>
            <p:cNvPr id="1048633" name="object 11"/>
            <p:cNvSpPr/>
            <p:nvPr/>
          </p:nvSpPr>
          <p:spPr>
            <a:xfrm>
              <a:off x="4314444" y="3483864"/>
              <a:ext cx="504825" cy="365760"/>
            </a:xfrm>
            <a:custGeom>
              <a:avLst/>
              <a:ahLst/>
              <a:rect l="l" t="t" r="r" b="b"/>
              <a:pathLst>
                <a:path w="504825" h="365760">
                  <a:moveTo>
                    <a:pt x="271272" y="207263"/>
                  </a:moveTo>
                  <a:lnTo>
                    <a:pt x="228600" y="207263"/>
                  </a:lnTo>
                  <a:lnTo>
                    <a:pt x="252984" y="185927"/>
                  </a:lnTo>
                  <a:lnTo>
                    <a:pt x="281940" y="163067"/>
                  </a:lnTo>
                  <a:lnTo>
                    <a:pt x="310896" y="138684"/>
                  </a:lnTo>
                  <a:lnTo>
                    <a:pt x="341376" y="114299"/>
                  </a:lnTo>
                  <a:lnTo>
                    <a:pt x="374904" y="86867"/>
                  </a:lnTo>
                  <a:lnTo>
                    <a:pt x="411480" y="59435"/>
                  </a:lnTo>
                  <a:lnTo>
                    <a:pt x="451104" y="32004"/>
                  </a:lnTo>
                  <a:lnTo>
                    <a:pt x="492252" y="1524"/>
                  </a:lnTo>
                  <a:lnTo>
                    <a:pt x="495300" y="0"/>
                  </a:lnTo>
                  <a:lnTo>
                    <a:pt x="499872" y="0"/>
                  </a:lnTo>
                  <a:lnTo>
                    <a:pt x="501396" y="3048"/>
                  </a:lnTo>
                  <a:lnTo>
                    <a:pt x="504444" y="6096"/>
                  </a:lnTo>
                  <a:lnTo>
                    <a:pt x="504444" y="10667"/>
                  </a:lnTo>
                  <a:lnTo>
                    <a:pt x="501396" y="12191"/>
                  </a:lnTo>
                  <a:lnTo>
                    <a:pt x="464820" y="48767"/>
                  </a:lnTo>
                  <a:lnTo>
                    <a:pt x="428244" y="80772"/>
                  </a:lnTo>
                  <a:lnTo>
                    <a:pt x="393593" y="108203"/>
                  </a:lnTo>
                  <a:lnTo>
                    <a:pt x="391668" y="108203"/>
                  </a:lnTo>
                  <a:lnTo>
                    <a:pt x="358140" y="135635"/>
                  </a:lnTo>
                  <a:lnTo>
                    <a:pt x="327659" y="160019"/>
                  </a:lnTo>
                  <a:lnTo>
                    <a:pt x="271272" y="207263"/>
                  </a:lnTo>
                  <a:close/>
                </a:path>
                <a:path w="504825" h="365760">
                  <a:moveTo>
                    <a:pt x="391668" y="109727"/>
                  </a:moveTo>
                  <a:lnTo>
                    <a:pt x="391668" y="108203"/>
                  </a:lnTo>
                  <a:lnTo>
                    <a:pt x="393593" y="108203"/>
                  </a:lnTo>
                  <a:lnTo>
                    <a:pt x="391668" y="109727"/>
                  </a:lnTo>
                  <a:close/>
                </a:path>
                <a:path w="504825" h="365760">
                  <a:moveTo>
                    <a:pt x="140208" y="315467"/>
                  </a:moveTo>
                  <a:lnTo>
                    <a:pt x="102108" y="315467"/>
                  </a:lnTo>
                  <a:lnTo>
                    <a:pt x="112776" y="306323"/>
                  </a:lnTo>
                  <a:lnTo>
                    <a:pt x="111252" y="306323"/>
                  </a:lnTo>
                  <a:lnTo>
                    <a:pt x="123444" y="295655"/>
                  </a:lnTo>
                  <a:lnTo>
                    <a:pt x="124968" y="295655"/>
                  </a:lnTo>
                  <a:lnTo>
                    <a:pt x="138684" y="284987"/>
                  </a:lnTo>
                  <a:lnTo>
                    <a:pt x="152400" y="272795"/>
                  </a:lnTo>
                  <a:lnTo>
                    <a:pt x="167640" y="259079"/>
                  </a:lnTo>
                  <a:lnTo>
                    <a:pt x="185928" y="242315"/>
                  </a:lnTo>
                  <a:lnTo>
                    <a:pt x="205740" y="225551"/>
                  </a:lnTo>
                  <a:lnTo>
                    <a:pt x="227076" y="207263"/>
                  </a:lnTo>
                  <a:lnTo>
                    <a:pt x="269748" y="207263"/>
                  </a:lnTo>
                  <a:lnTo>
                    <a:pt x="247105" y="227075"/>
                  </a:lnTo>
                  <a:lnTo>
                    <a:pt x="245364" y="227075"/>
                  </a:lnTo>
                  <a:lnTo>
                    <a:pt x="222503" y="245363"/>
                  </a:lnTo>
                  <a:lnTo>
                    <a:pt x="202691" y="263651"/>
                  </a:lnTo>
                  <a:lnTo>
                    <a:pt x="185928" y="278891"/>
                  </a:lnTo>
                  <a:lnTo>
                    <a:pt x="169164" y="292607"/>
                  </a:lnTo>
                  <a:lnTo>
                    <a:pt x="153924" y="304799"/>
                  </a:lnTo>
                  <a:lnTo>
                    <a:pt x="140208" y="315467"/>
                  </a:lnTo>
                  <a:close/>
                </a:path>
                <a:path w="504825" h="365760">
                  <a:moveTo>
                    <a:pt x="245364" y="228599"/>
                  </a:moveTo>
                  <a:lnTo>
                    <a:pt x="245364" y="227075"/>
                  </a:lnTo>
                  <a:lnTo>
                    <a:pt x="247105" y="227075"/>
                  </a:lnTo>
                  <a:lnTo>
                    <a:pt x="245364" y="228599"/>
                  </a:lnTo>
                  <a:close/>
                </a:path>
                <a:path w="504825" h="365760">
                  <a:moveTo>
                    <a:pt x="99060" y="345948"/>
                  </a:moveTo>
                  <a:lnTo>
                    <a:pt x="42672" y="345948"/>
                  </a:lnTo>
                  <a:lnTo>
                    <a:pt x="45720" y="344424"/>
                  </a:lnTo>
                  <a:lnTo>
                    <a:pt x="56388" y="344424"/>
                  </a:lnTo>
                  <a:lnTo>
                    <a:pt x="60960" y="342900"/>
                  </a:lnTo>
                  <a:lnTo>
                    <a:pt x="67056" y="339852"/>
                  </a:lnTo>
                  <a:lnTo>
                    <a:pt x="68580" y="338328"/>
                  </a:lnTo>
                  <a:lnTo>
                    <a:pt x="73152" y="336804"/>
                  </a:lnTo>
                  <a:lnTo>
                    <a:pt x="71628" y="336804"/>
                  </a:lnTo>
                  <a:lnTo>
                    <a:pt x="76200" y="335280"/>
                  </a:lnTo>
                  <a:lnTo>
                    <a:pt x="80772" y="332232"/>
                  </a:lnTo>
                  <a:lnTo>
                    <a:pt x="79248" y="332232"/>
                  </a:lnTo>
                  <a:lnTo>
                    <a:pt x="85344" y="327660"/>
                  </a:lnTo>
                  <a:lnTo>
                    <a:pt x="92964" y="321564"/>
                  </a:lnTo>
                  <a:lnTo>
                    <a:pt x="102108" y="313943"/>
                  </a:lnTo>
                  <a:lnTo>
                    <a:pt x="102108" y="315467"/>
                  </a:lnTo>
                  <a:lnTo>
                    <a:pt x="140208" y="315467"/>
                  </a:lnTo>
                  <a:lnTo>
                    <a:pt x="128016" y="326136"/>
                  </a:lnTo>
                  <a:lnTo>
                    <a:pt x="115824" y="333756"/>
                  </a:lnTo>
                  <a:lnTo>
                    <a:pt x="106680" y="341376"/>
                  </a:lnTo>
                  <a:lnTo>
                    <a:pt x="99060" y="345948"/>
                  </a:lnTo>
                  <a:close/>
                </a:path>
                <a:path w="504825" h="365760">
                  <a:moveTo>
                    <a:pt x="64008" y="341376"/>
                  </a:moveTo>
                  <a:lnTo>
                    <a:pt x="62484" y="341376"/>
                  </a:lnTo>
                  <a:lnTo>
                    <a:pt x="65532" y="339852"/>
                  </a:lnTo>
                  <a:lnTo>
                    <a:pt x="64008" y="341376"/>
                  </a:lnTo>
                  <a:close/>
                </a:path>
                <a:path w="504825" h="365760">
                  <a:moveTo>
                    <a:pt x="56388" y="344424"/>
                  </a:moveTo>
                  <a:lnTo>
                    <a:pt x="47244" y="344424"/>
                  </a:lnTo>
                  <a:lnTo>
                    <a:pt x="50292" y="342900"/>
                  </a:lnTo>
                  <a:lnTo>
                    <a:pt x="59436" y="342900"/>
                  </a:lnTo>
                  <a:lnTo>
                    <a:pt x="56388" y="344424"/>
                  </a:lnTo>
                  <a:close/>
                </a:path>
                <a:path w="504825" h="365760">
                  <a:moveTo>
                    <a:pt x="56388" y="344424"/>
                  </a:moveTo>
                  <a:lnTo>
                    <a:pt x="59436" y="342900"/>
                  </a:lnTo>
                  <a:lnTo>
                    <a:pt x="60960" y="342900"/>
                  </a:lnTo>
                  <a:lnTo>
                    <a:pt x="56388" y="344424"/>
                  </a:lnTo>
                  <a:close/>
                </a:path>
                <a:path w="504825" h="365760">
                  <a:moveTo>
                    <a:pt x="64008" y="364236"/>
                  </a:moveTo>
                  <a:lnTo>
                    <a:pt x="25908" y="364236"/>
                  </a:lnTo>
                  <a:lnTo>
                    <a:pt x="16764" y="359664"/>
                  </a:lnTo>
                  <a:lnTo>
                    <a:pt x="13716" y="356616"/>
                  </a:lnTo>
                  <a:lnTo>
                    <a:pt x="7620" y="356616"/>
                  </a:lnTo>
                  <a:lnTo>
                    <a:pt x="1524" y="353568"/>
                  </a:lnTo>
                  <a:lnTo>
                    <a:pt x="0" y="350520"/>
                  </a:lnTo>
                  <a:lnTo>
                    <a:pt x="1524" y="347472"/>
                  </a:lnTo>
                  <a:lnTo>
                    <a:pt x="1524" y="345948"/>
                  </a:lnTo>
                  <a:lnTo>
                    <a:pt x="4572" y="344424"/>
                  </a:lnTo>
                  <a:lnTo>
                    <a:pt x="7620" y="344424"/>
                  </a:lnTo>
                  <a:lnTo>
                    <a:pt x="10668" y="345948"/>
                  </a:lnTo>
                  <a:lnTo>
                    <a:pt x="13716" y="345948"/>
                  </a:lnTo>
                  <a:lnTo>
                    <a:pt x="15240" y="346710"/>
                  </a:lnTo>
                  <a:lnTo>
                    <a:pt x="13716" y="347472"/>
                  </a:lnTo>
                  <a:lnTo>
                    <a:pt x="98552" y="347472"/>
                  </a:lnTo>
                  <a:lnTo>
                    <a:pt x="94488" y="350520"/>
                  </a:lnTo>
                  <a:lnTo>
                    <a:pt x="92964" y="350520"/>
                  </a:lnTo>
                  <a:lnTo>
                    <a:pt x="86868" y="353568"/>
                  </a:lnTo>
                  <a:lnTo>
                    <a:pt x="86868" y="355092"/>
                  </a:lnTo>
                  <a:lnTo>
                    <a:pt x="77724" y="358140"/>
                  </a:lnTo>
                  <a:lnTo>
                    <a:pt x="79248" y="358140"/>
                  </a:lnTo>
                  <a:lnTo>
                    <a:pt x="73152" y="361188"/>
                  </a:lnTo>
                  <a:lnTo>
                    <a:pt x="71628" y="362712"/>
                  </a:lnTo>
                  <a:lnTo>
                    <a:pt x="67056" y="362712"/>
                  </a:lnTo>
                  <a:lnTo>
                    <a:pt x="64008" y="364236"/>
                  </a:lnTo>
                  <a:close/>
                </a:path>
                <a:path w="504825" h="365760">
                  <a:moveTo>
                    <a:pt x="98552" y="347472"/>
                  </a:moveTo>
                  <a:lnTo>
                    <a:pt x="16764" y="347472"/>
                  </a:lnTo>
                  <a:lnTo>
                    <a:pt x="15748" y="346964"/>
                  </a:lnTo>
                  <a:lnTo>
                    <a:pt x="16764" y="345948"/>
                  </a:lnTo>
                  <a:lnTo>
                    <a:pt x="19812" y="344424"/>
                  </a:lnTo>
                  <a:lnTo>
                    <a:pt x="33528" y="344424"/>
                  </a:lnTo>
                  <a:lnTo>
                    <a:pt x="36576" y="345948"/>
                  </a:lnTo>
                  <a:lnTo>
                    <a:pt x="100584" y="345948"/>
                  </a:lnTo>
                  <a:lnTo>
                    <a:pt x="98552" y="347472"/>
                  </a:lnTo>
                  <a:close/>
                </a:path>
                <a:path w="504825" h="365760">
                  <a:moveTo>
                    <a:pt x="15748" y="346964"/>
                  </a:moveTo>
                  <a:lnTo>
                    <a:pt x="15240" y="346710"/>
                  </a:lnTo>
                  <a:lnTo>
                    <a:pt x="16764" y="345948"/>
                  </a:lnTo>
                  <a:lnTo>
                    <a:pt x="15748" y="346964"/>
                  </a:lnTo>
                  <a:close/>
                </a:path>
                <a:path w="504825" h="365760">
                  <a:moveTo>
                    <a:pt x="15240" y="347472"/>
                  </a:moveTo>
                  <a:lnTo>
                    <a:pt x="13716" y="347472"/>
                  </a:lnTo>
                  <a:lnTo>
                    <a:pt x="15240" y="346710"/>
                  </a:lnTo>
                  <a:lnTo>
                    <a:pt x="15748" y="346964"/>
                  </a:lnTo>
                  <a:lnTo>
                    <a:pt x="15240" y="347472"/>
                  </a:lnTo>
                  <a:close/>
                </a:path>
                <a:path w="504825" h="365760">
                  <a:moveTo>
                    <a:pt x="16764" y="347472"/>
                  </a:moveTo>
                  <a:lnTo>
                    <a:pt x="15240" y="347472"/>
                  </a:lnTo>
                  <a:lnTo>
                    <a:pt x="15748" y="346964"/>
                  </a:lnTo>
                  <a:lnTo>
                    <a:pt x="16764" y="347472"/>
                  </a:lnTo>
                  <a:close/>
                </a:path>
                <a:path w="504825" h="365760">
                  <a:moveTo>
                    <a:pt x="13716" y="358140"/>
                  </a:moveTo>
                  <a:lnTo>
                    <a:pt x="10668" y="356616"/>
                  </a:lnTo>
                  <a:lnTo>
                    <a:pt x="12192" y="356616"/>
                  </a:lnTo>
                  <a:lnTo>
                    <a:pt x="13716" y="358140"/>
                  </a:lnTo>
                  <a:close/>
                </a:path>
                <a:path w="504825" h="365760">
                  <a:moveTo>
                    <a:pt x="15240" y="358140"/>
                  </a:moveTo>
                  <a:lnTo>
                    <a:pt x="12192" y="356616"/>
                  </a:lnTo>
                  <a:lnTo>
                    <a:pt x="13716" y="356616"/>
                  </a:lnTo>
                  <a:lnTo>
                    <a:pt x="15240" y="358140"/>
                  </a:lnTo>
                  <a:close/>
                </a:path>
                <a:path w="504825" h="365760">
                  <a:moveTo>
                    <a:pt x="67056" y="364236"/>
                  </a:moveTo>
                  <a:lnTo>
                    <a:pt x="67056" y="362712"/>
                  </a:lnTo>
                  <a:lnTo>
                    <a:pt x="70104" y="362712"/>
                  </a:lnTo>
                  <a:lnTo>
                    <a:pt x="67056" y="364236"/>
                  </a:lnTo>
                  <a:close/>
                </a:path>
                <a:path w="504825" h="365760">
                  <a:moveTo>
                    <a:pt x="51816" y="365760"/>
                  </a:moveTo>
                  <a:lnTo>
                    <a:pt x="32004" y="365760"/>
                  </a:lnTo>
                  <a:lnTo>
                    <a:pt x="28956" y="364236"/>
                  </a:lnTo>
                  <a:lnTo>
                    <a:pt x="56388" y="364236"/>
                  </a:lnTo>
                  <a:lnTo>
                    <a:pt x="51816" y="3657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91996" y="3412236"/>
              <a:ext cx="2639568" cy="153670"/>
            </a:xfrm>
            <a:prstGeom prst="rect"/>
          </p:spPr>
        </p:pic>
      </p:grpSp>
      <p:pic>
        <p:nvPicPr>
          <p:cNvPr id="2097178" name="object 13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545580" y="3784092"/>
            <a:ext cx="342900" cy="480314"/>
          </a:xfrm>
          <a:prstGeom prst="rect"/>
        </p:spPr>
      </p:pic>
      <p:pic>
        <p:nvPicPr>
          <p:cNvPr id="2097179" name="object 14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6995160" y="3880103"/>
            <a:ext cx="248411" cy="172720"/>
          </a:xfrm>
          <a:prstGeom prst="rect"/>
        </p:spPr>
      </p:pic>
      <p:pic>
        <p:nvPicPr>
          <p:cNvPr id="2097180" name="object 15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7327392" y="3735324"/>
            <a:ext cx="367283" cy="257810"/>
          </a:xfrm>
          <a:prstGeom prst="rect"/>
        </p:spPr>
      </p:pic>
      <p:pic>
        <p:nvPicPr>
          <p:cNvPr id="2097181" name="object 16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7706868" y="3535680"/>
            <a:ext cx="146303" cy="106679"/>
          </a:xfrm>
          <a:prstGeom prst="rect"/>
        </p:spPr>
      </p:pic>
      <p:pic>
        <p:nvPicPr>
          <p:cNvPr id="2097182" name="object 17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7821167" y="3834384"/>
            <a:ext cx="179831" cy="96011"/>
          </a:xfrm>
          <a:prstGeom prst="rect"/>
        </p:spPr>
      </p:pic>
      <p:pic>
        <p:nvPicPr>
          <p:cNvPr id="2097183" name="object 18"/>
          <p:cNvPicPr>
            <a:picLocks/>
          </p:cNvPicPr>
          <p:nvPr/>
        </p:nvPicPr>
        <p:blipFill>
          <a:blip xmlns:r="http://schemas.openxmlformats.org/officeDocument/2006/relationships" r:embed="rId10" cstate="print"/>
          <a:stretch>
            <a:fillRect/>
          </a:stretch>
        </p:blipFill>
        <p:spPr>
          <a:xfrm>
            <a:off x="8150352" y="3561588"/>
            <a:ext cx="469392" cy="386588"/>
          </a:xfrm>
          <a:prstGeom prst="rect"/>
        </p:spPr>
      </p:pic>
      <p:sp>
        <p:nvSpPr>
          <p:cNvPr id="1048634" name="object 19"/>
          <p:cNvSpPr txBox="1"/>
          <p:nvPr/>
        </p:nvSpPr>
        <p:spPr>
          <a:xfrm>
            <a:off x="8532308" y="6662181"/>
            <a:ext cx="457834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Lec-10 (BD in gases)  -  Compatibility Mode</dc:title>
  <dc:creator>DR ABUBAKAR</dc:creator>
  <dcterms:created xsi:type="dcterms:W3CDTF">2023-02-06T06:20:50Z</dcterms:created>
  <dcterms:modified xsi:type="dcterms:W3CDTF">2023-02-06T16:21:44Z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2023-02-06T00:00:00Z</vt:filetime>
  </property>
</Properties>
</file>