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6" r:id="rId35"/>
    <p:sldId id="273" r:id="rId36"/>
    <p:sldId id="277" r:id="rId37"/>
    <p:sldId id="278" r:id="rId38"/>
    <p:sldId id="274" r:id="rId39"/>
    <p:sldId id="275" r:id="rId40"/>
    <p:sldId id="279" r:id="rId4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5" autoAdjust="0"/>
    <p:restoredTop sz="94660"/>
  </p:normalViewPr>
  <p:slideViewPr>
    <p:cSldViewPr snapToGrid="0">
      <p:cViewPr varScale="1">
        <p:scale>
          <a:sx n="68" d="100"/>
          <a:sy n="68"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13T10:24:53.745"/>
    </inkml:context>
    <inkml:brush xml:id="br0">
      <inkml:brushProperty name="width" value="0.05292" units="cm"/>
      <inkml:brushProperty name="height" value="0.05292" units="cm"/>
      <inkml:brushProperty name="color" value="#FF0000"/>
    </inkml:brush>
  </inkml:definitions>
  <inkml:trace contextRef="#ctx0" brushRef="#br0">22473 9153 0,'25'0'94,"0"0"-63,-1 0-16,1 0 17,0 0-32,0 0 31,24 0-15,-24 0-16,0 0 15,0 0-15,49 0 16,-49 0-16,0 0 15,0 0-15,0 0 16,-1 0-16,1 0 16,0 0-1,0 0 1,0 0 0,-1 0-16,1 0 15,0 0 1,0 0-1,0 0 17,-1 0-17</inkml:trace>
  <inkml:trace contextRef="#ctx0" brushRef="#br0" timeOffset="1400.28">22324 11881 0,'25'0'78,"0"0"-78,0 0 16,-1 0-1,1 0 1,0 0-16,0 0 15,0 0 1,24 0 15,-24 0-15,0 0 0,0 0-16,-1 0 15,1 0-15,0 0 16,25 0-16,-1 0 15,1 0-15,0 25 16,-1-25-16,1 0 16,-25 0-16,49 0 15,-49 0-15,0 0 16,-1 0-16,1 0 16,0 0-16,0 0 15,0 0 1,-1 0-1,1 0 1,0 0 0,0 0-1,0 0 1,-1 0 0,1 0-1,0 0 1</inkml:trace>
  <inkml:trace contextRef="#ctx0" brushRef="#br0" timeOffset="2712.39">22473 14188 0,'0'25'32,"25"-25"46,0 0-78,-1 0 15,1 0-15,25 0 16,-25 0 15,-1 0-15,1 0-16,0 0 16,25 0-16,-25 0 15,24 0-15,1 0 16,-25 0-16,24 0 15,26 0-15,-51 0 16,26 0-16,-25 0 16,24 0-16,1 25 15,-25-25-15,24 0 16,-24 0-16,0 0 16,0 0-16,0 0 15,-1 0 16,1 0 1,0 0-17,0 0 79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13T10:26:11.850"/>
    </inkml:context>
    <inkml:brush xml:id="br0">
      <inkml:brushProperty name="width" value="0.05292" units="cm"/>
      <inkml:brushProperty name="height" value="0.05292" units="cm"/>
      <inkml:brushProperty name="color" value="#FF0000"/>
    </inkml:brush>
  </inkml:definitions>
  <inkml:trace contextRef="#ctx0" brushRef="#br0">11881 9401 0,'25'0'156,"0"0"-140,0 0-1,0 0 1,-1 0-16,1 0 15,0 0-15,0 0 16,24 0 0,-24 0-16,0 0 15,0 0-15,25 0 16,-1 0 0,-24 0-16,0 0 0,49 0 15,-49 0 1,0 0-16,0 0 15,-1 0 1</inkml:trace>
  <inkml:trace contextRef="#ctx0" brushRef="#br0" timeOffset="2023.89">19521 9426 0,'25'0'172,"0"0"-141,25 0-15,-26 0 0,1 25-1,0-25 1,0 0 0,0 0-1,-1 0 1,1 0-1,0 0 1,0 0 0,0 0-1,-1 0-15,1 0 32,0 0-17,0 0 1,0 0-1,-1 24 1,1-24 0,0 0-1,0 0-15,0 0 32,-1 0 14,1 0 17,0 0-63,0 0 16,0 0-16,-1 0 15,1 0-15,25 0 16,-25 0-16,24 0 15,1 0-15,24 0 16,-49 0-16,25 0 16,-26 0-16,1 0 15,0 0-15,0 0 16</inkml:trace>
  <inkml:trace contextRef="#ctx0" brushRef="#br0" timeOffset="4183.92">18132 8434 0,'25'0'156,"0"0"-124,0 0-17,-1 0-15,1 0 16,0 0-1,0 0-15,0 0 16,-1 0 0,1 0-16,0 0 15,25 0-15,-26 0 16,1 0-16,0 0 16,0 0-1,0 0 1,0 0 15,-1 0 0,1 0-15,0 0 0,0 0 15,0 0 16</inkml:trace>
  <inkml:trace contextRef="#ctx0" brushRef="#br0" timeOffset="9542.84">4366 9004 0,'0'25'172,"24"-25"-140,1 25-32,0-25 31,0 0 0,0 0 47,-1 0-62,26 0-16,-25-25 15,0 0-15,-1-25 16,1 26-16,0-1 16,0 0-16,-25 0 15,25 25 1</inkml:trace>
  <inkml:trace contextRef="#ctx0" brushRef="#br0" timeOffset="11415.08">4390 14163 0,'25'0'109,"0"0"-77,0 25-1,-25 0-15,25-25-16,-1 50 15,-24-26 1,25 1-16,-25 0 15,25 0 1,0-25 47,0 0-48,-1 0 1,26-50-1,-25 25 1,0 1-16,49-51 16,-24 50-1,-1-24-15,-24-1 16,0 25-16,25 25 16,-50-24-16</inkml:trace>
  <inkml:trace contextRef="#ctx0" brushRef="#br0" timeOffset="15814.8">10096 13419 0,'24'0'141,"1"0"-126,0 0 17,0 0-17,0 0 1,-1 0-16,1 0 16,0 0-1,0 0-15,0 0 16,24 0-16,-24 0 15,25 0-15,-1 0 16,1 0-16,24 0 16,-24 0-1,-1 0-15,1 0 16,0 0-16,-26 0 16,51 0-16,-50 0 15,-1 0-15,1 0 16,25 0-16,-25 0 15,-1 0-15,1 0 16,0 0 0,0 0-1,0 0 1,0 0 0,-1 0 15,1 0-16,0 0-15,0 0 16,0 0 0,-1 0-1,1 0-15,0 0 16,25 0 0,-26 0-1,26 0 1,-25 0-1,24 0-15,-24 0 16,25 0-16,-25-24 16,-1 24-16,1 0 15,0 0-15,0 0 16,0 0-16,-1 0 16,1 0-1</inkml:trace>
  <inkml:trace contextRef="#ctx0" brushRef="#br0" timeOffset="17487.16">14536 13370 0,'24'0'31,"1"0"0,0 0-15,0 0 0,0 0-1,-1 0 1,1 0-16,0 0 15,0 0-15,0 0 16,24 0 0,-24 0-1,25 0-15,-26 0 16,1 0-16,0 0 16,0-25-16,0 25 15,-1 0-15,1 0 16,0 0-16,49 0 15,-49-25-15,25 25 16,-25 0-16,24 0 16,-24 0-1,0 0 1,0 0-16,0 0 16,-1 0-1,1 0 1,0 0-1</inkml:trace>
  <inkml:trace contextRef="#ctx0" brushRef="#br0" timeOffset="22256.2">6648 14039 0,'24'0'94,"1"0"-32,0 0-46,0 0 15,0 0-15,-1 0-1,1 0 1,0 0 0,0 0-1,0 0 1,0 0-1,-1 0 1,1 0 15,0 0 1,0 0-17,0 0 16,-1 0-15,1 0 31,0 0-47,0 0 31,-25 25-15,25-25-16,-1 0 31,1 0-15,0 0 15,0 0-15,0 25 15,-1-25-31,1 0 15,0 0 1,0 25 0,0-25-1,-1 0 1</inkml:trace>
  <inkml:trace contextRef="#ctx0" brushRef="#br0" timeOffset="27808.32">6896 14883 0,'0'25'31,"25"-25"31,-1 0-46,1 0 15,0 0-31,0 0 32,0 0-17,-1 0 16,1 0-31,0 0 16,0 0 0,24 0-1,-24 0 1,0 0-16,0 0 16,0 0-16,-1 0 15,1 0 1,0 0-16,0 0 15,24 0 1,-24 0-16,0 0 16,25 0-16,-1 0 15,1 0-15,-1 0 16,1 0-16,0 0 16,-1 0-16,26 0 15,-1 0-15,-24 0 16,24 0-16,1 24 15,-1-24 1,-24 0-16,-1 0 16,1 0-16,-25 0 15,-1 0-15,1 0 16,0 0 0,-25 25-1</inkml:trace>
  <inkml:trace contextRef="#ctx0" brushRef="#br0" timeOffset="30494.59">8880 14585 0,'25'0'110,"0"25"-79,-1-25 0,-24 25-15,25-25 0,0 0-1,0 25 1,0-25-1,-25 24-15,25-24 16,-1 0 0,1 0-16,-25 25 15,25 0 1,0-25 78,0 0-63,-1-25-31,1 25 16,0-25-16,0 25 15</inkml:trace>
  <inkml:trace contextRef="#ctx0" brushRef="#br0" timeOffset="40357.98">16247 11063 0,'25'0'94,"0"0"-47,-1 0-47,1 0 16,0 0 15,0 0-16,0 0 1,0 0 0,-1 0-1,1 25 1,0-25 0,0 0-16,0 0 15,-1 0 16,1 0 1,0 0-32,0 0 15,0 0 17,24 0-1,-24 0-31,0 0 15,0 0 1,-1 0-16,1 0 16,0 24 15,0-24 0,0 0-15</inkml:trace>
  <inkml:trace contextRef="#ctx0" brushRef="#br0" timeOffset="42023.81">19769 11187 0,'25'0'32,"0"0"15,0 0-32,0 0-15,-1 0 16,26 0-1,-25 25-15,0-25 16,24 0-16,1 0 16,-25 0-16,-1 0 15,1 0-15,25 0 16,-1 0 0,-24 0-16,0 0 15,0 0-15,0 0 16,-1 0-1,1 0-15,0 0 16,0 0 0,0 0-16,-1 0 15,1 0-15,0 0 16,0 0-16,0 0 16,-1 0-16,1 0 31</inkml:trace>
  <inkml:trace contextRef="#ctx0" brushRef="#br0" timeOffset="43888.09">13271 11088 0,'24'0'141,"1"0"-125,0 0-1,0 0 1,0 0 15,-1 0-15,1 0-1,0 0 1,0 0 0,0 0-16,-1 0 15,26 0 1,-25 0 0,0 0-1,-1 0 1,1 0-16,-25 24 15,50-24-15,-25 0 16,-1 0 0,1 0-1,0 0-15,-25 25 16,25-25-16,0 0 16,-1 0 15,1 0 16</inkml:trace>
  <inkml:trace contextRef="#ctx0" brushRef="#br0" timeOffset="45359.98">10368 11088 0,'25'0'0,"0"0"156,0 0-140,0 0-1,-1 0 17,1 0-17,0 0 1,0 0 0,0 24-16,24-24 15,-24 0 1,0 0-1,0 0 1,-1 0 15,1 0 1,0 25-17,0-25 16,0 0 1,-1 0-1</inkml:trace>
  <inkml:trace contextRef="#ctx0" brushRef="#br0" timeOffset="47966.99">14139 12005 0,'24'0'109,"1"0"-93,0 0-1,25 0 1,-26 0 0,26 0-1,0 0-15,-25 0 16,24 0-16,-24 0 16,25 0-16,-26 0 15,1 0 1,0 0-1,25 0-15,-1 0 16,1 0-16,-1 0 16,1 0-16,0 0 15,24 0-15,-24 0 16,24 0-16,-49 0 16,24 0-16,1 0 15,0 0-15,-26 0 16,26 0-16,-25 0 15,25 0-15,-1 0 16,-24 0-16,0 0 16,0 0-16,24 0 15,-24 0-15,0 0 16,24 0-16,1 0 16,-25 0-16,0 0 15,24 0-15,-24 0 16,25 0-16,-26 0 15,26 0-15,24 0 16,-24 0-16,0 0 16,-1 0-1,-24 0-15,25 0 16,24 0-16,-24 0 16,-25 0-16,-1 0 15,1 25-15,0-25 16,0 0-16,24 0 15,-24 0-15,0 0 16,0 0-16,0 25 16,-1-25-16,1 0 15,0 0-15,0 0 16,24 0 0,-24 0-1,0 0-15,25 0 16,-26 0-1,1 0-15,0 0 16,0 0-16,0 0 16,24 0-16,1 0 15,-1 0-15,1 0 16,24 0-16,1 0 16,-26 0-16,26 0 15,-1 0 1,-24 0-16,24 0 15,-24 0-15,24 0 0,-24 0 16,24 0 0,1 0-16,-26 0 15,26 0-15,-1 25 16,-24-25-16,24 0 16,1 0-16,-26 0 15,1 0-15,0 0 16,-1 0-16,1 0 15,-25 0-15,-1 0 16,1 0-16,0 0 16,0 0-16</inkml:trace>
  <inkml:trace contextRef="#ctx0" brushRef="#br0" timeOffset="113256.15">29815 8905 0,'25'0'125,"0"0"-125,0 0 15,-1 0-15,1 0 16,0 0-16,25 0 16,-26 0-16,1 0 15,25 0-15,-25 0 16,24 0-16,-24 0 16,25 0-16,-1 0 15,1 0 1,0 0-16,-1 0 15,1 0-15,-25 0 16,24 0-16,-24 0 16,0 0-1,0 0 17,-25 25 186</inkml:trace>
  <inkml:trace contextRef="#ctx0" brushRef="#br0" timeOffset="120063.18">25152 9277 0,'25'0'172,"0"0"-141,-1 0-15,1 0-1,0-25-15,25 25 16,-1 0-1,1 0-15,-1-25 16,26 25-16,-50-24 16,49 24-16,-49-25 15,24 25 1,-24 0 0,0 0-1,0 0-15,24 0 16,-24 0-16,0 0 15,0 0-15,0 0 16,0 0-16,-1 0 16,-24-25 15,25 25 16</inkml:trace>
  <inkml:trace contextRef="#ctx0" brushRef="#br0" timeOffset="121670.35">25202 11584 0,'24'0'62,"1"0"-46,0 0-1,0 0-15,0 0 16,-1 0-16,1 0 16,25 0-16,-25 0 15,-1 0-15,26 0 16,0 0-16,-1 0 16,-24 0-1,25 0-15,-1 0 16,1 0-16,-1 0 15,-24 0-15,0 0 0,0 0 16,0 0 0,0 0-16,-1 0 15,1 0 1</inkml:trace>
  <inkml:trace contextRef="#ctx0" brushRef="#br0" timeOffset="123432.58">25276 14263 0,'25'0'62,"0"0"-31,-1 0-31,1 0 32,0 0 15,0 0-32,0 0 1,-1 0-16,26 0 15,-25 0 1,0 0 0,-1 0-16,1 0 15,25 0-15,-25 0 16,-1 0-16,1 0 16,0 0-1,0 0 1,0 0-1,-1 0 17,1 0-1</inkml:trace>
  <inkml:trace contextRef="#ctx0" brushRef="#br0" timeOffset="185856.76">3597 11857 0,'49'0'266,"-24"0"-251,25 0 1,-25 0 0,-1 0-1,1 0 1,0 0-1,0 0 1,0 0 0,-1 0-16,1 0 15,0 0-15,0 0 16,0 0 0,-1 0-16,1 0 31,0 0-16,0 0 1,0 0-16,-1 0 31,1 0-15,0 0 0,0 0-1,0 0 1,-1 0-1,1 0-15,0 0 32,0 0 15,0 0-32,-1 0 1,1 0 15,0 0 0,0 0 16,0 0-16,-1 0-15,1 0 31,0 0-16,0 0-15,0 0-16,-1 0 15,1 0 1,0 0 15,0 0-15,0 0 0,-1 0 15,1 0 31,0 0-46,0 0 31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13T10:31:22.274"/>
    </inkml:context>
    <inkml:brush xml:id="br0">
      <inkml:brushProperty name="width" value="0.05292" units="cm"/>
      <inkml:brushProperty name="height" value="0.05292" units="cm"/>
      <inkml:brushProperty name="color" value="#FF0000"/>
    </inkml:brush>
  </inkml:definitions>
  <inkml:trace contextRef="#ctx0" brushRef="#br0">20935 1215 0,'25'0'203,"0"0"-187,0 0 0,-1-24-1,1-1-15,0 25 16,0 0 0,0 0-1,-1 0 95,-24 25-48,25-25-46,-25 24-1,25-24-15,-25 25 16,0 0 0,0 0-16,25 0 15,-25-1 1,0 1-16,0 0 15,25-25-15,-25 25 16,0 24 0,0-24-1,0 0-15,0 0 16,0 0-16,0 24 16,24-49-1,-24 25-15,0 0 16,0 0-1,0 0 1,0-1 0,0 1-16,25 25 31,-25-25-15,0 24-16,0-24 15,0 0-15,0 0 16,0-1-16,0 1 15,0 25-15,0-25 16,0-1-16,0 26 16,0 0-16,0-1 15,0-24-15,0 25 16,0-1-16,0 1 16,0-25-16,0-1 15,0 26-15,0-25 16,0 24-1,0-24 1,0 0 0,0 0-1,0 0 1,0 0-16,0 24 16,0-24-1,0 0-15,0 24 16,0 1-16,0 0 15,0-1-15,0 1 16,0-25 0,0 24-16,0-24 15,0 0-15,0 0 16,0-1 0,0 1-1,0 0 16,0 0 16,0 0 16,0-1-1,0 1 63,-25 0-93,-24-25-17,24 25-15,0 0 16,-24-1-1,-1 1-15,25-25 16,0 0-16,25 25 16,-24-25-16,-1 0 78,0 0 234</inkml:trace>
  <inkml:trace contextRef="#ctx0" brushRef="#br0" timeOffset="959.59">20985 2232 0,'25'0'110,"-1"0"-79,1 0-16,0 0 1,0 0-16,0 0 16,24-24-16,-24 24 15,25 0-15,-1 0 16,26-25-16,-26 25 16,-24-25-16,25 25 15,-26 0-15,26 0 16,-25 0-16,0 0 15,-1 0-15,1 0 16,0-25-16,25 25 16,-25-25 15,-1 25-15,1 0 15,0 0-31</inkml:trace>
  <inkml:trace contextRef="#ctx0" brushRef="#br0" timeOffset="1864.39">21158 2505 0,'25'0'141,"0"0"-141,0 0 16,0 0-1,-1 0-15,1 0 16,25 0-16,-1 0 16,-24 0-16,25 0 15,-25 0-15,-1-25 16,1 25-16,25 0 15,-1-24-15,-24 24 16,25 0-16,0 0 16,-26 0-16,26 0 15,0-25-15,-26 25 16,1-25 0,0 25-1,0 0-15,0 0 63</inkml:trace>
  <inkml:trace contextRef="#ctx0" brushRef="#br0" timeOffset="3400.8">21729 1960 0,'25'0'109,"0"0"-93,-1 0-1,-24 24 1,25-24-16,0 25 31,0 0-31,0-25 16,-1 0-1,-24 25-15,25-25 16,0 0-16,25 25 16,-50-1-16,49-24 15,1 0-15,-25 0 16,-1 25-16,1-25 16,25 25-16,-25-25 15,-1 0-15,1 0 16,-25 25-16,25-25 15,0 0 48,-25 25 15,0-1-15,-25-24-48,25 25 1,-25-25-16,25 25 15,-25 0-15,25 0 16,-24-25-16,-1 49 16,25-24-16,-25 0 15,25 0-15,-25-1 16,0 26 0,25-25-1,-24-25 1,24 25-1,0-1-15,0 1 32,-25-25-32,25 25 15</inkml:trace>
  <inkml:trace contextRef="#ctx0" brushRef="#br0" timeOffset="4910.26">21952 2356 0,'0'25'454,"25"-25"-392,0 0-46,0 0 15,-1 0 0,1 0 0,0 0-15,0 0 0,0 0-1,-1-25 1,1 25 0,0 0-1,0 0 1</inkml:trace>
  <inkml:trace contextRef="#ctx0" brushRef="#br0" timeOffset="6071.92">21803 2158 0,'25'0'266,"0"0"-235,0 0-16,-25-25 1,25 25 31,-25-25 0,24 25-47,1 0 31</inkml:trace>
  <inkml:trace contextRef="#ctx0" brushRef="#br0" timeOffset="-104313.53">25400 5854 0,'0'25'282,"25"0"-251,-25-1-16,25-24 1,-25 25-16,0 0 16,0 0-1,24-25 1,-24 25-16,0-1 31,0 1 16,25-25 47,0 0 62,0 0-156,0 0 16,-1 0-1,1-25 1,0 25-16,25-24 16,-26 24-1,26-25-15,-25 0 16,24 25-16,1-25 15,-25 25-15,25-25 16,24 1-16,-24-1 16,24 0-16,0 0 15,-24 0 1,24 0-16,-24 25 16,49-49-16,-24 24 15,-26 0-15,26 0 16,-26-24-16,26 49 15,-1-25-15,-49 0 16,0 0-16,24 25 16,-24-24-16,0-1 15,0 25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13T10:39:28.530"/>
    </inkml:context>
    <inkml:brush xml:id="br0">
      <inkml:brushProperty name="width" value="0.05292" units="cm"/>
      <inkml:brushProperty name="height" value="0.05292" units="cm"/>
      <inkml:brushProperty name="color" value="#FF0000"/>
    </inkml:brush>
  </inkml:definitions>
  <inkml:trace contextRef="#ctx0" brushRef="#br0">22597 7913 0,'0'24'219,"0"1"-188,0 0 0,0 0 0,0 0-15,0 0 47,25-25-48,-25 24 63,25-24-31,-25 25-31,24 0 15,1-25 0,-25 25-15,25-25 109,25 0-94,-25 0-31,24-25 16,1 25-16,24-50 15,1 1-15,-1 49 16,0-50-16,75 0 16,0 1-16,-50-1 15,25 25-15,-25-24 16,50-1-16,-74 25 16,-26 1-16,1 24 15,0-25-15,-26 0 31</inkml:trace>
  <inkml:trace contextRef="#ctx0" brushRef="#br0" timeOffset="157439.71">21158 9624 0,'25'0'16,"-25"25"140,0 0-141,25-25 1,-25 25-16,0-1 16,0 1 15,0 0-31,25-25 16,-25 25-1,0 0 32,25-25 172,-1 0-204,26 0 1,-25 0-16,24-25 16,1 25-16,24-25 15,-24 0-15,0 0 16,-26 25-16,1 0 16,-25-24-16,25 24 15,0 0 188,49 0-187,1-25-16,49 0 16,0 25-16,25-25 15,49-24-15,0-26 16,-49 75-16,-49-25 15,24 1-15,-75-1 16,1 25-16</inkml:trace>
  <inkml:trace contextRef="#ctx0" brushRef="#br0" timeOffset="168639.71">16892 10368 0,'25'0'235,"0"0"-220,-1 0 1,1 0 0,0 0-16,0 0 15,0 0-15,-1 0 16,1 0-16,0 25 16,25-25-16,-1 0 15,26 0-15,-1 25 16,0-25-16,-24 0 15,0 0-15,24 0 16,-24 0-16,-25 25 16,49-25-16,-24 0 15,-1 0-15,1 25 16,-1-25-16,1 24 16,24-24-16,-24 0 15,0 25-15,-1-25 16,1 25-16,-1-25 15,-24 0 1,25 25-16,-25-25 16,24 0-16,26 0 15,-50 0-15,-1 0 16,26 0-16,0 0 16,-1 0-16,-24 0 15,25 0-15,-1 0 16,1 0-16,-1 0 15,-24 0-15,25 0 16,-25 0-16,24 0 16,-24 0-16,0 0 15,24 0-15,1 0 16,0 0-16,-1 0 16,1 0-16,24 0 15,-24 0-15,24 0 16,-24 0-16,0 0 15,24 0-15,-24 0 16,-26 0-16,51 0 16,-26 0-16,1 0 15,0 0-15,-1 0 16,1 0 0,-25 0-16,24 0 15,1 0-15,-25 0 16,-1 0-1,1 0-15,0 0 32,0 0 77,-25-25-93,25 25 31,-1 0-47,1 0 15,0 0 1,0 0-16,0 0 15,-1 0 1,26 0 0,-50-25 15,25 25 16</inkml:trace>
  <inkml:trace contextRef="#ctx0" brushRef="#br0" timeOffset="-167674.06">24110 11658 0,'0'25'219,"0"25"-203,25-26-1,-25 1-15,25 25 16,-25-25 0,0-1 15,0 1 63,25-25-63,-25 25 94,24-25 78,1 0-203,0 0 16,25 0-1,74 0-15,24-74 16,26 24-16,0-24 16,24-1-16,25-24 15,-24 25-15,-50-1 16,-1 1-16,-48 49 15,-1-25-15,-49 26 16,-1-1-16,-24 0 16</inkml:trace>
  <inkml:trace contextRef="#ctx0" brushRef="#br0" timeOffset="-166218.98">12154 12427 0,'25'0'93,"0"0"-61,0 0-17,0 0-15,-1 0 16,51 0-16,-26 0 15,51 0-15,48 0 16,26 0-16,-25 0 16,49 0-16,1 0 15,-26 0-15,1 0 16,-50 0-16,-25 0 16,0 0-1,-24 0-15,-50 0 16</inkml:trace>
  <inkml:trace contextRef="#ctx0" brushRef="#br0" timeOffset="-162602.1">18876 12452 0,'25'0'140,"0"0"-140,25 0 16,-1 0-16,1 0 16,24 0-16,1 0 15,24 0-15,0 0 16,0 0-16,-24 0 16,24 0-16,0 0 15,25 25-15,-49-25 16,24 0-16,0 25 15,0-25-15,0 0 16,50 0-16,-50 0 16,1 0-16,-1 0 15,50 0-15,-50 0 16,-25 0-16,26 0 16,-26 0-16,0 0 15,1 0-15,-1 0 16,1 0-16,-1 0 15,1 0-15,-1 0 16,0 0-16,-24 0 16,0 0-1,-1 0-15,-24 0 16,25 0-16,-26 0 16,1 0-16,25 0 15,-25 0-15,-1 0 16,1 0-16,25 0 15,-25 0-15,-1 0 16,1 0-16,0 0 16,0 0-16,0 0 15,-1 0-15,1 0 16,50 0-16,-26 0 16,-24 0-16,25 0 15,-25 0-15,24 0 16,-24 0-16,0 0 15,0 0-15,-1 0 16,1 0 0,0 0-1,0 0 1,0 0-16,-1 0 16,1 0-1,0 0-15,0 0 31,0 0-15,-1 0 31,1 0-16,0 0 0,0 0-15,0 0 31,-1 0 125,26 0-157,24-25-15,-24 25 16,49-25-16,-24 0 16,-26 0-16,1 1 15,-1-1-15,-24 0 16,0 25-16,-25-25 16,0 0-1,0 1 1,0-1-1,0-25 1,0 25-16,0 0 16,0 1-16,0-26 15,0 25-15,0 0 16,0-24-16,0-1 16,0 25-16,0-24 15,0 24-15,0-25 16,0 1-16,0-1 15,0 25 1,0 1 31,0-1 0,0 0-47,0 0 15,0 0 1,0 1 0,0-1-16,0 0 31,-25 25-15,25-25 15,-25 25 16,25-25-16,-24 1-15,-1 24 15,25-25-31,-25 0 0,0 0 15,0 25 1,1-25-16,-26 1 16,25-1-16,0 25 15,1-50-15,-26 50 16,25-25-16,-49 0 16,-1 25-16,26-24 15,-1 24-15,1 0 16,24 0-16,-25 0 15,1 0-15,24 0 16,0 0-16,0 0 16,-24 0-1,-1 0 1,0 0-16,1 0 16,-1 0-16,-49 0 15,0 0-15,24 0 16,-24 0-16,25 0 15,-26 0-15,26 0 16,24 0-16,-24 0 16,49 0-16,-24 0 15,24 0-15,0 0 16,-25 0 0,1 0-16,-26 0 15,50 0-15,-24 0 16,-26 0-16,26 0 15,-1 0-15,1 0 16,-26 0-16,26 0 16,-26 0-16,26 0 15,-26 0-15,26 0 16,-1 0-16,-24 0 16,-1 0-16,1 0 15,-1 0-15,1 0 16,-1 24-16,-24-24 15,25 0-15,-25 0 16,24 0-16,-24 0 16,25 0-16,-26 0 15,1 0-15,25 0 16,-1 0-16,26 0 16,-1 0-16,25 0 15,0 0-15,-24 0 16,24 0-1,0 0-15,0 0 16,1 0-16,-1 0 16,-25 0 15,25 0-15,1 0-16,-1 0 15,0 25-15,-25-25 16,26 0-1,-1 0-15,-25 25 16,1-25-16,-26 0 16,26 25-16,24-25 15,0 0-15,-25 0 16,26 0-16,-1 0 16,0 0-16,0 0 15,0 0-15,1 0 31</inkml:trace>
  <inkml:trace contextRef="#ctx0" brushRef="#br0" timeOffset="-161234.42">19199 12526 0,'-25'0'32,"0"0"46,0 0-47,1 0-15,-1 0-16,-25 0 15,1 0-15,-1 0 16,25-24-16,-24 24 15,-1 0-15,-24 0 16,24 0-16,-24 0 16,-1 0-16,25 0 15,1 0-15,-26 0 16,26 0-16,-1 0 16,1 0-16,-26 0 15,26 0-15,-26 0 16,1 0-16,-1 0 15,1 0-15,24 0 16,1 0-16,-1 0 16,25 0-16,-24 0 15,-1 0-15,25 0 16,0 0 0,1 0-16,-1 0 0,0 0 15,0 0 1</inkml:trace>
  <inkml:trace contextRef="#ctx0" brushRef="#br0" timeOffset="-160202.02">19174 11162 0,'-25'0'93,"0"0"-93,1 0 16,-26 0 0,25 0-16,-24 0 15,-1 25-15,-24-25 16,-1 0-16,-24 0 15,-25 25-15,25-25 16,-25 0-16,-25 25 16,25-25-16,-25 0 15,50 0-15,0 0 16,24 0-16,1 0 16,-1 0-1,50 0-15,1 0 16,-26 0-16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13T10:44:24.985"/>
    </inkml:context>
    <inkml:brush xml:id="br0">
      <inkml:brushProperty name="width" value="0.05292" units="cm"/>
      <inkml:brushProperty name="height" value="0.05292" units="cm"/>
      <inkml:brushProperty name="color" value="#FF0000"/>
    </inkml:brush>
  </inkml:definitions>
  <inkml:trace contextRef="#ctx0" brushRef="#br0">14337 12328 0,'0'25'94,"0"0"-63,0-1-15,0 1 0,0 0-16,0 0 15,25-25 1,-25 25-16,0-1 16,0 1-16,0 0 31,0 0 0,0 0 32,25-25 30,0 0-46,-1 0-31,26 0-1,-25 0 1,0 0-16,24 0 16,26 0-16,-1 0 15,-24-25-15,-1 25 16,1 0-16,-25 0 16,24 0-16,1 0 15,-25-25-15,24 25 16,1 0-16,-25 0 15,-1 0-15,26 0 16,0 0-16,-1 0 16,-24 0-16,0 0 15,25 0-15,-1 0 16,1 0-16,-1 0 16,1 0-16,0 0 15,-1 0-15,1 0 16,24 0-16,-24 0 15,-1 0-15,-24 0 16,25 0-16,-1 0 16,1 0-16,-25 0 15,24 0 1,-24 0-16,25 0 16,-25 0-16,-1 0 15,26 0-15,-25 0 16,0 0-1,0 0-15,-1 0 16,1 0 0,0 0-16,0 0 15,0 0-15,-1 0 16,1 0-16,0 0 16,0 0-16,24 0 15,-24 0 1,25 0-16,-25 0 15,-1 0 1,1 0-16,0 0 16,0 0-1,0 0 79,-25 25-78,24-25-1,1 0 1,0 0 15,0 0-15,24 0 15,-49-25-15,25 25-1,-25-25 48,0 0-32,0 1 16,0-1-47,0 0 31,0 0-15,0 0 15,0 1-15</inkml:trace>
  <inkml:trace contextRef="#ctx0" brushRef="#br0" timeOffset="16256.63">29766 6449 0,'-25'0'235,"25"25"-189,-25 0-30,25 0 15,0-1-15,0 1 0,-25 0-1,25 0 1,0 0-1,0-1 1,0 1 0,0 0 15,25-25-15,-25 25-1,0 0 16,0-1-15,25-24 0,-25 25 15,25 0 0,-1-25 16,-24 25-47,25-25 16,0 0-1,0 0 1,0 0 15,-1 0-31,1 0 16,0 0-1,0 0 1,0 0 0,-1 0 31,1 0-16,-25-25 31,25 25-30,-25-25-32,0 0 31,0 1-16,0-1 32,0 0 0,0 0-16,0 0-31,0 1 16,0-1 0,0 0 15,0 0-15,0 0 30,-25 25-30,25-24 0,0-1-1,0 0 1,-25 25-16,25-25 16,0 0 15,-24 25-31,-1 0 31,25-24-31,0-1 47,-25 25-31,0 0 30,0 0-14,1 0 15,-1 0 62,25 25-93,-25-25-1,25 24 1,0 1-1,-25-25 1,25 25 265,-25-25-265,25 25-16,0 0 31,-24-1-15,24 1-16,0 0 15,-25 0 48</inkml:trace>
  <inkml:trace contextRef="#ctx0" brushRef="#br0" timeOffset="18198.59">30212 7714 0,'0'25'156,"-25"-25"-140,25 25-1,-25 0 1,25-1-16,-24-24 16,24 50-16,-25-25 15,25 0 1,0-1-1,0 1 1,0 0-16,0 0 16,0 0-16,0 0 15,0-1-15,0 1 16,0 0-16,0 0 31,0 0-15,25-25-1,-1 24 1,-24 1 15,25-25-15,0 25 15,0 0 16,0-25-47,-25 25 16,25-25-1,-1 0 17,1 0-17,0 0 1,0 0 15,0 0-15,24 0-1,-24 0 1,0 0 0,-25-25-1,0 0 32,25 0-31,-25 0-1,0 1 1,0-1-16,0-25 16,0 25-1,-25-49 1,0 49-16,25 0 15,-25 0 1,25 1 0,-25 24-1,25-25-15,-24 0 16,-1 25 0,25-25-16,-25 25 15,25-25-15,-25 25 16,0-24-1,25-1-15,-24 25 16,-1 0 15,0 0 47</inkml:trace>
  <inkml:trace contextRef="#ctx0" brushRef="#br0" timeOffset="19769.12">27657 6896 0,'0'25'109,"-25"24"-93,1-24-16,24 0 16,0 24-16,-25-24 15,25 25-15,-25-1 16,25-24-16,0 0 15,0 25-15,0-26 16,0 1 0,0 0-16,0 0 47,0 0-16,25-25 0,-25 24-31,25-24 16,-1 0-1,1 0 1,0 0 0,0 0-1,0 0-15,-1-24 16,26 24-1,-50-25-15,25 0 32,-25 0-17,0 0 1,25 25 0,-25-24-16,0-1 31,0 0-31,0 0 15,0 0 1,0 1 0,0-1-1,0 0-15,0 0 16,0 0 0,0 1-1,-25 24-15,25-25 16,-25 25-1,25-25-15,-25 0 32,0 25-17,25-25 1,-24 25 15</inkml:trace>
  <inkml:trace contextRef="#ctx0" brushRef="#br0" timeOffset="21824.66">27335 6400 0,'0'24'125,"0"1"-125,0 0 16,0 25-16,0-26 16,25 1-1,-25 0-15,24 0 16,1-25 109,-25-25-125,75 0 16,-26-24-16,26-26 15,24 1-15,-25 24 16,1 1-16,-26 49 15,-49-50-15,25 50 16,0 0-16</inkml:trace>
  <inkml:trace contextRef="#ctx0" brushRef="#br0" timeOffset="23678.95">30361 5978 0,'0'25'62,"0"0"1,0-1-32,0 1-16,0 0 1,0 0 0,0 0-16,0-1 15,25 1-15,-25 0 16,25-25-16,-25 25 16,0 0-16,0-1 15,24-24 79,1-24-78,0-1-1,49 0-15,-24 0 16,0-24-16,24-1 15,25 0-15,-49 1 16,24-1 0,1 25-16,-26-24 0,1 24 15</inkml:trace>
  <inkml:trace contextRef="#ctx0" brushRef="#br0" timeOffset="28863.26">30659 7565 0,'0'25'172,"0"0"-172,0 0 15,0 0 1,0-1 15,0 1-15,0 0 15,24-25-15,-24 25-1,25-25 126,0 0-126,-25-25-15,50 0 16,-26-24-16,26-1 16,0 25-16,-26-24 15,26 24-15,-25-25 16,0 25-16,-1 1 16,26-1-16,-25 0 15,0 0 1,-1 0-16,1 1 15</inkml:trace>
  <inkml:trace contextRef="#ctx0" brushRef="#br0" timeOffset="33496.94">27880 7888 0,'0'-25'31,"-24"25"125,-1 0-125,25 25-15,0 0 0,-25-25-16,25 24 15,0 1-15,-25 0 16,25 0-16,-25 25 15,25-26-15,0 1 16,0 0-16,0 0 16,0 0-1,0-1 1,0 1 15,0 0 0,0 0-15,0 0 31,25-25-31,0 0-1,0 0 1,0 0-16,-1 0 15,1 0-15,50 0 16,-51 0-16,1 0 16,0 0-16,0 0 15,0 0 1,0 0 0,-1-25-1,-24 0-15,25 25 16,-25-25-16,0 0 15,25 1 1,-25-1 0,0 0-1,0 0 1,0 0 0,0 1-16,0-1 15,0 0 1,0 0-1,-25 0 1,0 0 31,1 25-31,-1 0-1,25-24-15,-25 24 31,0 0 1,0 0-1,0 0-31,1 0 16,-1 0-1,0 0 1,0 0-1,0 0 1</inkml:trace>
  <inkml:trace contextRef="#ctx0" brushRef="#br0" timeOffset="34686.6">28104 7615 0,'0'25'94,"25"-25"-94,-25 25 16,0-1-1,24-24 1,-24 25 0,0 0 15,0 0-15,25-25-1,-25 25 1,25-25 140,0 0-140,0 0 31,-1 0-16,-24-25-16,25 25 1,0 0 0,-25-25-1,25 25-15,24-25 16,-24 25-16,0-25 16,25 25-16,-50-24 15,24 24-15,1 0 16,0 0-1</inkml:trace>
  <inkml:trace contextRef="#ctx0" brushRef="#br0" timeOffset="41087.43">27335 8235 0,'0'25'125,"25"-25"-110,-25 25-15,24-25 16,-24 25 0,0-1-1,25-24-15,-25 50 16,0-25 0,25 0-1,-25-1-15,25 26 16,-25-25-16,0 24 15,25-49 1,-25 25-16,0 0 16,0 0-16,24-25 15,-24 25-15,25-25 188,0 0-173,0 0 1,0 0 0,-1 0-1,1 0 1,0 0 0,0-25-1,0 25-15,24-25 16,1 25-16,-1 0 15,1 0-15,0-25 16,-1 25-16,1-25 16,-25 25-16,0 0 15,-1 0-15,1 0 16,0 0 0,0 0-1,0 0 1,24 0-1,1 0-15,-1-24 16,-24 24-16,25 0 16,-1 0-1,1 0-15,0 0 16,24 0-16,-49 0 16,24 0-16,26 0 15,-26 0-15,1 0 16,0 0-16,-1 0 15,1 0-15,0 0 16,24 0-16,0 0 16,-49 0-16,25-25 15,-25 25-15,49 0 16,-49 0-16,0 0 16,-1 0-16,26 0 15,0 0-15,-26 0 16,1 0-16,0-25 15,0 25-15,0 0 16,24 0-16,-24 0 16,0 0-16,24 0 15,-24 0-15,25 0 16,-25 0-16,24 0 16,26 0-16,-1 0 15,1 0-15,-26 0 16,26 0-16,-1 0 15,0 0 1,1 0-16,-1 0 16,-24 0-16,24 0 15,-24 0-15,-1 0 16,26 0-16,-26 0 16,1 0-16,0 0 15,24-25-15,-49 25 16,0 0-16,0 0 15,-1-25-15,1 25 16,0 0-16,0 0 16,0 0-16,-1 0 15,1 0 1,-25-24 0,0-1 93,0 0-93,0 0-1,0 0 1,0 1-1,0-1-15,0 0 32,0 0-17,0 0 1,0 1 0,0-1-1,0 0 1,0 0-1,0 0 1</inkml:trace>
  <inkml:trace contextRef="#ctx0" brushRef="#br0" timeOffset="116519.65">14188 12427 0,'0'-25'204,"25"25"-204,0-24 31,0 24-16,-1 0 17,-24-25 15,25 25-1,0 0-14,-25-25-32</inkml:trace>
  <inkml:trace contextRef="#ctx0" brushRef="#br0" timeOffset="118594.3">17165 12402 0,'25'25'156,"-1"-25"-140,1 0-1,-25 25 1,25-25 0,-25 25 31,25-25-32,0 0 1,-1 25 46,-24-1 204</inkml:trace>
  <inkml:trace contextRef="#ctx0" brushRef="#br0" timeOffset="180745.1">3125 13841 0,'25'0'31,"-25"-25"63,0 0-78,0 1-1,25-1 1,-25-25-1,25 25 17,-25 1-17,25 24-15,-25-25 94,24 25-78,1 0 15,-25-25-31,25 25 16,0 0-1,0 0 1,-1 0-1,1 0 17,0 0-17,0 0 48,0 0-16</inkml:trace>
  <inkml:trace contextRef="#ctx0" brushRef="#br0" timeOffset="-207159.07">3547 14263 0,'25'0'172,"0"0"-156,-1 0-16,1 0 16,25 0-1,0 0 1,-50-25-16,24 25 15,1 0 1,0 0 0,0 0-16,0 0 15,-1 0 17</inkml:trace>
  <inkml:trace contextRef="#ctx0" brushRef="#br0" timeOffset="-206471.72">3423 14412 0,'25'0'62,"0"0"-46,24 0 0,-24 0-16,0 0 15,24 0-15,1 0 16,0-25-16,-25 25 15,24 0-15,1 0 16,-25-25-16,-1 25 16,-24-25-16,25 25 15</inkml:trace>
  <inkml:trace contextRef="#ctx0" brushRef="#br0" timeOffset="-205855.19">3845 14139 0,'25'0'47,"-1"0"-32,1 0 1,0 24-1,25 1-15,-1 0 16,1 0 0,-25-25-16,-1 0 15,1 25-15,0-25 16,-25 24 0,25-24-1,-25 25-15,0 0 31,0 0 1,0 0-1,0 0-15</inkml:trace>
  <inkml:trace contextRef="#ctx0" brushRef="#br0" timeOffset="-202920.87">25747 10740 0,'0'25'94,"25"-25"-47,-25 25-32,25-25-15,0 0 16,-1 25-1,26-25-15,0 25 16,-25-1 0,24 1-16,1 0 15,-1 0-15,1 0 16,-25-1-16,24 1 16,-24-25-16,0 25 15,0-25 1,-25 25-16,25 0 15,-25-1 1,24-24-16,1 25 16,-25 0-1,25 0 1,-25 0-16,0 0 16,0-1-1,0 1 1,0 0-16,0 0 15,0 0 1,0-1 0,0 1-16,0 0 15,0 0-15,0 24 16,0-24-16,0 25 16,0-25-1,-25-1-15,25 1 16,-25 0-1,25 0 1,0 0 0,-24-25-1</inkml:trace>
  <inkml:trace contextRef="#ctx0" brushRef="#br0" timeOffset="-163351.89">27136 10666 0</inkml:trace>
  <inkml:trace contextRef="#ctx0" brushRef="#br0" timeOffset="-160143.47">12998 7739 0,'0'-25'141,"0"0"-126,-25 25 1,0 0 15,0 0-31,-24 0 16,-1 0-16,-24 0 15,-50 0-15,-25 0 16,25 25-16,-50 0 16,0 0-16,26 24 15,-26-24-15,0 0 16,50-25-16,-24 25 16,-1 0-16,49-1 15,26 1-15,49-25 16,-24 25-16,49 0 265,0 0-249,0 0 0,0-1-16,0 1 15,0 0-15,24 49 16,-24-49-16,0 25 16,25 24-16,-25 1 15,0-1-15,0 25 16,0 0-16,25 25 15,-25 0 1,0-24-16,0-1 16,0 50-16,0-50 15,0 25-15,0-25 16,0 50-16,0-50 16,0 0-16,0 1 15,0-26-15,0 1 16,0 24-16,0-50 15,0 26-15,0-1 16,0 1-16,0-26 16,0 1-16,0-1 15,0 1-15,0 0 16,0-1-16,0-24 16,0 25-16,0-26 15,0 26-15,0 0 16,0-26-16,0 1 15,0 0-15,0 0 16,0 0 62,0 0-47,0-1 1,0 1-1,0 0-15,0 0-16,0 0 15,0-1 1,0 26-1,0-25 1,0 0 0,0-1-16,0 1 15,0 0 1,0 0 31,0 0-16,25-25 0,0 0-15,-25 24 0,24-24-1,1 0 1,0 0-16,0 0 15,49 25-15,-24-25 16,24 0-16,1 25 16,24-25-16,0 25 15,-24-25-15,24 0 16,-50 0-16,26 25 16,-50-25-1</inkml:trace>
  <inkml:trace contextRef="#ctx0" brushRef="#br0" timeOffset="-157945.25">10592 8037 0,'0'-25'141,"-25"25"-126,0-25 1,-25 0 0,1 0-16,-1-24 15,1 49-15,-1-25 16,25 0-16,0 25 16,-24-25-1,24 1-15,0 24 16,0-50-16,1 50 15,-1-25-15,0-24 16,-25 24-16,25-25 16,-24 1-16,49-1 15,-25 25-15,-25-24 16,50 24-16,-49-25 16,24 25-16,0 1 15,0-26-15,1 50 16,24-50-16,-25 26 31,25-1-15,0 0-1,-25 0 1,25 0-16,0 1 16,0-1-16,-25-25 15,25 1-15,0-1 16,0 0-16,0 1 15,0-1-15,0 0 16,-25 1 0,25-1-16,0 25 15,0-49-15,0 49 16,0 0-16,0 1 16,0-1-16,0 0 15,0 0 1,0 0-1,0 1 1,0-1-16,25 0 16,-25 0-1,25 0 1,-25 1 0,0-1-16,25 25 15,0-25-15,-25 0 16,24 0-16,1 1 15,-25-1 1,25 25 0,0-25-1</inkml:trace>
  <inkml:trace contextRef="#ctx0" brushRef="#br0" timeOffset="-153313.65">12824 7317 0,'25'25'125,"0"-25"-94,-25 25-16,24-25 1,-24 25 0,0 0-1,25-1 17,0-24-32,-25 25 15,25 25 1,-25-25-1,25-1-15,-1 1 16,-24 25-16,25-25 16,0-1-16,-25 26 15,0-25-15,0 24 16,25 1-16,0-25 16,-25 0-16,0-1 15,0 26-15,0-25 16,0 0-1,0 0 1,0-1 0,0 1 15,0 0-15,0 0-1,0 0 16,0-1 1</inkml:trace>
  <inkml:trace contextRef="#ctx0" brushRef="#br0" timeOffset="-150135.96">9252 5978 0,'0'-25'203,"25"25"-140,-25-25-48,25 25-15,0 0 32,-1-24-17,1 24 32,0 0-31,0 0-1,0 0 1,-1 0 15,1 0 1,0 0-17,0 0 32,0 0-16,-1 0-31,1 0 16,-25 24 0,25-24-1,0 25 1,0-25 15,-1 0 0,-24 25-15,25-25-16,-25 25 16,25-25 15,0 0-16,-25 25 1,0-1 15,25-24 1,-25 25-17,0 0-15,24-25 16,-24 25-1,25 0 1,0-25 0,-25 24-1,0 1 17,25 0-32,-25 0 31,25 0 0,-25-1 16,0 1-31,0 0-1,24-25 1,-24 25-1,0 0 17,0-1-17,0 1 32</inkml:trace>
  <inkml:trace contextRef="#ctx0" brushRef="#br0" timeOffset="-143249.8">11162 11311 0,'25'0'32,"0"0"108,0 0-93,-1 25-16,1-25-15,-25 25 0,25-25-1,0 24 16,0-24 16,-1 25-31,1-25 31,-25 25-32,0 0 1,25-25 0,-25 25-1,25-1 1,0 26 15,-25-25 0,24-25-15,-24 25 78,0-1-94,25-24 15,-25 25 1,25-25-16,-25 25 31,25-25-15,-25 25 0,25 0 15,-25-1-16,0 1 48,24-25-32,-24 25 0,0 0 16,0 0 0,0-1 31,0 1-31,0 0-16,0 0-15,0 0 0,0-1 31,0 1-32,0 0 1,0 0 15,0 0 0,0-1 47,0 1-46,0 0 46,0 0-47,0 0-15,0 0-16,0-1 15,-24 1-15,-1 0 16,25 0-16,-25-25 16,25 25-16,0-1 15</inkml:trace>
  <inkml:trace contextRef="#ctx0" brushRef="#br0" timeOffset="-79768.13">30584 13816 0,'0'-25'125,"0"1"-109,0-1 0,0 0-1,0 0-15,0 0 16,0 1-16,-25-1 16,25 0-1,0 0 1,0 0 15,-24 25-15,24-24 15,-25 24-31,25-25 16,0 0 15,-25 25-16,25-25 1,-25 25 31,0 0-31,1 0-1,-1 0 1,-25 0-16,25 0 15,1 0 1,-1 0-16,0 0 16</inkml:trace>
  <inkml:trace contextRef="#ctx0" brushRef="#br0" timeOffset="-58641.64">18703 14635 0,'25'0'188,"-1"0"-157,1 0 0,0 0-15,0 0-1,0 0-15,-1 0 16,1 0 0,0 0-1,0 0 1,0-25-1,-1 25-15,1 0 16,25 0-16,-25 0 16,24-25-16,-24 0 15,0 25-15,0 0 16,-1 0-16,1 0 16,0 0 15,0 0 0,0 0 16,-1 0-31,1 0-1,0 0 1,0 0 15,0 0-31,-1 0 16,1 0-1,0 0-15,0 0 16,0 0-16,24 0 16,-24 0-16,0 0 15,0 0-15,24 0 16,-24 0-16,0 0 15,25 0-15,-26 0 16,26 0 0,-25 0-1,24 0 1,1 0 0,-25 0-16,0 0 15,24 0-15,-24 0 16,25 0-16,-1 0 15,-24 0-15,25 0 16,-1 25-16,-24-25 16,0 0-16,24 0 15,1 0-15,-25 0 16,0 0-16,-1 0 16,1 0-1,0 0-15,0 0 16,0 0-1,24 0 1,-24 0 0,0 0-1,0 0-15,0 0 16,-1 0 0,1 0-16,0 0 15,-25 25-15,25-25 16,0 0-1,-1 0-15,1 0 16,0 0-16,25 0 16,-1 0-16,1 0 15,-1 0-15,1 0 16,0 0-16,-1 0 16,1 0-16,-1 0 15,26 0-15,-50 0 16,24 0-16,-24 0 15,25 0-15,-25 0 16,-1 0 0,1 0-16,0 0 31,0 0-15,24 0-1,-24 0 1,25 0-16,-1 0 15,-24 0-15,0 0 16,25 0-16,-26 0 16,1 0-1,0 0 1,0 0 0,0 0-1,-1 0 1,1 0-16,25 0 15,-1 25-15,1-25 16,0 0-16,-1 0 16,1 0-16,-1 0 15,1 0-15,-25 0 16,25 0-16,-26 0 16,1 0-16,0 0 15,0 0-15,0 0 16,-1 0-16,1 0 15,0 0-15,0 0 16,24 0-16,-24 0 16,25 0-1,-25 0-15,-1 0 16,1 0-16,50 0 16,-26 0-1,-24 0-15,25 0 16,-26 0-1,1 0-15,0 0 16,0 0 0,0 0-1,-1 0 17,1 0-32,0 0 15,0 0 1,0 0-16,-1 0 15,26 0-15,-25 0 16,24 0-16,1 0 16,0 0-16,24 0 15,1 0-15,-1 0 16,-24 0-16,24 0 16,-24 0-16,-1 0 15,1 0-15,-25 0 16,24 0-16,-24 0 15,0 0-15,0 0 16,24 0-16,-24 0 16,0 0-16,0 0 15,-1 0-15,1 0 16,0 0-16,0 0 16,0 0-1,24 0-15,-24 0 16,0 0 15,25 0-31,-1 0 16,-24 0-1,0 0-15,0 0 16,24 0-16,-24 0 16,0 0-16,0 0 15,24 0 1,-24 0-1,0 0 32</inkml:trace>
  <inkml:trace contextRef="#ctx0" brushRef="#br0" timeOffset="73198.75">4217 16371 0,'0'25'94,"25"-25"-78,-1 0 30,1 25-30,0-25 15,0 0-15,0 0-16,-1 0 16,1 0-1,0 0 1,0 0-1,0 0 1,-1 0-16,1 0 16,25 0-16,-25 0 15,-1 0 1,1 0-16,0 0 16,25 0-16,24 0 15,-49 0-15,25 0 16,-1 0-16,1 0 15,-1 0-15,26 0 16,-50 0 0,-1 0-16,1 0 15,0 0-15,0 0 16,0 0 0,-1 0 15,1 0-16,0 0-15,0 0 16,0 0 15,-1 0-15,1 0-16,0 0 16,0 0-1,0 0-15,-1 0 16,26 0-16,-25 25 15,24-25-15,-24 0 16,25 0-16,-1 0 16,-24 0-16,0 0 15,25 0-15,-25 0 16,-1 0-16,1 0 16,0 0-16,0 0 15,0 0 1,-1 0-1,26 0 1,-25 0 0,0 0-1,-1 0-15,1 0 16,25 0 0,-25 0-1,24 0 1,-24 0-1,49 0-15,-49 0 16,0 0-16,0 0 16,24 0-16,1 0 15,-25 0-15,0 0 16,24 0-16,-24 0 16,25 0-1,-26 0 1,1 0-1,0 0-15,0 0 16,0 0 0,0 0-1,-1 0-15,26 0 16,-25 0 0,24 0-1,1-25-15,0 25 16,-26 0-16,26 0 15,0-25-15,-26 25 16,26 0-16,-25 0 16,24 0-16,1-25 15,-25 25 1,0 0 0,-1 0 15,1 0-16,0-25 1,0 25 0,24 0-16,-24 0 15,0 0-15,25 0 16,-26 0-16,1 0 16,0 0-16,25 0 15,-26 0-15,1 0 16,25 0-16,-25 0 15,0 0 1,-1 0 15,1 0-15,0 0 15,0 0-15,0 0-1,-1 0 1,1 0-16,0 0 16,0 0-16,24 0 15,-24 0-15,0 0 16,0 0-16,24 0 16,-24 0-16,0 0 15,25 0-15,-1 0 16,26 0-16,-51 0 15,26 0-15,-25 0 16,0 0-16,-1 0 16,1 0-16,0 0 15,0 0 1,0 0 15,-1 0 47,1 0-46,0 0-17,25 0 16,-25 0-15,-1 0 0,1 0-16</inkml:trace>
  <inkml:trace contextRef="#ctx0" brushRef="#br0" timeOffset="96367.98">9798 15453 0,'25'0'157,"-1"0"-126,1 0-16,0 0 1,0 0 0,0 0-1,24 0 1,-24 0 0,0 0-1,0 0 1,0 0-16,-1 0 15,26 0 1,-25 0 0,0 0-16,-1 0 15,26 0-15,24 0 16,-24 0-16,0 0 16,-26 0-16,26 0 15,24-24-15,-49 24 16,0 0-16,0 0 15,0 0 1,-1 0 15,1 0-15,0 0-16,0 0 16,0 0-1,-1 0-15,1 0 16,0 0-1,0 0-15,0 0 16</inkml:trace>
  <inkml:trace contextRef="#ctx0" brushRef="#br0" timeOffset="115920.7">12551 15553 0,'0'24'109,"25"-24"-78,0 0-15,0 0 0,-1 0-1,1 0 1,0 0-16,0 0 16,24 0-16,-24 0 15,0 0-15,0 0 16,0 0-16,-1 0 15,1 0-15,0-24 16,25 24-16,-26 0 16,1 0-16,25 0 15,-25 0 1,24 0-16,-24 0 16,-25-25-16,50 25 15,-1 0-15,-24 0 16,25 0-16,-25 0 15,49 0-15,-24 0 16,24-25 0,-24 25-16,-26 0 15,26 0-15,24 0 16,-24 0-16,-25 0 16,0 0-16,-1 0 15,1 0-15,0 0 16,0 0-1,0 0 1</inkml:trace>
  <inkml:trace contextRef="#ctx0" brushRef="#br0" timeOffset="133942.79">26367 2629 0,'0'-25'62,"0"50"48,0 0-95,0 0 17,25-25-17,-25 25 1,0 0-1,0-1 1,0 1-16,0 0 31,0 0-31,0 0 16,25-1 0,0 1-1,-25 0-15,0 25 16,0-26-16,25-24 15,-1 50-15,-24-25 16,25 0-16,0 24 16,0 1-16,0-25 15,-1 49-15,51-49 16,-50 0-16,-1 24 16,51-24-16,-26 25 15,1-26-15,0 1 16,24 0-16,1 0 15,-1-25-15,0 25 16,1-1-16,-1 1 16,25 0-16,25-25 15,-24 25-15,24-25 16,24 25-16,-23-25 16,48 25-16,1-25 15,-1 0-15,-24 0 16,25 0-16,-25 0 15,0 0-15,-1 0 16,1-25-16,-50 0 16,1 25-1,24-50-15,-75 25 16,1 1-16,-25 24 16,24 0-16,-49-25 15,25 25 1,-25-25-1,25 0-15,0 0 16,-1 1-16,1-1 16,0 0-16,25-25 15,-50 26-15,25-1 16,-1-25-16,-24 25 16,25-24-16,0 24 15,-25-25 1,0 26-16,0-1 15,0 0-15,0 0 16,0 0-16,0 1 16,0-1-16,0 0 15,0-25-15,0 26 16,0-1-16,0-25 16,0 25-1,-25 1-15,25-26 0,0 25 16,-25 0-16,1 0 15,24 1 1,0-1-16,-25 0 16,25 0-16,-25 25 15,0-25-15,25 1 16,-25-1-16,0-25 16,1 50-16,-1-49 15,0-1-15,-25 25 16,26 0-16,-1 1 15,0-1-15,25 0 16,-25 25-16,0 0 16,25-25-16,-24 25 15,-1 0-15,0-25 16,0 25-16,25-24 16,-49 24-16,24-25 15,0 25-15,-25 0 16,26-25-1,-1 25-15,0 0 16,-25-25-16,1 25 16,-1 0-16,1 0 15,-1 0-15,0 0 16,-24-25-16,0 25 16,-26 0-1,26 0-15,-25 0 16,24 0-16,-24 0 15,25 0-15,24 0 16,-24 0-16,-1 0 16,1 0-16,24 25 15,-24 0-15,24 0 16,1-25-16,-1 25 16,-25-1-16,26 1 15,-1 0-15,1 0 16,-26 0-16,1-1 15,24 1-15,1-25 16,-1 25-16,0 0 16,-24 0-16,24-25 15,26 0-15,-1 0 16,0 24-16,0-24 16,0 0-16,1 0 31,24 25-31,-25-25 15,25 25 1,-25-25-16,0 0 16,-24 25-1,24 0 1,-25-25-16,-24 0 16,24 24-16,0 1 15,1 0-15,-1-25 16,1 25-16,-1-25 15,25 25-15,-24-25 16,24 24-16,0 1 16,0-25-1,0 0 1,25 25 0,-24-25-16,-1 0 93,25 25-61</inkml:trace>
  <inkml:trace contextRef="#ctx0" brushRef="#br0" timeOffset="135360.12">28848 2009 0,'0'25'157,"0"0"-142,0 0 1,0-1-16,0 1 16,0 0-16,0 0 15,0 0-15,0-1 16,0 26-16,25-25 15,-25 0 1,0-1 0,0 1-16,24 0 15,-24 0 1,25-25 0,0 0-1,0 0 1,24 0-1,-24-25 1,0 25-16,25-50 16,-1 50-16,-24-24 15,0-1-15,-25 0 16,0 0 0,0 0-1,0 1 1,0-1-1,-25 25 17,25-25-17,-49 25-15,24-25 16,0 25-16,-25 0 16,1 0-1,24 0-15,-25 0 16,1-25-16,24 25 15,0 0-15,0-24 16,0 24-16,1 0 16</inkml:trace>
  <inkml:trace contextRef="#ctx0" brushRef="#br0" timeOffset="136152.23">29691 2604 0,'0'25'78,"0"0"-62,0 25 0,0-25-16,0-1 15,0 1-15,0 25 16,0-25-16,0-1 16,0 1-16,25 0 15,0 0-15,0 0 16,-1-25-16,26 24 15,0-24 1,-26 25-16,26-25 16,0 0-16,-1 0 15,-24 0-15,0-25 16,0 1-16,-25-26 16,24 25-16,-24 0 15,0-24-15,0 24 16,0-25-1,-24 26-15,-1-1 16,25 0-16,-25 0 16,25 0-16,-50 25 15,26-25-15,-1 1 16,-25 24-16,25 0 16,1 0-16,-1 0 15,-25 0-15,25 0 16,1 0-1,-1 0-15,0 0 16,25 24 0,-25 1-1</inkml:trace>
  <inkml:trace contextRef="#ctx0" brushRef="#br0" timeOffset="136921.56">29344 3249 0,'-25'25'93,"0"25"-77,25-25 0,0 24-16,0-24 15,-24 49-15,-1-49 16,25 25-16,0-25 15,0 24-15,0-24 32,25-25-1,-1 0-15,1 0-1,0 0-15,0 0 16,0 0-16,24 0 15,-24 0-15,0 0 16,-25-25 0,0 0-16,0 1 15,0-26 1,0 25-16,0 0 16,0 1-16,0-1 15,0 0 1,0 0-16,-25 0 15,25 1 1,-25 24-16,25-25 16,-25 25-16,1 0 31,24-25-31</inkml:trace>
  <inkml:trace contextRef="#ctx0" brushRef="#br0" timeOffset="138103.81">27161 3175 0,'-25'0'47,"25"25"-32,0 0 1,0-1-1,0 1 17,0 0-32,0 0 15,0 24 1,0-24 0,0 25-16,25-1 15,0-24 1,0 25-1,0-50 1,-1 25 0,26-25-16,-25 0 15,24 0 1,-24 0-16,0-25 16,-25 0-16,0 0 15,25 0-15,-25 1 16,25-26-16,-25 25 15,0 0 1,24 1-16,-24-26 16,0 25-1,0 0-15,0 1 16,-24-26-16,-1 50 16,0-25-16,0 25 15,25-25 1,-25 25-16,1 0 15,-1 0 1,0 0 0,0 0 46,25 25-46</inkml:trace>
  <inkml:trace contextRef="#ctx0" brushRef="#br0" timeOffset="139133.81">28674 3150 0,'-25'0'32,"1"0"30,-1 25-46,0-25-1,25 50-15,-25-50 16,25 49-16,-25-24 16,1 25-1,24-1-15,0-24 16,0 25-16,0-26 16,-25 1-16,25 0 15,0 0-15,0 0 16,0-1-1,25-24 32,-1 0-31,1 0 0,0 0-16,25 0 15,-26-24 1,1 24-16,-25-25 0,25 25 15,-25-25 1,0 0-16,25 0 16,0-24-1,-25 24-15,0 0 16,0-24-16,24 24 16,-24-25-16,0 25 15,0 1-15,0-1 16,0 0-16,0-25 15,-24 26 1,-1 24-16,25-25 16,-25 25-1,0 0 79</inkml:trace>
  <inkml:trace contextRef="#ctx0" brushRef="#br0" timeOffset="140400.51">28054 2208 0,'0'24'78,"0"26"-62,0-25 0,0 24-16,0 1 15,0 0-15,0-1 16,0-24-1,0 25-15,0-26 16,0 1-16,0 0 16,0 0-16,25 0 31,0-25-15,0 0-1,-1 0 1,1 0-1,0 0-15,0 0 16,0 0-16,-1 0 16,1 0-16,-25-25 15,25 0 1,-25 0-16,0 0 16,0 1-1,0-26 16,0 25-15,0 0 0,0 1-16,0-1 15,-50 25-15,50-50 16,-24 50-16,-1-25 16,0 1-1,0 24 1,25-25-1,-25 25-15,1 0 16,-1 0 31</inkml:trace>
  <inkml:trace contextRef="#ctx0" brushRef="#br0" timeOffset="141390.7">27459 2431 0,'0'25'109,"25"-1"-93,-25 1-1,0 0-15,0 0 16,0 0-16,24-25 15,-24 24 1,25 1-16,-25 0 31,25-25-15,-25 25-16,50 0 16,-26-25-1,1 0 1,0 0-1,0 0 1,0-25 15,-25 0-15,0-25 0,24 26-16,-24-1 15,0-25-15,0 25 16,0 1-16,0-1 15,0 0-15,0 0 16,0 0 0,-24 25 15,24-24-15,-25 24-16,0 0 15,0 0-15,0 0 16,1 0-16,-1 24 15,0 1 1</inkml:trace>
  <inkml:trace contextRef="#ctx0" brushRef="#br0" timeOffset="-148351.79">13320 10046 0,'0'-25'141,"25"25"-110,0 0-31,0 0 16,24 0 0,-24 0-16,0-25 15,24 0-15,26 25 16,-1 0-16,-24 0 15,24 0-15,-49-24 16,25 24-16,-1 0 16,1 0-16,-1-25 15,-24 25-15,0 0 16,0 0-16,0 0 16,-1 0-1,1 0 16,0 0 32,0 0-47,0 0 15,-1 0 0,1 0 32</inkml:trace>
  <inkml:trace contextRef="#ctx0" brushRef="#br0" timeOffset="-147154.16">14015 9723 0,'24'0'141,"26"0"-125,-50 25-16,25-25 15,24 25-15,1-25 16,-25 0-16,24 25 16,1 0-16,-25-25 15,0 0-15,24 24 16,-24 1-16,0-25 15,25 25-15,-26-25 16,1 0 0,-25 25 171,-25 0-140,25-1-31,-24 1-16,-1-25 15,0 50-15,0-25 16,0 0 0,1-25-1,24 24-15,-25-24 16,25 25-16,-25 0 15</inkml:trace>
  <inkml:trace contextRef="#ctx0" brushRef="#br0" timeOffset="90622.55">10220 17264 0,'24'0'141,"1"0"-126,0 0-15,25 0 16,-1-25-16,1 25 15,49 0-15,-25 0 16,26 0-16,24-25 16,-25 1-16,-50 24 15,1-25-15,0 25 16</inkml:trace>
  <inkml:trace contextRef="#ctx0" brushRef="#br0" timeOffset="95822.45">19100 17413 0,'24'0'31,"1"0"0,0 0-15,0 0 15,0 0-15,-1 0-16,1 0 16,0 0-1,0 0-15,0 0 16,-1 0 15,1 0-15,0 0-1,0 0-15,0 0 16,24 0 0,-24 0-16,25 0 15,-1 0-15,1 0 16,24 0-16,-24 0 15,0 0-15,-1 0 16,26 0-16,-26 0 16,26 0-16,-26 0 15,26 0-15,-1 0 16,0 0-16,1 0 16,-26 0-16,26 0 15,-26 0-15,26 0 16,-25 0-16,-1 0 15,1 0-15,-1 0 16,1 0-16,0 0 16,-26 0-16,1 0 15,25 0-15,-1 0 16,-24 0-16,0 0 16,0 0-1,24 0-15,1 0 16,-25 0-16,24 0 15,-24 0-15,50 0 16,-26 0-16,1 0 16,-1 0-16,1 0 15,0 0-15,-1 0 16,26 0-16,-26 0 16,-24 0-16,25 0 15,-25 0-15,24 0 16,-24 0-16,0 0 15,0 0-15,24 0 16,-24-25 0,25 25-1,-26 0 1,1-25-16,25 0 16,-25 25-16,24 0 15,1 0-15,-1 0 16,1-24-16,0 24 15,-26 0-15,26-25 16,0 25-16,-1 0 16,-24 0-1,0 0-15,25-25 16,-1 25-16,1 0 16,-1 0-16,1 0 15,0 0-15,-1 0 16,1 0-16,-25-25 15,24 25-15,1 0 16,-25 0-16,24 0 16,-24 0-16,25-25 15,24 25-15,-24 0 16,24 0-16,0 0 16,1 0-16,24 0 15,-24 0-15,24-24 16,-25 24-16,1 0 15,24 0-15,-25 0 16,-24 0-16,49 0 16,-49 0-16,24 0 15,-24 0-15,-1 0 16,26 0-16,-26 0 16,1 0-16,0 0 15,-1 0 1,-24 0-16,25 0 15,-1 0-15,-24 0 16,0 0-16,24 0 16,-24 0-16,25 0 15,-25 0-15,-1 0 16,1 0-16,0 0 16,0 0-16,0 0 15,-1 0 1,1 0-1,0 0 189,0 0-158,0 0-30,-1 0 0,1 0-1,0 0 126,0 0-125,0 0-1,49 0-15,-24 0 16,-1 24-16,1-24 15,0 25 1,24-25-16,0 0 0,1 25 16,-1-25-1,1 0-15,-26 0 16,26 0-16,-1 0 16,-24 0-16,-1 0 15,-24 0-15,0 0 16,24 0-16,-24 0 15,0 0-15,0 0 16,0 0-16,-1 0 16,1 0-16,0 0 15,0 0-15,25 0 16,-1 0-16,1 0 16,24 0-16,25 0 15,1 0-15,-1 0 16,0 0-16,0 0 15,0 0-15,-24 0 16,-1 0-16,1 0 16,-26 0-16,-24 0 15,0 0-15,0 0 16,0 0 0,-1 0-16,1 0 31,0 0-31,25 0 15,-1 0 1,-24 0 0,49 0-16,-24 0 15,0 0-15,-1 0 16,-24 0-16,25 0 16,-1 0-16,26 0 15,-51 0-15,1 0 16,0 0-1,0 0 64,0 0-17</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13T10:32:27.434"/>
    </inkml:context>
    <inkml:brush xml:id="br0">
      <inkml:brushProperty name="width" value="0.05292" units="cm"/>
      <inkml:brushProperty name="height" value="0.05292" units="cm"/>
      <inkml:brushProperty name="color" value="#FF0000"/>
    </inkml:brush>
  </inkml:definitions>
  <inkml:trace contextRef="#ctx0" brushRef="#br0">27707 3870 0,'25'0'141,"-1"0"-126,26-25 1,0 25-16,24-25 16,25 0-16,-24 0 15,49 25-15,-50 0 16,25-24-16,-49-1 16,0 25-16,-1 0 15,-24 0 16,-25 25 16,0 24-31,25-49-16,-25 25 16,25 0-16,-25 0 15,0-1-15,24 26 31,-24-25-31,0 0 16,0-1-16,0 51 16,0-26-16,0 1 15,0 24-15,25-49 16,-25 25-16,0 24 16,0-24-16,0-1 15,0 1-15,0 0 16,0-1-16,0 1 15,0 24-15,0-24 16,0 0-16,0-1 16,0 1-16,0 24 15,0-24-15,0-1 16,0 1-16,0 24 16,0 1-16,0-26 15,0 1-15,0 24 16,0-24-16,25 0 15,-25-26-15,0 51 16,0-26-16,0 1 16,0 0-16,25-1 15,-25 1-15,0 0 16,0-1-16,0 1 16,0-25-16,25 24 15,-25 1 1,24-25-16,-24-1 15,0 1-15,0 0 16,25 0-16,-25 0 16,0-1-16,0 1 15,25 0-15,-25 0 16,0 0 0,0-1-16,0 1 31,0 0 31,0 0 1,-25 0-48,25-1 1,-25 1 0,1-25-1,24 25 1,-25-25 0,0 25-1,0-25 1,25 25-16,-49-1 15,24-24-15,0 25 16,-25 0-16,26-25 16,-1 0-16,-25 25 15,25 0-15,1-25 16,-26 0-16,25 0 16,0 0-16,1 0 15,24 25-15,-25-25 16,0 0-1,0 0 48,25 24-47</inkml:trace>
  <inkml:trace contextRef="#ctx0" brushRef="#br0" timeOffset="959.83">28377 4762 0,'24'0'141,"1"0"-110,0 0-15,0 0-1,24 0-15,-24 0 16,0 0-16,49 0 16,-24-24-16,49 24 15,0-25-15,-49 0 16,0 0-16,24 25 15,-24 0-15,-1-25 16,1 25-16,-25-24 16,0 24-16,-1 0 15</inkml:trace>
  <inkml:trace contextRef="#ctx0" brushRef="#br0" timeOffset="1775.78">28451 5085 0,'25'0'125,"0"0"-109,-1 0 0,26 0-16,0 0 15,-1 0-15,1 0 16,24-25-16,1 0 15,-1 25-15,25-24 16,-49 24-16,24-25 16,-24 0-1,0 25-15,-26 0 16,26 0-16,-25-25 16,0 25-16,-1-25 15,1 25-15,0 0 16,0 0-16</inkml:trace>
  <inkml:trace contextRef="#ctx0" brushRef="#br0" timeOffset="3178.61">29096 4390 0,'25'0'94,"0"0"-94,-1 25 16,1-25-1,-25 25-15,50 0 16,-25 0 0,-1-25-1,1 24-15,0-24 16,-25 25 0,25 0-1,0-25 16,-25 25-31,24-25 16,1 0 0,-25 25-16,25-25 15,-25 24 1,25 1-16,0-25 16,-1 25-16,1-25 15,0 0-15,-25 25 16,25-25-1,0 25 126,-25-1-110,0 1 63,0 0-63,-25 0-15,25 0 0,-50 0-16,50 24 15,-49 1-15,24-25 16,0-1-16,0 26 15,0-50 1,1 50-16,24-26 16,-50 1-16,50 0 15,-25 0 1,25 0 0,-25-1-1</inkml:trace>
  <inkml:trace contextRef="#ctx0" brushRef="#br0" timeOffset="9431.74">19968 7293 0,'0'24'125,"0"1"-94,0 0-15,0 0 15,0 0-31,0-1 16,0 1-16,0 0 16,25 0-16,-25 0 15,0-1 1,0 1-1,0 0 32,0 25-31,0-26 0,0 1-16,0 0 15,0 25 1,0-26-1,0 1-15,0 0 16,0 0 0,0 0-1,0-1 1,0 1 31,0 0-16</inkml:trace>
  <inkml:trace contextRef="#ctx0" brushRef="#br0" timeOffset="12405.91">13643 7417 0,'0'24'265,"0"1"-233,0 0-17,24-25 1,-24 25 0,0 0-1,0-1 63,0 1-31,0 0-16,0 0-15,0 0 15,0-1-15,0 1 0,0 0-16,0 0 15,0 0 1,0-1-1,0 1 1,0 0 47,0 0 15,25-25-78,-25 25 15,0-1 1,0 1 0,0 0-1,0 0-15,0 0 16,0 0 15,0-1-15,0 1-1,0 0-15,0 0 32,0 0 46,0-1-31,0 1-32</inkml:trace>
  <inkml:trace contextRef="#ctx0" brushRef="#br0" timeOffset="13903.66">13519 8136 0,'24'0'141,"-24"25"-126,25-25 1,-25 25 15,25-25-15,-25 24 31,25-24-32,0 25 16,-1 0 16,1 0-15,-25 0-1,25-25-16,0 0 298,-25-25-313,25-25 16,-1 25-1,1 1-15,-25-1 16,50 0-16,-50-25 15,25 26-15,-1 24 16,-24-25-16,0 0 16,25 25 31</inkml:trace>
  <inkml:trace contextRef="#ctx0" brushRef="#br0" timeOffset="16079.97">19695 7913 0,'25'0'94,"0"0"-16,-1 24-47,-24 1 0,25-25-15,0 0-16,-25 25 16,25 0-1,0 0 17,-1-25-1,-24 25-16,25-25-15,-25 24 32,25-24-32,-25 25 31,25-25 156,0-25-140,-1 25-31,1-24 0,0-1-1,0 0 1,0 25-16,-1-25 15,1 0 1,0 25 0,-25-25-1,25 25-15,-25-24 16</inkml:trace>
  <inkml:trace contextRef="#ctx0" brushRef="#br0" timeOffset="131974.73">16098 4415 0,'0'25'187,"25"-25"-171,-25 25-1,25-25 1,-25 25 0,0-1 15,0 1-16,25-25 1,-1 0 140,26 0-140,24-25-16,51-24 16,-26 24-16,50-25 15,-1 1-15,1-1 16,-25 25-16,0-49 15,0 24-15,-25 26 16,-49 24-16,0-50 16,-1 25-16</inkml:trace>
  <inkml:trace contextRef="#ctx0" brushRef="#br0" timeOffset="132607.81">17041 4093 0,'0'25'63,"0"-1"-48,25 1 1,-25 0-16,0 0 15,0 0-15,24-1 16,-24 1-16,25 0 16,-25 25-16,0-26 15,0 1-15,0 0 16</inkml:trace>
  <inkml:trace contextRef="#ctx0" brushRef="#br0" timeOffset="133182.74">16942 4614 0,'24'0'93,"1"0"-77,0-25-16,0 25 16,0-50-16,24 50 15,1 0-15,-1-25 16,-24-24-16,25 49 15,-25 0-15,-1 0 16,-24-25-16,25 25 16</inkml:trace>
  <inkml:trace contextRef="#ctx0" brushRef="#br0" timeOffset="134063.73">17066 4663 0,'24'0'125,"26"0"-110,-25 0 1,0-25-16,-1 25 15,1-24 1,-25-1-16,25 25 16,0 0-16,0 0 218</inkml:trace>
  <inkml:trace contextRef="#ctx0" brushRef="#br0" timeOffset="-197499.04">26293 4093 0,'0'25'141,"0"-1"-110,25-24-31,-25 25 16,0 0-1,0 0 1,25 0 0,-25-1-1,24 1 1,-24 0 46,25-25 48,25-25-95,24 25 1,-24-49-16,49 24 16,-25-25-16,50-24 15,-49 24-15,49 25 16,0-49-16,-50 24 15,26 1-15,24 24 16,-50 0-16,-24 0 16,-1 1-16</inkml:trace>
  <inkml:trace contextRef="#ctx0" brushRef="#br0" timeOffset="-183016.32">29666 13146 0,'0'25'125,"25"-25"-109,-25 25-1,25-25 17,-25 25-32,0 0 31,0 0-15,25-25-1,-25 24 16,0 1 1,0 0-1,25-25-31,-1 0 156,1-25-140,0 0-1,0 1-15,24-1 16,1-25-16,-25 25 16,49-24-16,-24-1 15,-25 25-15,74-49 16,-74 49-16,24 0 16,1 0-1,-50 1-15,25-1 16,0 25-1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13T10:50:47.569"/>
    </inkml:context>
    <inkml:brush xml:id="br0">
      <inkml:brushProperty name="width" value="0.05292" units="cm"/>
      <inkml:brushProperty name="height" value="0.05292" units="cm"/>
      <inkml:brushProperty name="color" value="#FF0000"/>
    </inkml:brush>
  </inkml:definitions>
  <inkml:trace contextRef="#ctx0" brushRef="#br0">6052 2828 0,'-24'0'125,"-26"49"-109,-24-24 0,-1 25-16,1-25 15,24 24-15,-49 1 16,24-1-16,26 1 16,-50 49-16,74-49 15,-50-1-15,26 26 16,-26-1-16,26-24 15,24 24-15,-25-24 16,26 24-16,24-24 16,-25 0-16,0 24 15,25-24 1,0-26-16,0 1 16,0 25-16,0 24 15,0-49-15,0 0 16,25 24-16,-25 1 15,0-25-15,0 0 16,25-1-16,-25 1 16,24 25-16,-24-25 15,0 24 1,25-24-16,-25 0 16,0 0-16,0-1 15,25 1-15,0 0 16,-25 0-16,25 0 15,-25-1-15,24 1 16,1 50-16,0-1 16,0-24-16,0-1 15,-1 1-15,26 49 16,0-24-16,-26-26 16,1 1-16,0-1 15,0 1 1,0-25-16,-25 0 0,24-1 15,-24 1 1,25-25-16,-25 25 16</inkml:trace>
  <inkml:trace contextRef="#ctx0" brushRef="#br0" timeOffset="984.75">5432 5159 0,'0'25'94,"25"0"-94,0 0 31,0 0-31,-25-1 0,49 1 16,-49 0-1,50 25-15,-25-26 16,-1 26-16,26 24 16,-25-49-16,0 25 15,-1-1-15,1-24 16,0 0-16,0 25 15,-25-26-15,0 1 16,25-25 0,-50 25 140,0-25-140,0 0-1,-49 25-15,49 0 16,-49-25-16,24 25 15,0-25-15,-24 24 16,24 1-16,26-25 16,-1 0-16,-25 25 15</inkml:trace>
  <inkml:trace contextRef="#ctx0" brushRef="#br0" timeOffset="46489.54">18083 17537 0,'24'0'0,"1"0"188,0 0-142,0 0 17,0 0-47,-1 0-1,1 0 1,0 0-1,0 0-15,24-25 16,-24 25-16,0 0 16,25-25-16,-1 25 15,26 0-15,-26 0 16,26 0-16,-26-25 16,26 25-16,-1-24 15,1 24-15,-1-25 16,25 0-16,-24 25 15,-1 0-15,25-25 16,-24 25-16,-26-25 16,1 25-16,-25-24 15,24 24-15,1 0 16,-25 0-16,0 0 16,24 0-16,-49-25 15,50 25-15,-25 0 16,-1 0-1,1 0-15,0 0 0,25-25 16,-26 25 0,1 0-16,50 0 15,49-25 1,-75 25 0,1 0-16,24 0 15,-24 0-15,-1-25 16,125 25-1,-99 0 1,-1 0-16,-24 0 16,24 0-16,-24 0 15,24 0-15,-24 0 16,-1 0-16,-24 0 16,25 0-16,-26 0 15,51 0-15,-50 0 16,24 0-16,1 0 15,-1 0-15,26 0 16,-26 25-16,26-25 16,-25 0-16,-1 25 15,26-25 1,-1 0-16,-24 0 0,24 0 16,-24 0-1,24 0-15,0 0 16,-24 0-16,24 0 15,1 0-15,-1 0 16,1 0-16,-1 0 16,1 0-16,-1 0 15,-24 0-15,24 0 16,-24 0-16,24 0 16,-24 0-16,-1 0 15,1 0-15,-1 25 16,-24-25-16,0 0 15,0 0-15,0 25 16,-1-25 0,1 0-16,0 0 15,0 0 17</inkml:trace>
  <inkml:trace contextRef="#ctx0" brushRef="#br0" timeOffset="47387.16">23465 17165 0,'25'0'31,"-25"25"-15,25-25 0,-25 24-1,0 1 1,25-25-16,-1 25 16,-24 0-16,25 0 15,0-1-15,0 1 16,0 0-16,-1-25 15,1 50-15,0-50 16,-25 49-16,25-49 16,-25 25-16,25-25 31,-25 25 63,-25-25-63,0 25-31,0 0 16,0-1-1,1 1-15,-1 0 16,0-25-16,0 25 15,0-25-15,1 25 16,-1-25 0</inkml:trace>
  <inkml:trace contextRef="#ctx0" brushRef="#br0" timeOffset="49183.75">25177 17711 0,'-25'0'93,"25"24"-77,-25-24 0,0 0-1,1 25-15,-1-25 16,-25 25-16,1-25 15,-1 0-15,-25 25 16,26 0-16,-26-1 16,1 1-16,-25-25 15,0 25-15,-1 0 16,-24 0-16,25-1 16,0 1-1,-25-25-15,25 25 16,-50 0-16,50 0 15,-1-1-15,-48 1 16,48 0-16,-24 0 16,0 0-16,25-25 15,-50 24-15,50 1 16,-25 0-16,25 0 16,0 0-16,-1-1 15,1 1-15,0-25 16,-25 25-16,50-25 15,-26 25-15,1 0 16,25-1-16,-26-24 16,-24 25-16,0-25 15,-24 25-15,24-25 16,-25 0-16,0 0 16,-25 25-16,-24 0 15,-1-25-15,-24 49 16,0-49-16,24 0 15,-24 25-15,-50-25 16,50 25 0,-25-25-16,25 0 0,0 0 15,-1 25 1,1-25-16,25 0 16,-1 0-16,1 0 15,-1 0-15,75 0 16,-49 0-16,73 0 15,-48 0-15,73 0 16,1 0-16,-1 0 16,26 0-16,-1 0 15,1 0-15,24 0 16,-25 0-16,25 0 16,1 0-16,-1-25 15,0 25-15,0 0 16,0 0-16,-24-25 15,24 25 1,0 0-16,-24-25 16,-1 25-16,0 0 15,1 0-15,-1 0 16,0-24-16,-24 24 16,-50-25-16,25 25 15,-25-25-15,25 25 16,-50-25-16,25 25 15,-50-25 1,75 25-16,-25-25 16,25 25-16,24 0 15,1-24-15,-1-1 16,1 0-16,-50 0 16,50 25-16,-1 0 15,-24 0-15,24-25 16,-49 25-16,50-24 15,-50 24-15,25 0 16,24-25-16,-24 25 16,50 0-16,-1 0 15,0-25-15,-24 25 16,49-25 0</inkml:trace>
  <inkml:trace contextRef="#ctx0" brushRef="#br0" timeOffset="50609">12923 17810 0,'-25'0'62,"1"0"-31,-1 0-31,0 0 16,0 25-16,0-25 16,1 24-16,-26-24 15,25 0-15,-24 25 16,-1 25-16,0-50 15,26 0-15,-26 25 16,-24-1-16,49-24 16,0 25-16,-49 0 15,-1 0 1,25-25-16,1 49 0,-1-49 16,1 25-1,-1-25-15,25 25 16,0 0-16,1-25 15,-1 0-15,25 25 204,0-1-189,25 1 1,-25 0-1,24 25-15,1-26 16,-25 1 0,25 25-16,0-1 15,0-49 1,-25 25-16</inkml:trace>
  <inkml:trace contextRef="#ctx0" brushRef="#br0" timeOffset="52129.15">18777 17487 0,'-25'0'31,"1"0"0,-1 0-15,0 0-16,-25 0 15,-24 0-15,-1 0 16,-49 0-16,-24 0 16,-1 0-16,-50 0 15,-49 0-15,25 0 16,-75 0-16,75 0 15,-25-25-15,0 25 16,0 0-16,0 0 16,50 0-16,24 0 15,25 0-15,0 0 16,75 0-16,-25 0 16,49 0-16,0 0 15,26 0 1</inkml:trace>
  <inkml:trace contextRef="#ctx0" brushRef="#br0" timeOffset="52992.84">15255 17090 0,'-25'0'47,"0"25"-32,-24-25-15,24 25 16,-25 25-16,1-50 15,-1 24-15,25 26 16,-24-25-16,24 0 16,-25-1-16,25 1 15,1-25-15,-1 25 16,25 0-16,0 0 94,0-1-32,25 1-62,-1 0 16,26 0-16,0 0 15,-1 0 1,26 24-16,-1-24 16,-24-25-16,-26 50 15,26-26-15,-25-24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9834-6912-47C3-BA8F-AC0BA2089F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C6B33533-83F3-41C1-8811-4EE0356EE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3B30112-FBE7-496E-85F1-967216FF629A}"/>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5" name="Footer Placeholder 4">
            <a:extLst>
              <a:ext uri="{FF2B5EF4-FFF2-40B4-BE49-F238E27FC236}">
                <a16:creationId xmlns:a16="http://schemas.microsoft.com/office/drawing/2014/main" id="{D9D7E8D9-A0F7-4A13-A9FE-7AA334C167D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4D63F8D-14A4-4C6F-91DA-C13D4947CD72}"/>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263101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2122-7DA9-49D6-AA1D-8903BBADF4B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63966AE-6ACB-4853-93E7-4AB8587E8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483C21C-C75B-4F43-A4BD-B5BA5CCBACB4}"/>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5" name="Footer Placeholder 4">
            <a:extLst>
              <a:ext uri="{FF2B5EF4-FFF2-40B4-BE49-F238E27FC236}">
                <a16:creationId xmlns:a16="http://schemas.microsoft.com/office/drawing/2014/main" id="{3919D7BD-AD5F-4709-BD33-A0B8E7C319A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F74229A-5503-4D3B-86BB-B0A36819C57A}"/>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100688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C0897-6D23-4EF7-AEF9-63C7D0FD73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5DBFF59-C436-4342-9682-620436143A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C0F3527-BBD0-44A7-BA0C-67D2E1300B67}"/>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5" name="Footer Placeholder 4">
            <a:extLst>
              <a:ext uri="{FF2B5EF4-FFF2-40B4-BE49-F238E27FC236}">
                <a16:creationId xmlns:a16="http://schemas.microsoft.com/office/drawing/2014/main" id="{9C82DBFD-7379-40C6-8B73-AD2374AD1C3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E8E58E3-5244-412A-BB37-8DDC2C09B456}"/>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389832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E308-F544-4689-90EA-9E50C34DFD2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3F7C549-344B-4B22-A44C-16589782B7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B6DA12A-400D-46E0-9DC0-FF85B4AB2E4D}"/>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5" name="Footer Placeholder 4">
            <a:extLst>
              <a:ext uri="{FF2B5EF4-FFF2-40B4-BE49-F238E27FC236}">
                <a16:creationId xmlns:a16="http://schemas.microsoft.com/office/drawing/2014/main" id="{C64F7F64-D473-4E0E-8092-EF311F29B37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F05E9AA-57EF-4ACE-8444-C61F7D1B0373}"/>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407582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775-4F2A-41B3-8C28-8F91FAA612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C84493C-C51A-4EE9-A542-122FA95EE5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06118-4D47-41D7-850B-2374B5488767}"/>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5" name="Footer Placeholder 4">
            <a:extLst>
              <a:ext uri="{FF2B5EF4-FFF2-40B4-BE49-F238E27FC236}">
                <a16:creationId xmlns:a16="http://schemas.microsoft.com/office/drawing/2014/main" id="{ED4AC895-E18A-48B4-A928-6629861271B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148A5F5-7902-4595-8746-42632E64ECEE}"/>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3081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44C3-3E3A-4B79-92A2-7221830F2CF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CF522BB-A263-4BDC-9A11-80DE50DD2F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F5894CC-015B-47F2-8FE4-8B3FC46C45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E94CC14-B722-49E6-BC05-8DF5553A635F}"/>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6" name="Footer Placeholder 5">
            <a:extLst>
              <a:ext uri="{FF2B5EF4-FFF2-40B4-BE49-F238E27FC236}">
                <a16:creationId xmlns:a16="http://schemas.microsoft.com/office/drawing/2014/main" id="{85878685-701F-497A-A4D8-B625684F1E2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3ED0F7D-093A-4E07-9151-299A16A43965}"/>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70370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70F8-4710-4924-A0E2-7763EBAC4A3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45D23A2-94EC-4FD1-BAD3-E467DCE15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E6FF14-7C41-439E-A1C8-7360CD693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4602718B-56D9-4286-8A64-BA3BB2F30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08022-522B-4AC2-87DA-928C0EE452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E879DB-4C01-4BA8-AE57-7388679B2D03}"/>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8" name="Footer Placeholder 7">
            <a:extLst>
              <a:ext uri="{FF2B5EF4-FFF2-40B4-BE49-F238E27FC236}">
                <a16:creationId xmlns:a16="http://schemas.microsoft.com/office/drawing/2014/main" id="{4D237C75-EECB-42D0-8018-9AB1F5845C36}"/>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0F75E97-539F-4330-9606-584E0F17174F}"/>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2612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76A8-9B15-4601-999D-C1158AE2117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91ED99B-8F91-453B-956E-F881518500DB}"/>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4" name="Footer Placeholder 3">
            <a:extLst>
              <a:ext uri="{FF2B5EF4-FFF2-40B4-BE49-F238E27FC236}">
                <a16:creationId xmlns:a16="http://schemas.microsoft.com/office/drawing/2014/main" id="{60DDD223-485E-4142-A9A6-485C33BDEA9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A5D4AC3-9608-487A-9964-38FA352FC7B9}"/>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234217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493249-36E0-4BD7-AFC6-66294BD12796}"/>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3" name="Footer Placeholder 2">
            <a:extLst>
              <a:ext uri="{FF2B5EF4-FFF2-40B4-BE49-F238E27FC236}">
                <a16:creationId xmlns:a16="http://schemas.microsoft.com/office/drawing/2014/main" id="{F55F5F61-E89C-4EF6-8A72-D7C6286D008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3FE8FC6-4630-4EE6-8D36-9AE7299C8C9C}"/>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206935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94DC-1184-44A2-A3B0-5C724D03C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B85DB489-051F-496C-8A06-F3184199FF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EDE2FEB7-8295-4BB9-AFDC-88BF40799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F96AF-B008-4C35-803A-38638F79DEF8}"/>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6" name="Footer Placeholder 5">
            <a:extLst>
              <a:ext uri="{FF2B5EF4-FFF2-40B4-BE49-F238E27FC236}">
                <a16:creationId xmlns:a16="http://schemas.microsoft.com/office/drawing/2014/main" id="{D4E2D598-1465-4FD0-B2D1-7A8C893C83A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A4EDBF5-5D89-4758-A751-89B96449D7C8}"/>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401433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A5B8-C1F1-408C-B048-C11594D61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BAB1CC8-3269-47A7-A7D0-62F1F39EA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ED20B82-5872-4612-A5B0-8F52E836A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40AAC-6308-4A80-90C5-2320CCEDC826}"/>
              </a:ext>
            </a:extLst>
          </p:cNvPr>
          <p:cNvSpPr>
            <a:spLocks noGrp="1"/>
          </p:cNvSpPr>
          <p:nvPr>
            <p:ph type="dt" sz="half" idx="10"/>
          </p:nvPr>
        </p:nvSpPr>
        <p:spPr/>
        <p:txBody>
          <a:bodyPr/>
          <a:lstStyle/>
          <a:p>
            <a:fld id="{03BFA433-69AB-4CD2-9B8A-EC326EFBF1E2}" type="datetimeFigureOut">
              <a:rPr lang="en-PK" smtClean="0"/>
              <a:t>16/09/2021</a:t>
            </a:fld>
            <a:endParaRPr lang="en-PK"/>
          </a:p>
        </p:txBody>
      </p:sp>
      <p:sp>
        <p:nvSpPr>
          <p:cNvPr id="6" name="Footer Placeholder 5">
            <a:extLst>
              <a:ext uri="{FF2B5EF4-FFF2-40B4-BE49-F238E27FC236}">
                <a16:creationId xmlns:a16="http://schemas.microsoft.com/office/drawing/2014/main" id="{E9D3DD23-B387-492B-8402-A06230E6BA5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7F54F00-47A2-4398-BD6F-830124648DC0}"/>
              </a:ext>
            </a:extLst>
          </p:cNvPr>
          <p:cNvSpPr>
            <a:spLocks noGrp="1"/>
          </p:cNvSpPr>
          <p:nvPr>
            <p:ph type="sldNum" sz="quarter" idx="12"/>
          </p:nvPr>
        </p:nvSpPr>
        <p:spPr/>
        <p:txBody>
          <a:bodyPr/>
          <a:lstStyle/>
          <a:p>
            <a:fld id="{BB0FEBCC-D6BA-4420-8EFF-AF45EAC69F84}" type="slidenum">
              <a:rPr lang="en-PK" smtClean="0"/>
              <a:t>‹#›</a:t>
            </a:fld>
            <a:endParaRPr lang="en-PK"/>
          </a:p>
        </p:txBody>
      </p:sp>
    </p:spTree>
    <p:extLst>
      <p:ext uri="{BB962C8B-B14F-4D97-AF65-F5344CB8AC3E}">
        <p14:creationId xmlns:p14="http://schemas.microsoft.com/office/powerpoint/2010/main" val="158858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39AE5-6C33-4C09-925B-D536651DDE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ED1E307-9CEE-46F3-985E-71CC72A2B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B786F42-3892-4659-ADE4-840430F94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FA433-69AB-4CD2-9B8A-EC326EFBF1E2}" type="datetimeFigureOut">
              <a:rPr lang="en-PK" smtClean="0"/>
              <a:t>16/09/2021</a:t>
            </a:fld>
            <a:endParaRPr lang="en-PK"/>
          </a:p>
        </p:txBody>
      </p:sp>
      <p:sp>
        <p:nvSpPr>
          <p:cNvPr id="5" name="Footer Placeholder 4">
            <a:extLst>
              <a:ext uri="{FF2B5EF4-FFF2-40B4-BE49-F238E27FC236}">
                <a16:creationId xmlns:a16="http://schemas.microsoft.com/office/drawing/2014/main" id="{408E2F21-9437-444A-BB73-42EA282E9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C6E5360-5F1C-4E7D-AAC5-4F747EF8D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FEBCC-D6BA-4420-8EFF-AF45EAC69F84}" type="slidenum">
              <a:rPr lang="en-PK" smtClean="0"/>
              <a:t>‹#›</a:t>
            </a:fld>
            <a:endParaRPr lang="en-PK"/>
          </a:p>
        </p:txBody>
      </p:sp>
    </p:spTree>
    <p:extLst>
      <p:ext uri="{BB962C8B-B14F-4D97-AF65-F5344CB8AC3E}">
        <p14:creationId xmlns:p14="http://schemas.microsoft.com/office/powerpoint/2010/main" val="1603964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customXml" Target="../ink/ink7.xml"/><Relationship Id="rId5" Type="http://schemas.openxmlformats.org/officeDocument/2006/relationships/image" Target="../media/image17.png"/><Relationship Id="rId4"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emf"/><Relationship Id="rId5" Type="http://schemas.openxmlformats.org/officeDocument/2006/relationships/customXml" Target="../ink/ink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image" Target="../media/image6.png"/><Relationship Id="rId4" Type="http://schemas.openxmlformats.org/officeDocument/2006/relationships/customXml" Target="../ink/ink3.xml"/><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1A35-E5A8-44A5-A4B7-6F18FD8FA641}"/>
              </a:ext>
            </a:extLst>
          </p:cNvPr>
          <p:cNvSpPr>
            <a:spLocks noGrp="1"/>
          </p:cNvSpPr>
          <p:nvPr>
            <p:ph type="ctrTitle"/>
          </p:nvPr>
        </p:nvSpPr>
        <p:spPr/>
        <p:txBody>
          <a:bodyPr/>
          <a:lstStyle/>
          <a:p>
            <a:r>
              <a:rPr lang="en-US" dirty="0"/>
              <a:t>Smart grid</a:t>
            </a:r>
            <a:endParaRPr lang="en-PK" dirty="0"/>
          </a:p>
        </p:txBody>
      </p:sp>
      <p:sp>
        <p:nvSpPr>
          <p:cNvPr id="3" name="Subtitle 2">
            <a:extLst>
              <a:ext uri="{FF2B5EF4-FFF2-40B4-BE49-F238E27FC236}">
                <a16:creationId xmlns:a16="http://schemas.microsoft.com/office/drawing/2014/main" id="{97BF8A53-C988-46B9-91E1-485978C0A5D8}"/>
              </a:ext>
            </a:extLst>
          </p:cNvPr>
          <p:cNvSpPr>
            <a:spLocks noGrp="1"/>
          </p:cNvSpPr>
          <p:nvPr>
            <p:ph type="subTitle" idx="1"/>
          </p:nvPr>
        </p:nvSpPr>
        <p:spPr/>
        <p:txBody>
          <a:bodyPr/>
          <a:lstStyle/>
          <a:p>
            <a:r>
              <a:rPr lang="en-US"/>
              <a:t>Lecture 1</a:t>
            </a:r>
            <a:endParaRPr lang="en-PK"/>
          </a:p>
        </p:txBody>
      </p:sp>
    </p:spTree>
    <p:extLst>
      <p:ext uri="{BB962C8B-B14F-4D97-AF65-F5344CB8AC3E}">
        <p14:creationId xmlns:p14="http://schemas.microsoft.com/office/powerpoint/2010/main" val="362268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D3E27A-6CB3-4325-85B5-7DFFD7AE20D7}"/>
              </a:ext>
            </a:extLst>
          </p:cNvPr>
          <p:cNvPicPr>
            <a:picLocks noChangeAspect="1"/>
          </p:cNvPicPr>
          <p:nvPr/>
        </p:nvPicPr>
        <p:blipFill>
          <a:blip r:embed="rId2"/>
          <a:stretch>
            <a:fillRect/>
          </a:stretch>
        </p:blipFill>
        <p:spPr>
          <a:xfrm>
            <a:off x="1336431" y="726903"/>
            <a:ext cx="9284677" cy="2937731"/>
          </a:xfrm>
          <a:prstGeom prst="rect">
            <a:avLst/>
          </a:prstGeom>
        </p:spPr>
      </p:pic>
      <p:pic>
        <p:nvPicPr>
          <p:cNvPr id="5" name="Picture 4">
            <a:extLst>
              <a:ext uri="{FF2B5EF4-FFF2-40B4-BE49-F238E27FC236}">
                <a16:creationId xmlns:a16="http://schemas.microsoft.com/office/drawing/2014/main" id="{2F2A3C9F-CD82-4E7E-85E0-270C7BBBC693}"/>
              </a:ext>
            </a:extLst>
          </p:cNvPr>
          <p:cNvPicPr>
            <a:picLocks noChangeAspect="1"/>
          </p:cNvPicPr>
          <p:nvPr/>
        </p:nvPicPr>
        <p:blipFill>
          <a:blip r:embed="rId3"/>
          <a:stretch>
            <a:fillRect/>
          </a:stretch>
        </p:blipFill>
        <p:spPr>
          <a:xfrm>
            <a:off x="1498209" y="3552092"/>
            <a:ext cx="8961120" cy="28194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B11FFEE-A99C-4479-ACEC-F3FBFBF21FA5}"/>
                  </a:ext>
                </a:extLst>
              </p14:cNvPr>
              <p14:cNvContentPartPr/>
              <p14:nvPr/>
            </p14:nvContentPartPr>
            <p14:xfrm>
              <a:off x="4866840" y="1339560"/>
              <a:ext cx="6081480" cy="3465000"/>
            </p14:xfrm>
          </p:contentPart>
        </mc:Choice>
        <mc:Fallback xmlns="">
          <p:pic>
            <p:nvPicPr>
              <p:cNvPr id="2" name="Ink 1">
                <a:extLst>
                  <a:ext uri="{FF2B5EF4-FFF2-40B4-BE49-F238E27FC236}">
                    <a16:creationId xmlns:a16="http://schemas.microsoft.com/office/drawing/2014/main" id="{6B11FFEE-A99C-4479-ACEC-F3FBFBF21FA5}"/>
                  </a:ext>
                </a:extLst>
              </p:cNvPr>
              <p:cNvPicPr/>
              <p:nvPr/>
            </p:nvPicPr>
            <p:blipFill>
              <a:blip r:embed="rId5"/>
              <a:stretch>
                <a:fillRect/>
              </a:stretch>
            </p:blipFill>
            <p:spPr>
              <a:xfrm>
                <a:off x="4857480" y="1330200"/>
                <a:ext cx="6100200" cy="3483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BE4CC32-87A3-4A4E-9F1F-17A15236084C}"/>
                  </a:ext>
                </a:extLst>
              </p14:cNvPr>
              <p14:cNvContentPartPr/>
              <p14:nvPr/>
            </p14:nvContentPartPr>
            <p14:xfrm>
              <a:off x="1785960" y="1018080"/>
              <a:ext cx="7278120" cy="5715360"/>
            </p14:xfrm>
          </p:contentPart>
        </mc:Choice>
        <mc:Fallback xmlns="">
          <p:pic>
            <p:nvPicPr>
              <p:cNvPr id="4" name="Ink 3">
                <a:extLst>
                  <a:ext uri="{FF2B5EF4-FFF2-40B4-BE49-F238E27FC236}">
                    <a16:creationId xmlns:a16="http://schemas.microsoft.com/office/drawing/2014/main" id="{6BE4CC32-87A3-4A4E-9F1F-17A15236084C}"/>
                  </a:ext>
                </a:extLst>
              </p:cNvPr>
              <p:cNvPicPr/>
              <p:nvPr/>
            </p:nvPicPr>
            <p:blipFill>
              <a:blip r:embed="rId7"/>
              <a:stretch>
                <a:fillRect/>
              </a:stretch>
            </p:blipFill>
            <p:spPr>
              <a:xfrm>
                <a:off x="1776600" y="1008720"/>
                <a:ext cx="7296840" cy="5734080"/>
              </a:xfrm>
              <a:prstGeom prst="rect">
                <a:avLst/>
              </a:prstGeom>
            </p:spPr>
          </p:pic>
        </mc:Fallback>
      </mc:AlternateContent>
    </p:spTree>
    <p:extLst>
      <p:ext uri="{BB962C8B-B14F-4D97-AF65-F5344CB8AC3E}">
        <p14:creationId xmlns:p14="http://schemas.microsoft.com/office/powerpoint/2010/main" val="408332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D7BDC9-2494-4989-B6C7-4BF7CD9C8699}"/>
              </a:ext>
            </a:extLst>
          </p:cNvPr>
          <p:cNvPicPr>
            <a:picLocks noChangeAspect="1"/>
          </p:cNvPicPr>
          <p:nvPr/>
        </p:nvPicPr>
        <p:blipFill>
          <a:blip r:embed="rId2"/>
          <a:stretch>
            <a:fillRect/>
          </a:stretch>
        </p:blipFill>
        <p:spPr>
          <a:xfrm>
            <a:off x="3360859" y="385983"/>
            <a:ext cx="5048250" cy="571500"/>
          </a:xfrm>
          <a:prstGeom prst="rect">
            <a:avLst/>
          </a:prstGeom>
        </p:spPr>
      </p:pic>
      <p:pic>
        <p:nvPicPr>
          <p:cNvPr id="5" name="Picture 4">
            <a:extLst>
              <a:ext uri="{FF2B5EF4-FFF2-40B4-BE49-F238E27FC236}">
                <a16:creationId xmlns:a16="http://schemas.microsoft.com/office/drawing/2014/main" id="{87965469-A4DD-47C3-92FC-85F6683EB478}"/>
              </a:ext>
            </a:extLst>
          </p:cNvPr>
          <p:cNvPicPr>
            <a:picLocks noChangeAspect="1"/>
          </p:cNvPicPr>
          <p:nvPr/>
        </p:nvPicPr>
        <p:blipFill>
          <a:blip r:embed="rId3"/>
          <a:stretch>
            <a:fillRect/>
          </a:stretch>
        </p:blipFill>
        <p:spPr>
          <a:xfrm>
            <a:off x="1491175" y="1409699"/>
            <a:ext cx="9369083" cy="4597206"/>
          </a:xfrm>
          <a:prstGeom prst="rect">
            <a:avLst/>
          </a:prstGeom>
        </p:spPr>
      </p:pic>
    </p:spTree>
    <p:extLst>
      <p:ext uri="{BB962C8B-B14F-4D97-AF65-F5344CB8AC3E}">
        <p14:creationId xmlns:p14="http://schemas.microsoft.com/office/powerpoint/2010/main" val="207472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026170-1932-4BA7-AC0D-1AD8F70CF2FE}"/>
              </a:ext>
            </a:extLst>
          </p:cNvPr>
          <p:cNvPicPr>
            <a:picLocks noChangeAspect="1"/>
          </p:cNvPicPr>
          <p:nvPr/>
        </p:nvPicPr>
        <p:blipFill>
          <a:blip r:embed="rId2"/>
          <a:stretch>
            <a:fillRect/>
          </a:stretch>
        </p:blipFill>
        <p:spPr>
          <a:xfrm>
            <a:off x="1420836" y="1241986"/>
            <a:ext cx="8961121" cy="4328820"/>
          </a:xfrm>
          <a:prstGeom prst="rect">
            <a:avLst/>
          </a:prstGeom>
        </p:spPr>
      </p:pic>
    </p:spTree>
    <p:extLst>
      <p:ext uri="{BB962C8B-B14F-4D97-AF65-F5344CB8AC3E}">
        <p14:creationId xmlns:p14="http://schemas.microsoft.com/office/powerpoint/2010/main" val="283754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B16E7A-11C7-4150-B8F7-CF26D56A4447}"/>
              </a:ext>
            </a:extLst>
          </p:cNvPr>
          <p:cNvPicPr>
            <a:picLocks noChangeAspect="1"/>
          </p:cNvPicPr>
          <p:nvPr/>
        </p:nvPicPr>
        <p:blipFill>
          <a:blip r:embed="rId2"/>
          <a:stretch>
            <a:fillRect/>
          </a:stretch>
        </p:blipFill>
        <p:spPr>
          <a:xfrm>
            <a:off x="1223889" y="716939"/>
            <a:ext cx="8890781" cy="2047875"/>
          </a:xfrm>
          <a:prstGeom prst="rect">
            <a:avLst/>
          </a:prstGeom>
        </p:spPr>
      </p:pic>
      <p:pic>
        <p:nvPicPr>
          <p:cNvPr id="5" name="Picture 4">
            <a:extLst>
              <a:ext uri="{FF2B5EF4-FFF2-40B4-BE49-F238E27FC236}">
                <a16:creationId xmlns:a16="http://schemas.microsoft.com/office/drawing/2014/main" id="{16CB2CD8-1442-482D-BF32-3F99C531A1B8}"/>
              </a:ext>
            </a:extLst>
          </p:cNvPr>
          <p:cNvPicPr>
            <a:picLocks noChangeAspect="1"/>
          </p:cNvPicPr>
          <p:nvPr/>
        </p:nvPicPr>
        <p:blipFill>
          <a:blip r:embed="rId3"/>
          <a:stretch>
            <a:fillRect/>
          </a:stretch>
        </p:blipFill>
        <p:spPr>
          <a:xfrm>
            <a:off x="1399698" y="2868124"/>
            <a:ext cx="8539162" cy="3114675"/>
          </a:xfrm>
          <a:prstGeom prst="rect">
            <a:avLst/>
          </a:prstGeom>
        </p:spPr>
      </p:pic>
    </p:spTree>
    <p:extLst>
      <p:ext uri="{BB962C8B-B14F-4D97-AF65-F5344CB8AC3E}">
        <p14:creationId xmlns:p14="http://schemas.microsoft.com/office/powerpoint/2010/main" val="2389017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CCB27-FEAF-4D6F-8405-982F2853DED6}"/>
              </a:ext>
            </a:extLst>
          </p:cNvPr>
          <p:cNvPicPr>
            <a:picLocks noChangeAspect="1"/>
          </p:cNvPicPr>
          <p:nvPr/>
        </p:nvPicPr>
        <p:blipFill>
          <a:blip r:embed="rId2"/>
          <a:stretch>
            <a:fillRect/>
          </a:stretch>
        </p:blipFill>
        <p:spPr>
          <a:xfrm>
            <a:off x="969938" y="849263"/>
            <a:ext cx="9271342" cy="3133725"/>
          </a:xfrm>
          <a:prstGeom prst="rect">
            <a:avLst/>
          </a:prstGeom>
        </p:spPr>
      </p:pic>
      <p:pic>
        <p:nvPicPr>
          <p:cNvPr id="5" name="Picture 4">
            <a:extLst>
              <a:ext uri="{FF2B5EF4-FFF2-40B4-BE49-F238E27FC236}">
                <a16:creationId xmlns:a16="http://schemas.microsoft.com/office/drawing/2014/main" id="{DEBF3930-BE11-4932-B112-2AD623D00B7A}"/>
              </a:ext>
            </a:extLst>
          </p:cNvPr>
          <p:cNvPicPr>
            <a:picLocks noChangeAspect="1"/>
          </p:cNvPicPr>
          <p:nvPr/>
        </p:nvPicPr>
        <p:blipFill>
          <a:blip r:embed="rId3"/>
          <a:stretch>
            <a:fillRect/>
          </a:stretch>
        </p:blipFill>
        <p:spPr>
          <a:xfrm>
            <a:off x="1420837" y="4141323"/>
            <a:ext cx="8918917" cy="1485753"/>
          </a:xfrm>
          <a:prstGeom prst="rect">
            <a:avLst/>
          </a:prstGeom>
        </p:spPr>
      </p:pic>
    </p:spTree>
    <p:extLst>
      <p:ext uri="{BB962C8B-B14F-4D97-AF65-F5344CB8AC3E}">
        <p14:creationId xmlns:p14="http://schemas.microsoft.com/office/powerpoint/2010/main" val="402436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76298-83CE-4590-9132-C37170C367DA}"/>
              </a:ext>
            </a:extLst>
          </p:cNvPr>
          <p:cNvPicPr>
            <a:picLocks noChangeAspect="1"/>
          </p:cNvPicPr>
          <p:nvPr/>
        </p:nvPicPr>
        <p:blipFill>
          <a:blip r:embed="rId2"/>
          <a:stretch>
            <a:fillRect/>
          </a:stretch>
        </p:blipFill>
        <p:spPr>
          <a:xfrm>
            <a:off x="1204326" y="1162049"/>
            <a:ext cx="9247969" cy="2453347"/>
          </a:xfrm>
          <a:prstGeom prst="rect">
            <a:avLst/>
          </a:prstGeom>
        </p:spPr>
      </p:pic>
      <p:pic>
        <p:nvPicPr>
          <p:cNvPr id="5" name="Picture 4">
            <a:extLst>
              <a:ext uri="{FF2B5EF4-FFF2-40B4-BE49-F238E27FC236}">
                <a16:creationId xmlns:a16="http://schemas.microsoft.com/office/drawing/2014/main" id="{06C86BE9-BDBE-4475-A290-B1F8F68492D1}"/>
              </a:ext>
            </a:extLst>
          </p:cNvPr>
          <p:cNvPicPr>
            <a:picLocks noChangeAspect="1"/>
          </p:cNvPicPr>
          <p:nvPr/>
        </p:nvPicPr>
        <p:blipFill>
          <a:blip r:embed="rId3"/>
          <a:stretch>
            <a:fillRect/>
          </a:stretch>
        </p:blipFill>
        <p:spPr>
          <a:xfrm>
            <a:off x="1524513" y="3825680"/>
            <a:ext cx="9142974" cy="2076450"/>
          </a:xfrm>
          <a:prstGeom prst="rect">
            <a:avLst/>
          </a:prstGeom>
        </p:spPr>
      </p:pic>
    </p:spTree>
    <p:extLst>
      <p:ext uri="{BB962C8B-B14F-4D97-AF65-F5344CB8AC3E}">
        <p14:creationId xmlns:p14="http://schemas.microsoft.com/office/powerpoint/2010/main" val="1389593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E97FE8-E7FA-43EC-A1A9-9ACF419A5A16}"/>
              </a:ext>
            </a:extLst>
          </p:cNvPr>
          <p:cNvPicPr>
            <a:picLocks noChangeAspect="1"/>
          </p:cNvPicPr>
          <p:nvPr/>
        </p:nvPicPr>
        <p:blipFill>
          <a:blip r:embed="rId2"/>
          <a:stretch>
            <a:fillRect/>
          </a:stretch>
        </p:blipFill>
        <p:spPr>
          <a:xfrm>
            <a:off x="1125415" y="1113252"/>
            <a:ext cx="9340948" cy="1883165"/>
          </a:xfrm>
          <a:prstGeom prst="rect">
            <a:avLst/>
          </a:prstGeom>
        </p:spPr>
      </p:pic>
      <p:pic>
        <p:nvPicPr>
          <p:cNvPr id="5" name="Picture 4">
            <a:extLst>
              <a:ext uri="{FF2B5EF4-FFF2-40B4-BE49-F238E27FC236}">
                <a16:creationId xmlns:a16="http://schemas.microsoft.com/office/drawing/2014/main" id="{F58BD517-E1E3-451A-B744-5DBBB802CE0D}"/>
              </a:ext>
            </a:extLst>
          </p:cNvPr>
          <p:cNvPicPr>
            <a:picLocks noChangeAspect="1"/>
          </p:cNvPicPr>
          <p:nvPr/>
        </p:nvPicPr>
        <p:blipFill>
          <a:blip r:embed="rId3"/>
          <a:stretch>
            <a:fillRect/>
          </a:stretch>
        </p:blipFill>
        <p:spPr>
          <a:xfrm>
            <a:off x="1501030" y="3256669"/>
            <a:ext cx="9189940" cy="2089053"/>
          </a:xfrm>
          <a:prstGeom prst="rect">
            <a:avLst/>
          </a:prstGeom>
        </p:spPr>
      </p:pic>
    </p:spTree>
    <p:extLst>
      <p:ext uri="{BB962C8B-B14F-4D97-AF65-F5344CB8AC3E}">
        <p14:creationId xmlns:p14="http://schemas.microsoft.com/office/powerpoint/2010/main" val="390232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71F70E-3592-4A83-9BD5-ED39327625DB}"/>
              </a:ext>
            </a:extLst>
          </p:cNvPr>
          <p:cNvPicPr>
            <a:picLocks noChangeAspect="1"/>
          </p:cNvPicPr>
          <p:nvPr/>
        </p:nvPicPr>
        <p:blipFill>
          <a:blip r:embed="rId2"/>
          <a:stretch>
            <a:fillRect/>
          </a:stretch>
        </p:blipFill>
        <p:spPr>
          <a:xfrm>
            <a:off x="1064308" y="1130544"/>
            <a:ext cx="9711543" cy="2062822"/>
          </a:xfrm>
          <a:prstGeom prst="rect">
            <a:avLst/>
          </a:prstGeom>
        </p:spPr>
      </p:pic>
      <p:pic>
        <p:nvPicPr>
          <p:cNvPr id="5" name="Picture 4">
            <a:extLst>
              <a:ext uri="{FF2B5EF4-FFF2-40B4-BE49-F238E27FC236}">
                <a16:creationId xmlns:a16="http://schemas.microsoft.com/office/drawing/2014/main" id="{01BF4265-8CCF-45C3-B419-590F4EC14101}"/>
              </a:ext>
            </a:extLst>
          </p:cNvPr>
          <p:cNvPicPr>
            <a:picLocks noChangeAspect="1"/>
          </p:cNvPicPr>
          <p:nvPr/>
        </p:nvPicPr>
        <p:blipFill>
          <a:blip r:embed="rId3"/>
          <a:stretch>
            <a:fillRect/>
          </a:stretch>
        </p:blipFill>
        <p:spPr>
          <a:xfrm>
            <a:off x="1239349" y="3428999"/>
            <a:ext cx="8804984" cy="2746717"/>
          </a:xfrm>
          <a:prstGeom prst="rect">
            <a:avLst/>
          </a:prstGeom>
        </p:spPr>
      </p:pic>
    </p:spTree>
    <p:extLst>
      <p:ext uri="{BB962C8B-B14F-4D97-AF65-F5344CB8AC3E}">
        <p14:creationId xmlns:p14="http://schemas.microsoft.com/office/powerpoint/2010/main" val="163946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CACB0-3BA5-4A6B-83B2-2F2B880E7B17}"/>
              </a:ext>
            </a:extLst>
          </p:cNvPr>
          <p:cNvSpPr>
            <a:spLocks noGrp="1"/>
          </p:cNvSpPr>
          <p:nvPr>
            <p:ph type="title"/>
          </p:nvPr>
        </p:nvSpPr>
        <p:spPr/>
        <p:txBody>
          <a:bodyPr/>
          <a:lstStyle/>
          <a:p>
            <a:r>
              <a:rPr lang="en-US" dirty="0"/>
              <a:t>Transmission Grid</a:t>
            </a:r>
            <a:endParaRPr lang="en-PK" dirty="0"/>
          </a:p>
        </p:txBody>
      </p:sp>
      <p:sp>
        <p:nvSpPr>
          <p:cNvPr id="3" name="Content Placeholder 2">
            <a:extLst>
              <a:ext uri="{FF2B5EF4-FFF2-40B4-BE49-F238E27FC236}">
                <a16:creationId xmlns:a16="http://schemas.microsoft.com/office/drawing/2014/main" id="{39730D5E-9DFB-4379-BA4D-234522A5DB63}"/>
              </a:ext>
            </a:extLst>
          </p:cNvPr>
          <p:cNvSpPr>
            <a:spLocks noGrp="1"/>
          </p:cNvSpPr>
          <p:nvPr>
            <p:ph idx="1"/>
          </p:nvPr>
        </p:nvSpPr>
        <p:spPr/>
        <p:txBody>
          <a:bodyPr/>
          <a:lstStyle/>
          <a:p>
            <a:pPr algn="just"/>
            <a:r>
              <a:rPr lang="en-US" dirty="0"/>
              <a:t>Established electric power systems, which have developed over the past 70 years, feed electrical power from large central generators up through generator transformers to a high voltage interconnected network, known as the transmission grid.</a:t>
            </a:r>
          </a:p>
          <a:p>
            <a:pPr algn="just"/>
            <a:endParaRPr lang="en-US" dirty="0"/>
          </a:p>
          <a:p>
            <a:pPr algn="just"/>
            <a:r>
              <a:rPr lang="en-US" dirty="0"/>
              <a:t>The distribution system, feeding load, is very extensive but is almost entirely passive with little communication and only limited local controls. </a:t>
            </a:r>
            <a:br>
              <a:rPr lang="en-US" dirty="0"/>
            </a:br>
            <a:endParaRPr lang="en-PK" dirty="0"/>
          </a:p>
        </p:txBody>
      </p:sp>
    </p:spTree>
    <p:extLst>
      <p:ext uri="{BB962C8B-B14F-4D97-AF65-F5344CB8AC3E}">
        <p14:creationId xmlns:p14="http://schemas.microsoft.com/office/powerpoint/2010/main" val="104826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7694-F6C5-42FB-BFC7-A84E9E907621}"/>
              </a:ext>
            </a:extLst>
          </p:cNvPr>
          <p:cNvSpPr>
            <a:spLocks noGrp="1"/>
          </p:cNvSpPr>
          <p:nvPr>
            <p:ph type="title"/>
          </p:nvPr>
        </p:nvSpPr>
        <p:spPr/>
        <p:txBody>
          <a:bodyPr/>
          <a:lstStyle/>
          <a:p>
            <a:r>
              <a:rPr lang="en-US" dirty="0"/>
              <a:t>Why implement the Smart Grid now?</a:t>
            </a:r>
            <a:endParaRPr lang="en-PK" dirty="0"/>
          </a:p>
        </p:txBody>
      </p:sp>
      <p:sp>
        <p:nvSpPr>
          <p:cNvPr id="3" name="Content Placeholder 2">
            <a:extLst>
              <a:ext uri="{FF2B5EF4-FFF2-40B4-BE49-F238E27FC236}">
                <a16:creationId xmlns:a16="http://schemas.microsoft.com/office/drawing/2014/main" id="{1F9852CC-334B-4B32-BB80-0C17D272AA1D}"/>
              </a:ext>
            </a:extLst>
          </p:cNvPr>
          <p:cNvSpPr>
            <a:spLocks noGrp="1"/>
          </p:cNvSpPr>
          <p:nvPr>
            <p:ph idx="1"/>
          </p:nvPr>
        </p:nvSpPr>
        <p:spPr/>
        <p:txBody>
          <a:bodyPr/>
          <a:lstStyle/>
          <a:p>
            <a:pPr algn="just"/>
            <a:r>
              <a:rPr lang="en-US" dirty="0"/>
              <a:t>Since about 2005, there has been increasing interest in the Smart Grid. The recognition that ICT offers significant opportunities to </a:t>
            </a:r>
            <a:r>
              <a:rPr lang="en-US" dirty="0" err="1"/>
              <a:t>modernise</a:t>
            </a:r>
            <a:r>
              <a:rPr lang="en-US" dirty="0"/>
              <a:t> the operation of the electrical networks has coincided with an understanding that the power sector can only be de-</a:t>
            </a:r>
            <a:r>
              <a:rPr lang="en-US" dirty="0" err="1"/>
              <a:t>carbonised</a:t>
            </a:r>
            <a:r>
              <a:rPr lang="en-US" dirty="0"/>
              <a:t> at a realistic cost if it is monitored and controlled effectively.</a:t>
            </a:r>
            <a:endParaRPr lang="en-PK" dirty="0"/>
          </a:p>
        </p:txBody>
      </p:sp>
    </p:spTree>
    <p:extLst>
      <p:ext uri="{BB962C8B-B14F-4D97-AF65-F5344CB8AC3E}">
        <p14:creationId xmlns:p14="http://schemas.microsoft.com/office/powerpoint/2010/main" val="245089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2FA1A-3DE2-4EAE-9C5A-2FB97463E808}"/>
              </a:ext>
            </a:extLst>
          </p:cNvPr>
          <p:cNvPicPr>
            <a:picLocks noChangeAspect="1"/>
          </p:cNvPicPr>
          <p:nvPr/>
        </p:nvPicPr>
        <p:blipFill>
          <a:blip r:embed="rId2"/>
          <a:stretch>
            <a:fillRect/>
          </a:stretch>
        </p:blipFill>
        <p:spPr>
          <a:xfrm>
            <a:off x="942534" y="1685924"/>
            <a:ext cx="10665143" cy="3702001"/>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6BD1190-EE18-40AC-A65F-CAFD812A033C}"/>
                  </a:ext>
                </a:extLst>
              </p14:cNvPr>
              <p14:cNvContentPartPr/>
              <p14:nvPr/>
            </p14:nvContentPartPr>
            <p14:xfrm>
              <a:off x="8036640" y="3295080"/>
              <a:ext cx="429120" cy="1830960"/>
            </p14:xfrm>
          </p:contentPart>
        </mc:Choice>
        <mc:Fallback xmlns="">
          <p:pic>
            <p:nvPicPr>
              <p:cNvPr id="4" name="Ink 3">
                <a:extLst>
                  <a:ext uri="{FF2B5EF4-FFF2-40B4-BE49-F238E27FC236}">
                    <a16:creationId xmlns:a16="http://schemas.microsoft.com/office/drawing/2014/main" id="{26BD1190-EE18-40AC-A65F-CAFD812A033C}"/>
                  </a:ext>
                </a:extLst>
              </p:cNvPr>
              <p:cNvPicPr/>
              <p:nvPr/>
            </p:nvPicPr>
            <p:blipFill>
              <a:blip r:embed="rId4"/>
              <a:stretch>
                <a:fillRect/>
              </a:stretch>
            </p:blipFill>
            <p:spPr>
              <a:xfrm>
                <a:off x="8027280" y="3285720"/>
                <a:ext cx="447840" cy="1849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B1D1CCA-F2C5-4056-B297-54434B628D75}"/>
                  </a:ext>
                </a:extLst>
              </p14:cNvPr>
              <p14:cNvContentPartPr/>
              <p14:nvPr/>
            </p14:nvContentPartPr>
            <p14:xfrm>
              <a:off x="1294920" y="3036240"/>
              <a:ext cx="9742680" cy="2348640"/>
            </p14:xfrm>
          </p:contentPart>
        </mc:Choice>
        <mc:Fallback xmlns="">
          <p:pic>
            <p:nvPicPr>
              <p:cNvPr id="5" name="Ink 4">
                <a:extLst>
                  <a:ext uri="{FF2B5EF4-FFF2-40B4-BE49-F238E27FC236}">
                    <a16:creationId xmlns:a16="http://schemas.microsoft.com/office/drawing/2014/main" id="{1B1D1CCA-F2C5-4056-B297-54434B628D75}"/>
                  </a:ext>
                </a:extLst>
              </p:cNvPr>
              <p:cNvPicPr/>
              <p:nvPr/>
            </p:nvPicPr>
            <p:blipFill>
              <a:blip r:embed="rId6"/>
              <a:stretch>
                <a:fillRect/>
              </a:stretch>
            </p:blipFill>
            <p:spPr>
              <a:xfrm>
                <a:off x="1285560" y="3026880"/>
                <a:ext cx="9761400" cy="2367360"/>
              </a:xfrm>
              <a:prstGeom prst="rect">
                <a:avLst/>
              </a:prstGeom>
            </p:spPr>
          </p:pic>
        </mc:Fallback>
      </mc:AlternateContent>
    </p:spTree>
    <p:extLst>
      <p:ext uri="{BB962C8B-B14F-4D97-AF65-F5344CB8AC3E}">
        <p14:creationId xmlns:p14="http://schemas.microsoft.com/office/powerpoint/2010/main" val="2884941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30A3-44DE-4A67-9F30-28545B247479}"/>
              </a:ext>
            </a:extLst>
          </p:cNvPr>
          <p:cNvSpPr>
            <a:spLocks noGrp="1"/>
          </p:cNvSpPr>
          <p:nvPr>
            <p:ph type="title"/>
          </p:nvPr>
        </p:nvSpPr>
        <p:spPr/>
        <p:txBody>
          <a:bodyPr/>
          <a:lstStyle/>
          <a:p>
            <a:r>
              <a:rPr lang="en-US" dirty="0"/>
              <a:t>Ageing assets and lack of circuit capacity</a:t>
            </a:r>
            <a:endParaRPr lang="en-PK" dirty="0"/>
          </a:p>
        </p:txBody>
      </p:sp>
      <p:sp>
        <p:nvSpPr>
          <p:cNvPr id="3" name="Content Placeholder 2">
            <a:extLst>
              <a:ext uri="{FF2B5EF4-FFF2-40B4-BE49-F238E27FC236}">
                <a16:creationId xmlns:a16="http://schemas.microsoft.com/office/drawing/2014/main" id="{CDDB009B-B27E-4C1B-BA43-32EAA14A5790}"/>
              </a:ext>
            </a:extLst>
          </p:cNvPr>
          <p:cNvSpPr>
            <a:spLocks noGrp="1"/>
          </p:cNvSpPr>
          <p:nvPr>
            <p:ph idx="1"/>
          </p:nvPr>
        </p:nvSpPr>
        <p:spPr/>
        <p:txBody>
          <a:bodyPr/>
          <a:lstStyle/>
          <a:p>
            <a:r>
              <a:rPr lang="en-US" dirty="0"/>
              <a:t>In many parts of the world (for example, the USA and most countries in Europe), the power system expanded rapidly from the 1950s and the transmission and distribution equipment that was installed then is now beyond its design life and in need of replacement</a:t>
            </a:r>
            <a:endParaRPr lang="en-PK" dirty="0"/>
          </a:p>
        </p:txBody>
      </p:sp>
    </p:spTree>
    <p:extLst>
      <p:ext uri="{BB962C8B-B14F-4D97-AF65-F5344CB8AC3E}">
        <p14:creationId xmlns:p14="http://schemas.microsoft.com/office/powerpoint/2010/main" val="237775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E499-16CB-41B4-8EBF-56AA1E26778E}"/>
              </a:ext>
            </a:extLst>
          </p:cNvPr>
          <p:cNvSpPr>
            <a:spLocks noGrp="1"/>
          </p:cNvSpPr>
          <p:nvPr>
            <p:ph type="title"/>
          </p:nvPr>
        </p:nvSpPr>
        <p:spPr/>
        <p:txBody>
          <a:bodyPr/>
          <a:lstStyle/>
          <a:p>
            <a:r>
              <a:rPr lang="en-GB" dirty="0"/>
              <a:t>Thermal constraints</a:t>
            </a:r>
            <a:endParaRPr lang="en-PK" dirty="0"/>
          </a:p>
        </p:txBody>
      </p:sp>
      <p:sp>
        <p:nvSpPr>
          <p:cNvPr id="3" name="Content Placeholder 2">
            <a:extLst>
              <a:ext uri="{FF2B5EF4-FFF2-40B4-BE49-F238E27FC236}">
                <a16:creationId xmlns:a16="http://schemas.microsoft.com/office/drawing/2014/main" id="{1AA512A2-8B5B-4E2C-A514-17C9D40AB50B}"/>
              </a:ext>
            </a:extLst>
          </p:cNvPr>
          <p:cNvSpPr>
            <a:spLocks noGrp="1"/>
          </p:cNvSpPr>
          <p:nvPr>
            <p:ph idx="1"/>
          </p:nvPr>
        </p:nvSpPr>
        <p:spPr/>
        <p:txBody>
          <a:bodyPr>
            <a:normAutofit/>
          </a:bodyPr>
          <a:lstStyle/>
          <a:p>
            <a:pPr algn="just"/>
            <a:r>
              <a:rPr lang="en-US" dirty="0"/>
              <a:t>Thermal constraints in existing transmission and distribution lines and equipment are the ultimate limit of their power transfer capability. When power equipment carries current in excess of its thermal rating, it becomes over-heated and its insulation deteriorates rapidly.</a:t>
            </a:r>
          </a:p>
          <a:p>
            <a:pPr algn="just"/>
            <a:r>
              <a:rPr lang="en-US" dirty="0"/>
              <a:t>This leads to a reduction in the life of the equipment and an increasing incidence of faults. The Smart Grid an overhead line passes too much current, the conductor lengthens, the sag of the catenary increases, and the clearance to the ground is reduced</a:t>
            </a:r>
            <a:endParaRPr lang="en-PK" dirty="0"/>
          </a:p>
        </p:txBody>
      </p:sp>
    </p:spTree>
    <p:extLst>
      <p:ext uri="{BB962C8B-B14F-4D97-AF65-F5344CB8AC3E}">
        <p14:creationId xmlns:p14="http://schemas.microsoft.com/office/powerpoint/2010/main" val="3155978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55BF-E789-40E0-8A42-C60FDFE19454}"/>
              </a:ext>
            </a:extLst>
          </p:cNvPr>
          <p:cNvSpPr>
            <a:spLocks noGrp="1"/>
          </p:cNvSpPr>
          <p:nvPr>
            <p:ph type="title"/>
          </p:nvPr>
        </p:nvSpPr>
        <p:spPr/>
        <p:txBody>
          <a:bodyPr/>
          <a:lstStyle/>
          <a:p>
            <a:r>
              <a:rPr lang="en-GB" dirty="0"/>
              <a:t>Operational constraints</a:t>
            </a:r>
            <a:endParaRPr lang="en-PK" dirty="0"/>
          </a:p>
        </p:txBody>
      </p:sp>
      <p:sp>
        <p:nvSpPr>
          <p:cNvPr id="3" name="Content Placeholder 2">
            <a:extLst>
              <a:ext uri="{FF2B5EF4-FFF2-40B4-BE49-F238E27FC236}">
                <a16:creationId xmlns:a16="http://schemas.microsoft.com/office/drawing/2014/main" id="{0FD8D2E4-EBAF-4389-907D-DF4726BE3943}"/>
              </a:ext>
            </a:extLst>
          </p:cNvPr>
          <p:cNvSpPr>
            <a:spLocks noGrp="1"/>
          </p:cNvSpPr>
          <p:nvPr>
            <p:ph idx="1"/>
          </p:nvPr>
        </p:nvSpPr>
        <p:spPr/>
        <p:txBody>
          <a:bodyPr>
            <a:normAutofit/>
          </a:bodyPr>
          <a:lstStyle/>
          <a:p>
            <a:pPr marL="0" indent="0" algn="just">
              <a:buNone/>
            </a:pPr>
            <a:r>
              <a:rPr lang="en-US" dirty="0"/>
              <a:t>Any power system operates within prescribed voltage and frequency limits. If the voltage exceeds its upper limit, the insulation of components of the power system and consumer equipment may be damaged, leading to short-circuit faults. Too low a voltage may cause malfunctions of customer equipment and lead to excess current and tripping of some lines and generators.</a:t>
            </a:r>
          </a:p>
          <a:p>
            <a:pPr marL="0" indent="0" algn="just">
              <a:buNone/>
            </a:pPr>
            <a:r>
              <a:rPr lang="en-US" dirty="0"/>
              <a:t>The frequency of the power system is governed by the second-by-second balance of generation and demand. Any imbalance is reflected as a deviation in the frequency from 50 or 60 Hz or excessive flows in the tie lines between the control regions of very large power systems.</a:t>
            </a:r>
            <a:endParaRPr lang="en-PK" dirty="0"/>
          </a:p>
        </p:txBody>
      </p:sp>
    </p:spTree>
    <p:extLst>
      <p:ext uri="{BB962C8B-B14F-4D97-AF65-F5344CB8AC3E}">
        <p14:creationId xmlns:p14="http://schemas.microsoft.com/office/powerpoint/2010/main" val="374501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C45B-A6FB-4EF3-8E99-253770ED09C6}"/>
              </a:ext>
            </a:extLst>
          </p:cNvPr>
          <p:cNvSpPr>
            <a:spLocks noGrp="1"/>
          </p:cNvSpPr>
          <p:nvPr>
            <p:ph type="title"/>
          </p:nvPr>
        </p:nvSpPr>
        <p:spPr/>
        <p:txBody>
          <a:bodyPr/>
          <a:lstStyle/>
          <a:p>
            <a:r>
              <a:rPr lang="en-GB" dirty="0"/>
              <a:t>Security of supply</a:t>
            </a:r>
            <a:endParaRPr lang="en-PK" dirty="0"/>
          </a:p>
        </p:txBody>
      </p:sp>
      <p:sp>
        <p:nvSpPr>
          <p:cNvPr id="3" name="Content Placeholder 2">
            <a:extLst>
              <a:ext uri="{FF2B5EF4-FFF2-40B4-BE49-F238E27FC236}">
                <a16:creationId xmlns:a16="http://schemas.microsoft.com/office/drawing/2014/main" id="{5B134361-9045-46FD-B2A4-49567E60F914}"/>
              </a:ext>
            </a:extLst>
          </p:cNvPr>
          <p:cNvSpPr>
            <a:spLocks noGrp="1"/>
          </p:cNvSpPr>
          <p:nvPr>
            <p:ph idx="1"/>
          </p:nvPr>
        </p:nvSpPr>
        <p:spPr/>
        <p:txBody>
          <a:bodyPr/>
          <a:lstStyle/>
          <a:p>
            <a:r>
              <a:rPr lang="en-US" dirty="0"/>
              <a:t>Modern society requires an increasingly reliable electricity supply as more and more critical loads are connected. The traditional approach to improving reliability was to install additional redundant circuits, at considerable capital cost and environmental impact. Other than disconnecting the faulty circuit, no action was required to maintain supply after a fault</a:t>
            </a:r>
            <a:endParaRPr lang="en-PK" dirty="0"/>
          </a:p>
        </p:txBody>
      </p:sp>
    </p:spTree>
    <p:extLst>
      <p:ext uri="{BB962C8B-B14F-4D97-AF65-F5344CB8AC3E}">
        <p14:creationId xmlns:p14="http://schemas.microsoft.com/office/powerpoint/2010/main" val="711062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72B9-036C-44B1-BE96-EEB17B9431DF}"/>
              </a:ext>
            </a:extLst>
          </p:cNvPr>
          <p:cNvSpPr>
            <a:spLocks noGrp="1"/>
          </p:cNvSpPr>
          <p:nvPr>
            <p:ph type="title"/>
          </p:nvPr>
        </p:nvSpPr>
        <p:spPr/>
        <p:txBody>
          <a:bodyPr/>
          <a:lstStyle/>
          <a:p>
            <a:r>
              <a:rPr lang="en-GB" dirty="0"/>
              <a:t>National initiatives</a:t>
            </a:r>
            <a:endParaRPr lang="en-PK" dirty="0"/>
          </a:p>
        </p:txBody>
      </p:sp>
      <p:sp>
        <p:nvSpPr>
          <p:cNvPr id="3" name="Content Placeholder 2">
            <a:extLst>
              <a:ext uri="{FF2B5EF4-FFF2-40B4-BE49-F238E27FC236}">
                <a16:creationId xmlns:a16="http://schemas.microsoft.com/office/drawing/2014/main" id="{131BB958-A311-4817-AFF3-249BB2553F55}"/>
              </a:ext>
            </a:extLst>
          </p:cNvPr>
          <p:cNvSpPr>
            <a:spLocks noGrp="1"/>
          </p:cNvSpPr>
          <p:nvPr>
            <p:ph idx="1"/>
          </p:nvPr>
        </p:nvSpPr>
        <p:spPr/>
        <p:txBody>
          <a:bodyPr/>
          <a:lstStyle/>
          <a:p>
            <a:r>
              <a:rPr lang="en-US" dirty="0"/>
              <a:t>Many national governments are encouraging Smart Grid initiatives as a cost-effective way to </a:t>
            </a:r>
            <a:r>
              <a:rPr lang="en-US" dirty="0" err="1"/>
              <a:t>modernise</a:t>
            </a:r>
            <a:r>
              <a:rPr lang="en-US" dirty="0"/>
              <a:t> their power system infrastructure while enabling the integration of low-carbon energy resources</a:t>
            </a:r>
            <a:endParaRPr lang="en-PK" dirty="0"/>
          </a:p>
        </p:txBody>
      </p:sp>
    </p:spTree>
    <p:extLst>
      <p:ext uri="{BB962C8B-B14F-4D97-AF65-F5344CB8AC3E}">
        <p14:creationId xmlns:p14="http://schemas.microsoft.com/office/powerpoint/2010/main" val="259775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7B51-04D9-4F2B-B4A2-679E8A47BCF7}"/>
              </a:ext>
            </a:extLst>
          </p:cNvPr>
          <p:cNvSpPr>
            <a:spLocks noGrp="1"/>
          </p:cNvSpPr>
          <p:nvPr>
            <p:ph type="title"/>
          </p:nvPr>
        </p:nvSpPr>
        <p:spPr/>
        <p:txBody>
          <a:bodyPr/>
          <a:lstStyle/>
          <a:p>
            <a:r>
              <a:rPr lang="en-GB" dirty="0"/>
              <a:t>China</a:t>
            </a:r>
            <a:endParaRPr lang="en-PK" dirty="0"/>
          </a:p>
        </p:txBody>
      </p:sp>
      <p:sp>
        <p:nvSpPr>
          <p:cNvPr id="3" name="Content Placeholder 2">
            <a:extLst>
              <a:ext uri="{FF2B5EF4-FFF2-40B4-BE49-F238E27FC236}">
                <a16:creationId xmlns:a16="http://schemas.microsoft.com/office/drawing/2014/main" id="{D6A20A9F-B9A4-4F71-8BD3-ADBD9981C1E4}"/>
              </a:ext>
            </a:extLst>
          </p:cNvPr>
          <p:cNvSpPr>
            <a:spLocks noGrp="1"/>
          </p:cNvSpPr>
          <p:nvPr>
            <p:ph idx="1"/>
          </p:nvPr>
        </p:nvSpPr>
        <p:spPr/>
        <p:txBody>
          <a:bodyPr>
            <a:normAutofit fontScale="92500"/>
          </a:bodyPr>
          <a:lstStyle/>
          <a:p>
            <a:r>
              <a:rPr lang="en-US" dirty="0"/>
              <a:t>The Chinese government has declared that by 2020 the carbon emission per-unit of GDP will reduce to 40∼45 per cent of that in 2008.</a:t>
            </a:r>
          </a:p>
          <a:p>
            <a:r>
              <a:rPr lang="en-US" dirty="0"/>
              <a:t>The State Grid Corporation of China (SGCC) has released a medium–long term plan of the development of the Smart Grid. The SGCC interprets the Smart Grid [2] as</a:t>
            </a:r>
          </a:p>
          <a:p>
            <a:pPr algn="just"/>
            <a:r>
              <a:rPr lang="en-US" dirty="0"/>
              <a:t>“a strong and robust electric power system, which is backboned with Ultra High Voltage (UHV) networks; based on the coordinated development of power grids at different voltage levels; supported by information and communication infrastructure; </a:t>
            </a:r>
            <a:r>
              <a:rPr lang="en-US" dirty="0" err="1"/>
              <a:t>characterised</a:t>
            </a:r>
            <a:r>
              <a:rPr lang="en-US" dirty="0"/>
              <a:t> as an automated, and interoperable power system and the integration of electricity, information, and business flows.”</a:t>
            </a:r>
            <a:endParaRPr lang="en-PK" dirty="0"/>
          </a:p>
        </p:txBody>
      </p:sp>
    </p:spTree>
    <p:extLst>
      <p:ext uri="{BB962C8B-B14F-4D97-AF65-F5344CB8AC3E}">
        <p14:creationId xmlns:p14="http://schemas.microsoft.com/office/powerpoint/2010/main" val="849162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24F1-E40F-4708-9CFB-878159C35689}"/>
              </a:ext>
            </a:extLst>
          </p:cNvPr>
          <p:cNvSpPr>
            <a:spLocks noGrp="1"/>
          </p:cNvSpPr>
          <p:nvPr>
            <p:ph type="title"/>
          </p:nvPr>
        </p:nvSpPr>
        <p:spPr/>
        <p:txBody>
          <a:bodyPr/>
          <a:lstStyle/>
          <a:p>
            <a:r>
              <a:rPr lang="en-GB" dirty="0"/>
              <a:t>The European Union</a:t>
            </a:r>
            <a:endParaRPr lang="en-PK" dirty="0"/>
          </a:p>
        </p:txBody>
      </p:sp>
      <p:sp>
        <p:nvSpPr>
          <p:cNvPr id="3" name="Content Placeholder 2">
            <a:extLst>
              <a:ext uri="{FF2B5EF4-FFF2-40B4-BE49-F238E27FC236}">
                <a16:creationId xmlns:a16="http://schemas.microsoft.com/office/drawing/2014/main" id="{54559072-8450-415B-B077-22F594FC8B57}"/>
              </a:ext>
            </a:extLst>
          </p:cNvPr>
          <p:cNvSpPr>
            <a:spLocks noGrp="1"/>
          </p:cNvSpPr>
          <p:nvPr>
            <p:ph idx="1"/>
          </p:nvPr>
        </p:nvSpPr>
        <p:spPr/>
        <p:txBody>
          <a:bodyPr/>
          <a:lstStyle/>
          <a:p>
            <a:pPr algn="just"/>
            <a:r>
              <a:rPr lang="en-US" dirty="0"/>
              <a:t>The </a:t>
            </a:r>
            <a:r>
              <a:rPr lang="en-US" dirty="0" err="1"/>
              <a:t>SmartGrids</a:t>
            </a:r>
            <a:r>
              <a:rPr lang="en-US" dirty="0"/>
              <a:t> Technology Platform of the European Union (EU) has published a vision and strategy for Europe’s electricity networks of the future [3]. It states:</a:t>
            </a:r>
          </a:p>
          <a:p>
            <a:pPr algn="just"/>
            <a:r>
              <a:rPr lang="en-US" dirty="0"/>
              <a:t>“It is vital that Europe’s electricity networks are able to integrate all low carbon generation technologies as well as to encourage the demand side to play an active part in the supply chain. This must be done by upgrading and evolving the networks efficiently and economically.</a:t>
            </a:r>
            <a:endParaRPr lang="en-PK" dirty="0"/>
          </a:p>
        </p:txBody>
      </p:sp>
    </p:spTree>
    <p:extLst>
      <p:ext uri="{BB962C8B-B14F-4D97-AF65-F5344CB8AC3E}">
        <p14:creationId xmlns:p14="http://schemas.microsoft.com/office/powerpoint/2010/main" val="3755399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3D20-3519-4831-A8CB-626DB1098477}"/>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7CA3A76B-A06D-4FF8-AF70-7BF39D94DE14}"/>
              </a:ext>
            </a:extLst>
          </p:cNvPr>
          <p:cNvSpPr>
            <a:spLocks noGrp="1"/>
          </p:cNvSpPr>
          <p:nvPr>
            <p:ph idx="1"/>
          </p:nvPr>
        </p:nvSpPr>
        <p:spPr/>
        <p:txBody>
          <a:bodyPr/>
          <a:lstStyle/>
          <a:p>
            <a:pPr algn="just"/>
            <a:r>
              <a:rPr lang="en-US" dirty="0"/>
              <a:t>The Department of Energy and Climate Change document Smarter Grids: The Opportunity [4] states that the aim of developing the Smart Grid is to provide flexibility to the current electricity network, thus enabling a cost-effective and secure transition to a low-carbon energy system.</a:t>
            </a:r>
            <a:endParaRPr lang="en-PK" dirty="0"/>
          </a:p>
        </p:txBody>
      </p:sp>
    </p:spTree>
    <p:extLst>
      <p:ext uri="{BB962C8B-B14F-4D97-AF65-F5344CB8AC3E}">
        <p14:creationId xmlns:p14="http://schemas.microsoft.com/office/powerpoint/2010/main" val="2126208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4DB-C30A-4A63-A337-54F061C9A60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904A951-0207-4E31-8A04-E271FAD65D9C}"/>
              </a:ext>
            </a:extLst>
          </p:cNvPr>
          <p:cNvSpPr>
            <a:spLocks noGrp="1"/>
          </p:cNvSpPr>
          <p:nvPr>
            <p:ph idx="1"/>
          </p:nvPr>
        </p:nvSpPr>
        <p:spPr/>
        <p:txBody>
          <a:bodyPr>
            <a:normAutofit lnSpcReduction="10000"/>
          </a:bodyPr>
          <a:lstStyle/>
          <a:p>
            <a:pPr algn="just"/>
            <a:r>
              <a:rPr lang="en-US" dirty="0"/>
              <a:t>The Smart Grid route map [5] </a:t>
            </a:r>
            <a:r>
              <a:rPr lang="en-US" dirty="0" err="1"/>
              <a:t>recognises</a:t>
            </a:r>
            <a:r>
              <a:rPr lang="en-US" dirty="0"/>
              <a:t> a number of critical developments that will drive the UK electrical system towards a low carbon system. These include:</a:t>
            </a:r>
          </a:p>
          <a:p>
            <a:r>
              <a:rPr lang="en-US" dirty="0"/>
              <a:t> rapid expansion of intermittent renewables and less flexible nuclear generation in conjunction</a:t>
            </a:r>
          </a:p>
          <a:p>
            <a:r>
              <a:rPr lang="en-US" dirty="0"/>
              <a:t>with the retirement of flexible coal generation;</a:t>
            </a:r>
          </a:p>
          <a:p>
            <a:r>
              <a:rPr lang="en-US" dirty="0"/>
              <a:t> electrification of heating and transport;</a:t>
            </a:r>
          </a:p>
          <a:p>
            <a:r>
              <a:rPr lang="en-US" dirty="0"/>
              <a:t> penetration of distributed energy resources which include distributed generation, demand response and storage;</a:t>
            </a:r>
          </a:p>
          <a:p>
            <a:r>
              <a:rPr lang="en-US" dirty="0"/>
              <a:t> increasing penetration of electric vehicles.</a:t>
            </a:r>
            <a:endParaRPr lang="en-PK" dirty="0"/>
          </a:p>
        </p:txBody>
      </p:sp>
    </p:spTree>
    <p:extLst>
      <p:ext uri="{BB962C8B-B14F-4D97-AF65-F5344CB8AC3E}">
        <p14:creationId xmlns:p14="http://schemas.microsoft.com/office/powerpoint/2010/main" val="1489691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8677-57EA-4BC3-BDF9-316D05CAC0C4}"/>
              </a:ext>
            </a:extLst>
          </p:cNvPr>
          <p:cNvSpPr>
            <a:spLocks noGrp="1"/>
          </p:cNvSpPr>
          <p:nvPr>
            <p:ph type="title"/>
          </p:nvPr>
        </p:nvSpPr>
        <p:spPr/>
        <p:txBody>
          <a:bodyPr/>
          <a:lstStyle/>
          <a:p>
            <a:r>
              <a:rPr lang="en-US" dirty="0"/>
              <a:t>What is the Smart Grid?</a:t>
            </a:r>
            <a:endParaRPr lang="en-PK" dirty="0"/>
          </a:p>
        </p:txBody>
      </p:sp>
      <p:sp>
        <p:nvSpPr>
          <p:cNvPr id="3" name="Content Placeholder 2">
            <a:extLst>
              <a:ext uri="{FF2B5EF4-FFF2-40B4-BE49-F238E27FC236}">
                <a16:creationId xmlns:a16="http://schemas.microsoft.com/office/drawing/2014/main" id="{E90538D6-0ECF-4CC6-B262-2967B4931D00}"/>
              </a:ext>
            </a:extLst>
          </p:cNvPr>
          <p:cNvSpPr>
            <a:spLocks noGrp="1"/>
          </p:cNvSpPr>
          <p:nvPr>
            <p:ph idx="1"/>
          </p:nvPr>
        </p:nvSpPr>
        <p:spPr/>
        <p:txBody>
          <a:bodyPr/>
          <a:lstStyle/>
          <a:p>
            <a:r>
              <a:rPr lang="en-US" dirty="0"/>
              <a:t>The European Technology Platform [3] defines the Smart Grid as:</a:t>
            </a:r>
          </a:p>
          <a:p>
            <a:endParaRPr lang="en-US" dirty="0"/>
          </a:p>
          <a:p>
            <a:pPr algn="just"/>
            <a:r>
              <a:rPr lang="en-US" dirty="0"/>
              <a:t>“A </a:t>
            </a:r>
            <a:r>
              <a:rPr lang="en-US" dirty="0" err="1"/>
              <a:t>SmartGrid</a:t>
            </a:r>
            <a:r>
              <a:rPr lang="en-US" dirty="0"/>
              <a:t> is an electricity network that can intelligently integrate the actions of all users connected to it – generators, consumers and those that do both – in order to efficiently deliver sustainable, economic and secure electricity supplies.”</a:t>
            </a:r>
            <a:endParaRPr lang="en-PK" dirty="0"/>
          </a:p>
        </p:txBody>
      </p:sp>
    </p:spTree>
    <p:extLst>
      <p:ext uri="{BB962C8B-B14F-4D97-AF65-F5344CB8AC3E}">
        <p14:creationId xmlns:p14="http://schemas.microsoft.com/office/powerpoint/2010/main" val="14928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1E4CBA-1615-4536-BE27-32959F8619A8}"/>
              </a:ext>
            </a:extLst>
          </p:cNvPr>
          <p:cNvPicPr>
            <a:picLocks noChangeAspect="1"/>
          </p:cNvPicPr>
          <p:nvPr/>
        </p:nvPicPr>
        <p:blipFill>
          <a:blip r:embed="rId2"/>
          <a:stretch>
            <a:fillRect/>
          </a:stretch>
        </p:blipFill>
        <p:spPr>
          <a:xfrm>
            <a:off x="2327397" y="345684"/>
            <a:ext cx="7115175" cy="4591050"/>
          </a:xfrm>
          <a:prstGeom prst="rect">
            <a:avLst/>
          </a:prstGeom>
        </p:spPr>
      </p:pic>
      <p:pic>
        <p:nvPicPr>
          <p:cNvPr id="5" name="Picture 4">
            <a:extLst>
              <a:ext uri="{FF2B5EF4-FFF2-40B4-BE49-F238E27FC236}">
                <a16:creationId xmlns:a16="http://schemas.microsoft.com/office/drawing/2014/main" id="{CB526975-8539-43C1-9895-4C9EFE7913C4}"/>
              </a:ext>
            </a:extLst>
          </p:cNvPr>
          <p:cNvPicPr>
            <a:picLocks noChangeAspect="1"/>
          </p:cNvPicPr>
          <p:nvPr/>
        </p:nvPicPr>
        <p:blipFill>
          <a:blip r:embed="rId3"/>
          <a:stretch>
            <a:fillRect/>
          </a:stretch>
        </p:blipFill>
        <p:spPr>
          <a:xfrm>
            <a:off x="982394" y="4936734"/>
            <a:ext cx="10227212" cy="146406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25E0ABC-826B-44B9-9929-E586AB572D4F}"/>
                  </a:ext>
                </a:extLst>
              </p14:cNvPr>
              <p14:cNvContentPartPr/>
              <p14:nvPr/>
            </p14:nvContentPartPr>
            <p14:xfrm>
              <a:off x="7536600" y="419760"/>
              <a:ext cx="2215080" cy="1768320"/>
            </p14:xfrm>
          </p:contentPart>
        </mc:Choice>
        <mc:Fallback xmlns="">
          <p:pic>
            <p:nvPicPr>
              <p:cNvPr id="2" name="Ink 1">
                <a:extLst>
                  <a:ext uri="{FF2B5EF4-FFF2-40B4-BE49-F238E27FC236}">
                    <a16:creationId xmlns:a16="http://schemas.microsoft.com/office/drawing/2014/main" id="{625E0ABC-826B-44B9-9929-E586AB572D4F}"/>
                  </a:ext>
                </a:extLst>
              </p:cNvPr>
              <p:cNvPicPr/>
              <p:nvPr/>
            </p:nvPicPr>
            <p:blipFill>
              <a:blip r:embed="rId5"/>
              <a:stretch>
                <a:fillRect/>
              </a:stretch>
            </p:blipFill>
            <p:spPr>
              <a:xfrm>
                <a:off x="7527240" y="410400"/>
                <a:ext cx="2233800" cy="178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1825E19-4AA3-4191-8396-B6F7B3A3D814}"/>
                  </a:ext>
                </a:extLst>
              </p14:cNvPr>
              <p14:cNvContentPartPr/>
              <p14:nvPr/>
            </p14:nvContentPartPr>
            <p14:xfrm>
              <a:off x="4375440" y="2741400"/>
              <a:ext cx="5045760" cy="1768320"/>
            </p14:xfrm>
          </p:contentPart>
        </mc:Choice>
        <mc:Fallback xmlns="">
          <p:pic>
            <p:nvPicPr>
              <p:cNvPr id="4" name="Ink 3">
                <a:extLst>
                  <a:ext uri="{FF2B5EF4-FFF2-40B4-BE49-F238E27FC236}">
                    <a16:creationId xmlns:a16="http://schemas.microsoft.com/office/drawing/2014/main" id="{61825E19-4AA3-4191-8396-B6F7B3A3D814}"/>
                  </a:ext>
                </a:extLst>
              </p:cNvPr>
              <p:cNvPicPr/>
              <p:nvPr/>
            </p:nvPicPr>
            <p:blipFill>
              <a:blip r:embed="rId7"/>
              <a:stretch>
                <a:fillRect/>
              </a:stretch>
            </p:blipFill>
            <p:spPr>
              <a:xfrm>
                <a:off x="4366080" y="2732040"/>
                <a:ext cx="5064480" cy="1787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6AC8005-3241-4CE1-9A82-80417D008F6E}"/>
                  </a:ext>
                </a:extLst>
              </p14:cNvPr>
              <p14:cNvContentPartPr/>
              <p14:nvPr/>
            </p14:nvContentPartPr>
            <p14:xfrm>
              <a:off x="1125000" y="714240"/>
              <a:ext cx="10207080" cy="5554800"/>
            </p14:xfrm>
          </p:contentPart>
        </mc:Choice>
        <mc:Fallback xmlns="">
          <p:pic>
            <p:nvPicPr>
              <p:cNvPr id="6" name="Ink 5">
                <a:extLst>
                  <a:ext uri="{FF2B5EF4-FFF2-40B4-BE49-F238E27FC236}">
                    <a16:creationId xmlns:a16="http://schemas.microsoft.com/office/drawing/2014/main" id="{16AC8005-3241-4CE1-9A82-80417D008F6E}"/>
                  </a:ext>
                </a:extLst>
              </p:cNvPr>
              <p:cNvPicPr/>
              <p:nvPr/>
            </p:nvPicPr>
            <p:blipFill>
              <a:blip r:embed="rId9"/>
              <a:stretch>
                <a:fillRect/>
              </a:stretch>
            </p:blipFill>
            <p:spPr>
              <a:xfrm>
                <a:off x="1115640" y="704880"/>
                <a:ext cx="10225800" cy="5573520"/>
              </a:xfrm>
              <a:prstGeom prst="rect">
                <a:avLst/>
              </a:prstGeom>
            </p:spPr>
          </p:pic>
        </mc:Fallback>
      </mc:AlternateContent>
    </p:spTree>
    <p:extLst>
      <p:ext uri="{BB962C8B-B14F-4D97-AF65-F5344CB8AC3E}">
        <p14:creationId xmlns:p14="http://schemas.microsoft.com/office/powerpoint/2010/main" val="2732202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F957-BC41-4FD7-8C50-45DA68F7740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B0BC220-8118-4799-9BBE-7C164D984BE2}"/>
              </a:ext>
            </a:extLst>
          </p:cNvPr>
          <p:cNvSpPr>
            <a:spLocks noGrp="1"/>
          </p:cNvSpPr>
          <p:nvPr>
            <p:ph idx="1"/>
          </p:nvPr>
        </p:nvSpPr>
        <p:spPr/>
        <p:txBody>
          <a:bodyPr/>
          <a:lstStyle/>
          <a:p>
            <a:r>
              <a:rPr lang="en-US" dirty="0"/>
              <a:t>According to the US Department of Energy [7]:</a:t>
            </a:r>
          </a:p>
          <a:p>
            <a:pPr algn="just"/>
            <a:r>
              <a:rPr lang="en-US" dirty="0"/>
              <a:t>“A smart grid uses digital technology to improve reliability, security, and efficiency (both economic and energy) of the electric system from large generation, through the delivery systems to electricity consumers and a growing number of distributed-generation and storage resources.”</a:t>
            </a:r>
            <a:endParaRPr lang="en-PK" dirty="0"/>
          </a:p>
        </p:txBody>
      </p:sp>
    </p:spTree>
    <p:extLst>
      <p:ext uri="{BB962C8B-B14F-4D97-AF65-F5344CB8AC3E}">
        <p14:creationId xmlns:p14="http://schemas.microsoft.com/office/powerpoint/2010/main" val="143046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24F4-958F-4082-9951-D66719B919D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B0FAEA12-362A-48AA-802F-1B92D17BA273}"/>
              </a:ext>
            </a:extLst>
          </p:cNvPr>
          <p:cNvSpPr>
            <a:spLocks noGrp="1"/>
          </p:cNvSpPr>
          <p:nvPr>
            <p:ph idx="1"/>
          </p:nvPr>
        </p:nvSpPr>
        <p:spPr/>
        <p:txBody>
          <a:bodyPr>
            <a:normAutofit/>
          </a:bodyPr>
          <a:lstStyle/>
          <a:p>
            <a:r>
              <a:rPr lang="en-US" dirty="0"/>
              <a:t>In Smarter Grids: The Opportunity [4], the Smart Grid is defined as:</a:t>
            </a:r>
          </a:p>
          <a:p>
            <a:pPr algn="just"/>
            <a:r>
              <a:rPr lang="en-US" dirty="0"/>
              <a:t>“A smart grid uses sensing, embedded processing and digital communications to enable the electricity grid to be observable (able to be measured and </a:t>
            </a:r>
            <a:r>
              <a:rPr lang="en-US" dirty="0" err="1"/>
              <a:t>visualised</a:t>
            </a:r>
            <a:r>
              <a:rPr lang="en-US" dirty="0"/>
              <a:t>), controllable (able to manipulated and </a:t>
            </a:r>
            <a:r>
              <a:rPr lang="en-US" dirty="0" err="1"/>
              <a:t>optimised</a:t>
            </a:r>
            <a:r>
              <a:rPr lang="en-US" dirty="0"/>
              <a:t>), automated (able to adapt and self-heal), fully integrated (fully interoperable with existing systems and with the capacity to incorporate a diverse set of energy sources).”</a:t>
            </a:r>
            <a:endParaRPr lang="en-PK" dirty="0"/>
          </a:p>
        </p:txBody>
      </p:sp>
    </p:spTree>
    <p:extLst>
      <p:ext uri="{BB962C8B-B14F-4D97-AF65-F5344CB8AC3E}">
        <p14:creationId xmlns:p14="http://schemas.microsoft.com/office/powerpoint/2010/main" val="60987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7097-1A92-44E5-A047-84A0CC69FEE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3ADCA63-6BDE-4071-872C-EC20F885AF76}"/>
              </a:ext>
            </a:extLst>
          </p:cNvPr>
          <p:cNvSpPr>
            <a:spLocks noGrp="1"/>
          </p:cNvSpPr>
          <p:nvPr>
            <p:ph idx="1"/>
          </p:nvPr>
        </p:nvSpPr>
        <p:spPr/>
        <p:txBody>
          <a:bodyPr/>
          <a:lstStyle/>
          <a:p>
            <a:r>
              <a:rPr lang="en-US" dirty="0"/>
              <a:t>Xcel Energy’s vision [15] of a smart grid includes</a:t>
            </a:r>
          </a:p>
          <a:p>
            <a:pPr algn="just"/>
            <a:r>
              <a:rPr lang="en-US" dirty="0"/>
              <a:t>“a fully network-connected system that identifies all aspects of the power grid and communicates its status and the impact of consumption decisions (including economic, environmental and reliability impacts) to automated decision-making systems on that network.”</a:t>
            </a:r>
            <a:endParaRPr lang="en-PK" dirty="0"/>
          </a:p>
        </p:txBody>
      </p:sp>
    </p:spTree>
    <p:extLst>
      <p:ext uri="{BB962C8B-B14F-4D97-AF65-F5344CB8AC3E}">
        <p14:creationId xmlns:p14="http://schemas.microsoft.com/office/powerpoint/2010/main" val="3228131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EC1A-48F5-46D5-AE02-AE62B2AD4D98}"/>
              </a:ext>
            </a:extLst>
          </p:cNvPr>
          <p:cNvSpPr>
            <a:spLocks noGrp="1"/>
          </p:cNvSpPr>
          <p:nvPr>
            <p:ph type="title"/>
          </p:nvPr>
        </p:nvSpPr>
        <p:spPr/>
        <p:txBody>
          <a:bodyPr/>
          <a:lstStyle/>
          <a:p>
            <a:r>
              <a:rPr lang="en-GB" dirty="0"/>
              <a:t>Active distribution networks</a:t>
            </a:r>
            <a:endParaRPr lang="en-PK" dirty="0"/>
          </a:p>
        </p:txBody>
      </p:sp>
      <p:pic>
        <p:nvPicPr>
          <p:cNvPr id="5" name="Content Placeholder 4">
            <a:extLst>
              <a:ext uri="{FF2B5EF4-FFF2-40B4-BE49-F238E27FC236}">
                <a16:creationId xmlns:a16="http://schemas.microsoft.com/office/drawing/2014/main" id="{8AC99A08-8EFF-41B5-A55A-A17EBECB9C76}"/>
              </a:ext>
            </a:extLst>
          </p:cNvPr>
          <p:cNvPicPr>
            <a:picLocks noGrp="1" noChangeAspect="1"/>
          </p:cNvPicPr>
          <p:nvPr>
            <p:ph idx="1"/>
          </p:nvPr>
        </p:nvPicPr>
        <p:blipFill>
          <a:blip r:embed="rId2"/>
          <a:stretch>
            <a:fillRect/>
          </a:stretch>
        </p:blipFill>
        <p:spPr>
          <a:xfrm>
            <a:off x="2571079" y="1825625"/>
            <a:ext cx="6868343" cy="3801452"/>
          </a:xfrm>
        </p:spPr>
      </p:pic>
    </p:spTree>
    <p:extLst>
      <p:ext uri="{BB962C8B-B14F-4D97-AF65-F5344CB8AC3E}">
        <p14:creationId xmlns:p14="http://schemas.microsoft.com/office/powerpoint/2010/main" val="1624979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2EB4-497F-4926-A590-38D96EEEB1E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A6455FB-1BD2-48FC-8D16-227673D14D19}"/>
              </a:ext>
            </a:extLst>
          </p:cNvPr>
          <p:cNvSpPr>
            <a:spLocks noGrp="1"/>
          </p:cNvSpPr>
          <p:nvPr>
            <p:ph idx="1"/>
          </p:nvPr>
        </p:nvSpPr>
        <p:spPr/>
        <p:txBody>
          <a:bodyPr/>
          <a:lstStyle/>
          <a:p>
            <a:r>
              <a:rPr lang="en-US" dirty="0"/>
              <a:t>In this scheme a Distribution Management System Controller (DMSC) assesses the network conditions and takes action to control the network voltages and flows. </a:t>
            </a:r>
          </a:p>
          <a:p>
            <a:r>
              <a:rPr lang="en-US" dirty="0"/>
              <a:t>The DMSC obtains measurements from the network and sends signals to the devices under its control. </a:t>
            </a:r>
          </a:p>
          <a:p>
            <a:r>
              <a:rPr lang="en-US" dirty="0"/>
              <a:t>Control actions may be a transformer tap operation, altering the DG output and injection/absorption of reactive power</a:t>
            </a:r>
            <a:endParaRPr lang="en-PK" dirty="0"/>
          </a:p>
        </p:txBody>
      </p:sp>
    </p:spTree>
    <p:extLst>
      <p:ext uri="{BB962C8B-B14F-4D97-AF65-F5344CB8AC3E}">
        <p14:creationId xmlns:p14="http://schemas.microsoft.com/office/powerpoint/2010/main" val="3545751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5ECB4-0D89-4500-93DA-BC622D1FEBE3}"/>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5A9BC00C-C097-4FC9-959F-7A0A363B6DF6}"/>
              </a:ext>
            </a:extLst>
          </p:cNvPr>
          <p:cNvPicPr>
            <a:picLocks noGrp="1" noChangeAspect="1"/>
          </p:cNvPicPr>
          <p:nvPr>
            <p:ph idx="1"/>
          </p:nvPr>
        </p:nvPicPr>
        <p:blipFill>
          <a:blip r:embed="rId2"/>
          <a:stretch>
            <a:fillRect/>
          </a:stretch>
        </p:blipFill>
        <p:spPr>
          <a:xfrm>
            <a:off x="2082018" y="1825625"/>
            <a:ext cx="7258930" cy="3815520"/>
          </a:xfrm>
        </p:spPr>
      </p:pic>
    </p:spTree>
    <p:extLst>
      <p:ext uri="{BB962C8B-B14F-4D97-AF65-F5344CB8AC3E}">
        <p14:creationId xmlns:p14="http://schemas.microsoft.com/office/powerpoint/2010/main" val="33613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E138-03C2-48AE-8B44-CF7C1DC1BD1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784C620-CBC0-46DD-9F82-CD71FF72ECB1}"/>
              </a:ext>
            </a:extLst>
          </p:cNvPr>
          <p:cNvSpPr>
            <a:spLocks noGrp="1"/>
          </p:cNvSpPr>
          <p:nvPr>
            <p:ph idx="1"/>
          </p:nvPr>
        </p:nvSpPr>
        <p:spPr/>
        <p:txBody>
          <a:bodyPr/>
          <a:lstStyle/>
          <a:p>
            <a:r>
              <a:rPr lang="en-US" dirty="0"/>
              <a:t>Figure 1.2 shows the DMSC controller building blocks that assess operating conditions and find the control settings for devices connected to the network.</a:t>
            </a:r>
          </a:p>
          <a:p>
            <a:r>
              <a:rPr lang="en-US" dirty="0"/>
              <a:t> The key functions of the DMSC are state estimation, bad data detection and the calculation of optimal control settings</a:t>
            </a:r>
            <a:endParaRPr lang="en-PK" dirty="0"/>
          </a:p>
        </p:txBody>
      </p:sp>
    </p:spTree>
    <p:extLst>
      <p:ext uri="{BB962C8B-B14F-4D97-AF65-F5344CB8AC3E}">
        <p14:creationId xmlns:p14="http://schemas.microsoft.com/office/powerpoint/2010/main" val="1707862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A69D-1DDC-48AD-B98E-8BE4C4A14FE3}"/>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995B8F85-9D32-412F-8AD9-4EB6CD99907C}"/>
              </a:ext>
            </a:extLst>
          </p:cNvPr>
          <p:cNvSpPr>
            <a:spLocks noGrp="1"/>
          </p:cNvSpPr>
          <p:nvPr>
            <p:ph idx="1"/>
          </p:nvPr>
        </p:nvSpPr>
        <p:spPr>
          <a:xfrm>
            <a:off x="838200" y="942535"/>
            <a:ext cx="10515600" cy="5234428"/>
          </a:xfrm>
        </p:spPr>
        <p:txBody>
          <a:bodyPr>
            <a:normAutofit fontScale="85000" lnSpcReduction="20000"/>
          </a:bodyPr>
          <a:lstStyle/>
          <a:p>
            <a:r>
              <a:rPr lang="en-US" dirty="0"/>
              <a:t>The solution from the control algorithm is the optimal control schedules that are sent to the devices connected to the network. Such control actions can be single or multiple control actions that would alter the set point of any of the devices by doing any of the following:</a:t>
            </a:r>
          </a:p>
          <a:p>
            <a:r>
              <a:rPr lang="en-US" dirty="0"/>
              <a:t> alter the reference of an On-Load Tap Changer (OLTC) transformer/voltage regulator relay;</a:t>
            </a:r>
          </a:p>
          <a:p>
            <a:r>
              <a:rPr lang="en-US" dirty="0"/>
              <a:t> request the Automatic Voltage Regulator (AVR) or the governor of a synchronous generator</a:t>
            </a:r>
          </a:p>
          <a:p>
            <a:r>
              <a:rPr lang="en-US" dirty="0"/>
              <a:t>to alter the reactive/active power of the machine;</a:t>
            </a:r>
          </a:p>
          <a:p>
            <a:r>
              <a:rPr lang="en-US" dirty="0"/>
              <a:t> send signals to a wind farm Supervisory Control and Data Acquisition (SCADA) system to</a:t>
            </a:r>
          </a:p>
          <a:p>
            <a:r>
              <a:rPr lang="en-US" dirty="0"/>
              <a:t>decrease the wind farm output power;</a:t>
            </a:r>
          </a:p>
          <a:p>
            <a:r>
              <a:rPr lang="en-US" dirty="0"/>
              <a:t> shed or connect controllable loads on the network;</a:t>
            </a:r>
          </a:p>
          <a:p>
            <a:r>
              <a:rPr lang="en-US" dirty="0"/>
              <a:t> increase or decrease the settings of any reactive power compensation devices;</a:t>
            </a:r>
          </a:p>
          <a:p>
            <a:r>
              <a:rPr lang="en-US" dirty="0"/>
              <a:t> reconfigure the network by opening and closing circuit open points.</a:t>
            </a:r>
            <a:endParaRPr lang="en-PK" dirty="0"/>
          </a:p>
        </p:txBody>
      </p:sp>
    </p:spTree>
    <p:extLst>
      <p:ext uri="{BB962C8B-B14F-4D97-AF65-F5344CB8AC3E}">
        <p14:creationId xmlns:p14="http://schemas.microsoft.com/office/powerpoint/2010/main" val="3400045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B9BB-6956-4967-A3CC-5FD62A63DE8C}"/>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99474060-C39E-477A-A322-6D2DE4D3607E}"/>
              </a:ext>
            </a:extLst>
          </p:cNvPr>
          <p:cNvPicPr>
            <a:picLocks noGrp="1" noChangeAspect="1"/>
          </p:cNvPicPr>
          <p:nvPr>
            <p:ph idx="1"/>
          </p:nvPr>
        </p:nvPicPr>
        <p:blipFill>
          <a:blip r:embed="rId2"/>
          <a:stretch>
            <a:fillRect/>
          </a:stretch>
        </p:blipFill>
        <p:spPr>
          <a:xfrm>
            <a:off x="2832496" y="1825625"/>
            <a:ext cx="7746409" cy="4351338"/>
          </a:xfrm>
        </p:spPr>
      </p:pic>
    </p:spTree>
    <p:extLst>
      <p:ext uri="{BB962C8B-B14F-4D97-AF65-F5344CB8AC3E}">
        <p14:creationId xmlns:p14="http://schemas.microsoft.com/office/powerpoint/2010/main" val="203768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ACB1-EB6C-45A0-8BFE-607C05669D6A}"/>
              </a:ext>
            </a:extLst>
          </p:cNvPr>
          <p:cNvSpPr>
            <a:spLocks noGrp="1"/>
          </p:cNvSpPr>
          <p:nvPr>
            <p:ph type="title"/>
          </p:nvPr>
        </p:nvSpPr>
        <p:spPr/>
        <p:txBody>
          <a:bodyPr/>
          <a:lstStyle/>
          <a:p>
            <a:r>
              <a:rPr lang="en-GB" dirty="0"/>
              <a:t>Virtual power plant</a:t>
            </a:r>
            <a:endParaRPr lang="en-PK" dirty="0"/>
          </a:p>
        </p:txBody>
      </p:sp>
      <p:sp>
        <p:nvSpPr>
          <p:cNvPr id="3" name="Content Placeholder 2">
            <a:extLst>
              <a:ext uri="{FF2B5EF4-FFF2-40B4-BE49-F238E27FC236}">
                <a16:creationId xmlns:a16="http://schemas.microsoft.com/office/drawing/2014/main" id="{FA89BE88-95E2-464F-B78E-E5A4673E7FA4}"/>
              </a:ext>
            </a:extLst>
          </p:cNvPr>
          <p:cNvSpPr>
            <a:spLocks noGrp="1"/>
          </p:cNvSpPr>
          <p:nvPr>
            <p:ph idx="1"/>
          </p:nvPr>
        </p:nvSpPr>
        <p:spPr/>
        <p:txBody>
          <a:bodyPr>
            <a:normAutofit/>
          </a:bodyPr>
          <a:lstStyle/>
          <a:p>
            <a:pPr algn="just"/>
            <a:r>
              <a:rPr lang="en-US" dirty="0"/>
              <a:t>Distributed energy resources (DER) such as micro-generation, distributed generation, electric vehicles and energy storage devices are becoming more numerous due to the many initiatives to de-carbonize the power sector. DERs are too small and too numerous to be treated in a similar way to central generators and are often connected to the network on a ‘connect-and-forget’ basis. The concept of a Virtual Power Plant (VPP) is to aggregate many small generators into blocks that can be controlled by the system operator and then their energy output is traded </a:t>
            </a:r>
            <a:endParaRPr lang="en-PK" dirty="0"/>
          </a:p>
        </p:txBody>
      </p:sp>
    </p:spTree>
    <p:extLst>
      <p:ext uri="{BB962C8B-B14F-4D97-AF65-F5344CB8AC3E}">
        <p14:creationId xmlns:p14="http://schemas.microsoft.com/office/powerpoint/2010/main" val="2090947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76978-4C84-4C2A-9E4B-AEDC0BBCFD5F}"/>
              </a:ext>
            </a:extLst>
          </p:cNvPr>
          <p:cNvPicPr>
            <a:picLocks noChangeAspect="1"/>
          </p:cNvPicPr>
          <p:nvPr/>
        </p:nvPicPr>
        <p:blipFill>
          <a:blip r:embed="rId2"/>
          <a:stretch>
            <a:fillRect/>
          </a:stretch>
        </p:blipFill>
        <p:spPr>
          <a:xfrm>
            <a:off x="1252026" y="1129151"/>
            <a:ext cx="8721968" cy="4694873"/>
          </a:xfrm>
          <a:prstGeom prst="rect">
            <a:avLst/>
          </a:prstGeom>
        </p:spPr>
      </p:pic>
    </p:spTree>
    <p:extLst>
      <p:ext uri="{BB962C8B-B14F-4D97-AF65-F5344CB8AC3E}">
        <p14:creationId xmlns:p14="http://schemas.microsoft.com/office/powerpoint/2010/main" val="1092530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9712-6BE8-4C5A-A0D6-2FBD05C58720}"/>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D41B0E3E-1029-4E89-89A8-47C5C1C82873}"/>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57478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10C03F-EFE8-447E-BF8B-04FFFDFB2594}"/>
              </a:ext>
            </a:extLst>
          </p:cNvPr>
          <p:cNvPicPr>
            <a:picLocks noChangeAspect="1"/>
          </p:cNvPicPr>
          <p:nvPr/>
        </p:nvPicPr>
        <p:blipFill>
          <a:blip r:embed="rId2"/>
          <a:stretch>
            <a:fillRect/>
          </a:stretch>
        </p:blipFill>
        <p:spPr>
          <a:xfrm>
            <a:off x="1617785" y="1322766"/>
            <a:ext cx="8412480" cy="4895154"/>
          </a:xfrm>
          <a:prstGeom prst="rect">
            <a:avLst/>
          </a:prstGeom>
        </p:spPr>
      </p:pic>
    </p:spTree>
    <p:extLst>
      <p:ext uri="{BB962C8B-B14F-4D97-AF65-F5344CB8AC3E}">
        <p14:creationId xmlns:p14="http://schemas.microsoft.com/office/powerpoint/2010/main" val="386932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6352D3-A5DF-40C2-96CC-B777275D19EF}"/>
              </a:ext>
            </a:extLst>
          </p:cNvPr>
          <p:cNvPicPr>
            <a:picLocks noChangeAspect="1"/>
          </p:cNvPicPr>
          <p:nvPr/>
        </p:nvPicPr>
        <p:blipFill>
          <a:blip r:embed="rId2"/>
          <a:stretch>
            <a:fillRect/>
          </a:stretch>
        </p:blipFill>
        <p:spPr>
          <a:xfrm>
            <a:off x="1828801" y="1489709"/>
            <a:ext cx="8046720" cy="4686007"/>
          </a:xfrm>
          <a:prstGeom prst="rect">
            <a:avLst/>
          </a:prstGeom>
        </p:spPr>
      </p:pic>
    </p:spTree>
    <p:extLst>
      <p:ext uri="{BB962C8B-B14F-4D97-AF65-F5344CB8AC3E}">
        <p14:creationId xmlns:p14="http://schemas.microsoft.com/office/powerpoint/2010/main" val="178154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0DBBAB-0CAF-40BD-8C87-A1C4C8B54BD2}"/>
              </a:ext>
            </a:extLst>
          </p:cNvPr>
          <p:cNvPicPr>
            <a:picLocks noChangeAspect="1"/>
          </p:cNvPicPr>
          <p:nvPr/>
        </p:nvPicPr>
        <p:blipFill>
          <a:blip r:embed="rId2"/>
          <a:stretch>
            <a:fillRect/>
          </a:stretch>
        </p:blipFill>
        <p:spPr>
          <a:xfrm>
            <a:off x="2067951" y="1487365"/>
            <a:ext cx="7104184" cy="4392930"/>
          </a:xfrm>
          <a:prstGeom prst="rect">
            <a:avLst/>
          </a:prstGeom>
        </p:spPr>
      </p:pic>
    </p:spTree>
    <p:extLst>
      <p:ext uri="{BB962C8B-B14F-4D97-AF65-F5344CB8AC3E}">
        <p14:creationId xmlns:p14="http://schemas.microsoft.com/office/powerpoint/2010/main" val="398021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6B7125-78C3-4F53-B795-3CFDCC730E79}"/>
              </a:ext>
            </a:extLst>
          </p:cNvPr>
          <p:cNvPicPr>
            <a:picLocks noChangeAspect="1"/>
          </p:cNvPicPr>
          <p:nvPr/>
        </p:nvPicPr>
        <p:blipFill>
          <a:blip r:embed="rId2"/>
          <a:stretch>
            <a:fillRect/>
          </a:stretch>
        </p:blipFill>
        <p:spPr>
          <a:xfrm>
            <a:off x="1533376" y="1636029"/>
            <a:ext cx="8243669" cy="3991048"/>
          </a:xfrm>
          <a:prstGeom prst="rect">
            <a:avLst/>
          </a:prstGeom>
        </p:spPr>
      </p:pic>
    </p:spTree>
    <p:extLst>
      <p:ext uri="{BB962C8B-B14F-4D97-AF65-F5344CB8AC3E}">
        <p14:creationId xmlns:p14="http://schemas.microsoft.com/office/powerpoint/2010/main" val="87241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DF5983-6B83-402C-9CA4-480C41B8243A}"/>
              </a:ext>
            </a:extLst>
          </p:cNvPr>
          <p:cNvPicPr>
            <a:picLocks noChangeAspect="1"/>
          </p:cNvPicPr>
          <p:nvPr/>
        </p:nvPicPr>
        <p:blipFill>
          <a:blip r:embed="rId2"/>
          <a:stretch>
            <a:fillRect/>
          </a:stretch>
        </p:blipFill>
        <p:spPr>
          <a:xfrm>
            <a:off x="1955409" y="1588220"/>
            <a:ext cx="7061982" cy="3681560"/>
          </a:xfrm>
          <a:prstGeom prst="rect">
            <a:avLst/>
          </a:prstGeom>
        </p:spPr>
      </p:pic>
    </p:spTree>
    <p:extLst>
      <p:ext uri="{BB962C8B-B14F-4D97-AF65-F5344CB8AC3E}">
        <p14:creationId xmlns:p14="http://schemas.microsoft.com/office/powerpoint/2010/main" val="221560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1425</Words>
  <Application>Microsoft Office PowerPoint</Application>
  <PresentationFormat>Widescreen</PresentationFormat>
  <Paragraphs>61</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Smart grid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Transmission Grid</vt:lpstr>
      <vt:lpstr>Why implement the Smart Grid now?</vt:lpstr>
      <vt:lpstr>Ageing assets and lack of circuit capacity</vt:lpstr>
      <vt:lpstr>Thermal constraints</vt:lpstr>
      <vt:lpstr>Operational constraints</vt:lpstr>
      <vt:lpstr>Security of supply</vt:lpstr>
      <vt:lpstr>National initiatives</vt:lpstr>
      <vt:lpstr>China</vt:lpstr>
      <vt:lpstr>The European Union</vt:lpstr>
      <vt:lpstr>PowerPoint Presentation</vt:lpstr>
      <vt:lpstr>PowerPoint Presentation</vt:lpstr>
      <vt:lpstr>What is the Smart Grid?</vt:lpstr>
      <vt:lpstr>PowerPoint Presentation</vt:lpstr>
      <vt:lpstr>PowerPoint Presentation</vt:lpstr>
      <vt:lpstr>PowerPoint Presentation</vt:lpstr>
      <vt:lpstr>Active distribution networks</vt:lpstr>
      <vt:lpstr>PowerPoint Presentation</vt:lpstr>
      <vt:lpstr>PowerPoint Presentation</vt:lpstr>
      <vt:lpstr>PowerPoint Presentation</vt:lpstr>
      <vt:lpstr>PowerPoint Presentation</vt:lpstr>
      <vt:lpstr>PowerPoint Presentation</vt:lpstr>
      <vt:lpstr>Virtual power plant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34</cp:revision>
  <dcterms:created xsi:type="dcterms:W3CDTF">2020-09-21T16:53:56Z</dcterms:created>
  <dcterms:modified xsi:type="dcterms:W3CDTF">2021-09-16T05:55:13Z</dcterms:modified>
</cp:coreProperties>
</file>