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832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Energy in a Coupled </a:t>
            </a:r>
            <a:r>
              <a:rPr lang="en-US" dirty="0" smtClean="0"/>
              <a:t>Circuit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19" t="31251" r="23982" b="60208"/>
          <a:stretch/>
        </p:blipFill>
        <p:spPr bwMode="auto">
          <a:xfrm>
            <a:off x="762000" y="2270760"/>
            <a:ext cx="2575932" cy="1005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" y="1600200"/>
            <a:ext cx="701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energy stored in an inductor is given </a:t>
            </a:r>
            <a:r>
              <a:rPr lang="en-US" sz="2400" dirty="0" smtClean="0"/>
              <a:t>by</a:t>
            </a:r>
            <a:endParaRPr 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66" t="28559" r="51247" b="48286"/>
          <a:stretch/>
        </p:blipFill>
        <p:spPr bwMode="auto">
          <a:xfrm>
            <a:off x="6172201" y="1600200"/>
            <a:ext cx="2431026" cy="1908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76200" y="3505200"/>
                <a:ext cx="906780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/>
                  <a:t>We assume that currents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are </a:t>
                </a:r>
                <a:r>
                  <a:rPr lang="en-US" sz="2400" dirty="0"/>
                  <a:t>zero initially, so that the </a:t>
                </a:r>
                <a:r>
                  <a:rPr lang="en-US" sz="2400" dirty="0" smtClean="0"/>
                  <a:t>energy stored </a:t>
                </a:r>
                <a:r>
                  <a:rPr lang="en-US" sz="2400" dirty="0"/>
                  <a:t>in the coils is zero. If we </a:t>
                </a:r>
                <a:r>
                  <a:rPr lang="en-US" sz="2400" dirty="0" smtClean="0"/>
                  <a:t>let 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from zero </a:t>
                </a:r>
                <a:r>
                  <a:rPr lang="en-US" sz="2400" dirty="0" smtClean="0"/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/>
                  <a:t> while maintaining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 the power in coil 1 </a:t>
                </a:r>
                <a:r>
                  <a:rPr lang="en-US" sz="2400" dirty="0" smtClean="0"/>
                  <a:t>is</a:t>
                </a:r>
                <a:endParaRPr lang="en-US" sz="24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505200"/>
                <a:ext cx="9067800" cy="1200329"/>
              </a:xfrm>
              <a:prstGeom prst="rect">
                <a:avLst/>
              </a:prstGeom>
              <a:blipFill rotWithShape="1">
                <a:blip r:embed="rId4"/>
                <a:stretch>
                  <a:fillRect l="-1076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42" t="31239" r="19017" b="50047"/>
          <a:stretch/>
        </p:blipFill>
        <p:spPr bwMode="auto">
          <a:xfrm>
            <a:off x="304800" y="4724400"/>
            <a:ext cx="8085693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2249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76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Energy in a Coupled Circuit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Habib</dc:creator>
  <cp:lastModifiedBy>Windows User</cp:lastModifiedBy>
  <cp:revision>1</cp:revision>
  <dcterms:created xsi:type="dcterms:W3CDTF">2006-08-16T00:00:00Z</dcterms:created>
  <dcterms:modified xsi:type="dcterms:W3CDTF">2021-01-11T09:45:49Z</dcterms:modified>
</cp:coreProperties>
</file>