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162" autoAdjust="0"/>
    <p:restoredTop sz="94660"/>
  </p:normalViewPr>
  <p:slideViewPr>
    <p:cSldViewPr>
      <p:cViewPr>
        <p:scale>
          <a:sx n="100" d="100"/>
          <a:sy n="100" d="100"/>
        </p:scale>
        <p:origin x="-32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Frequency response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Chapter 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1835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01" t="11147" r="7203" b="11614"/>
          <a:stretch/>
        </p:blipFill>
        <p:spPr bwMode="auto">
          <a:xfrm>
            <a:off x="35257" y="296838"/>
            <a:ext cx="9146988" cy="5799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45599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05" t="12115" r="11125" b="18655"/>
          <a:stretch/>
        </p:blipFill>
        <p:spPr bwMode="auto">
          <a:xfrm>
            <a:off x="9378" y="304800"/>
            <a:ext cx="9197342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25226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74" t="33077" r="29722" b="21731"/>
          <a:stretch/>
        </p:blipFill>
        <p:spPr bwMode="auto">
          <a:xfrm>
            <a:off x="929890" y="919089"/>
            <a:ext cx="7071110" cy="4491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25776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139" t="33269" r="20857" b="24039"/>
          <a:stretch/>
        </p:blipFill>
        <p:spPr bwMode="auto">
          <a:xfrm>
            <a:off x="609600" y="899162"/>
            <a:ext cx="7772400" cy="4663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79032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98" t="21538" r="8998" b="25057"/>
          <a:stretch/>
        </p:blipFill>
        <p:spPr bwMode="auto">
          <a:xfrm>
            <a:off x="1" y="228600"/>
            <a:ext cx="91440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68361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01" t="18983" r="8882" b="65346"/>
          <a:stretch/>
        </p:blipFill>
        <p:spPr bwMode="auto">
          <a:xfrm>
            <a:off x="76200" y="88710"/>
            <a:ext cx="8693623" cy="114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77" t="12174" r="29441" b="41651"/>
          <a:stretch/>
        </p:blipFill>
        <p:spPr bwMode="auto">
          <a:xfrm>
            <a:off x="838200" y="672152"/>
            <a:ext cx="6890982" cy="42111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87069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031" t="32789" r="36533" b="34423"/>
          <a:stretch/>
        </p:blipFill>
        <p:spPr bwMode="auto">
          <a:xfrm>
            <a:off x="1219200" y="796848"/>
            <a:ext cx="7038535" cy="4000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28881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924" t="34327" r="19558" b="31346"/>
          <a:stretch/>
        </p:blipFill>
        <p:spPr bwMode="auto">
          <a:xfrm>
            <a:off x="609599" y="762000"/>
            <a:ext cx="7675497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32217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1346</TotalTime>
  <Words>4</Words>
  <Application>Microsoft Office PowerPoint</Application>
  <PresentationFormat>On-screen Show (4:3)</PresentationFormat>
  <Paragraphs>2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Frequency response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Frequency response </dc:title>
  <dc:creator>Habib</dc:creator>
  <cp:lastModifiedBy>Windows User</cp:lastModifiedBy>
  <cp:revision>6</cp:revision>
  <dcterms:created xsi:type="dcterms:W3CDTF">2006-08-16T00:00:00Z</dcterms:created>
  <dcterms:modified xsi:type="dcterms:W3CDTF">2020-12-16T02:23:40Z</dcterms:modified>
</cp:coreProperties>
</file>