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Laplace transform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en-US" dirty="0" smtClean="0"/>
              <a:t>15, 16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4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4" t="10384" r="12964" b="9039"/>
          <a:stretch/>
        </p:blipFill>
        <p:spPr bwMode="auto">
          <a:xfrm>
            <a:off x="1066800" y="0"/>
            <a:ext cx="67818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43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1" t="12308" r="23343" b="21922"/>
          <a:stretch/>
        </p:blipFill>
        <p:spPr bwMode="auto">
          <a:xfrm>
            <a:off x="457200" y="26158"/>
            <a:ext cx="8330053" cy="683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53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3" t="40192" r="23991" b="13654"/>
          <a:stretch/>
        </p:blipFill>
        <p:spPr bwMode="auto">
          <a:xfrm>
            <a:off x="-1" y="22746"/>
            <a:ext cx="8632567" cy="645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00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to </a:t>
            </a:r>
            <a:r>
              <a:rPr lang="en-US" dirty="0" err="1"/>
              <a:t>Integrodifferential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Equations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8" t="12917" r="7701" b="11876"/>
          <a:stretch/>
        </p:blipFill>
        <p:spPr bwMode="auto">
          <a:xfrm>
            <a:off x="-25400" y="1219200"/>
            <a:ext cx="9169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83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5" t="10625" r="7349" b="11250"/>
          <a:stretch/>
        </p:blipFill>
        <p:spPr bwMode="auto">
          <a:xfrm>
            <a:off x="609600" y="533400"/>
            <a:ext cx="7239000" cy="61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3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3" t="11731" r="3882" b="10961"/>
          <a:stretch/>
        </p:blipFill>
        <p:spPr bwMode="auto">
          <a:xfrm>
            <a:off x="0" y="609600"/>
            <a:ext cx="9383150" cy="565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3" t="39424" r="29722" b="30288"/>
          <a:stretch/>
        </p:blipFill>
        <p:spPr bwMode="auto">
          <a:xfrm>
            <a:off x="304799" y="685800"/>
            <a:ext cx="745453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3586877"/>
            <a:ext cx="8001000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Steps in Applying the Laplace Transform:</a:t>
            </a:r>
            <a:br>
              <a:rPr lang="en-US" sz="2000" b="1" dirty="0"/>
            </a:br>
            <a:r>
              <a:rPr lang="en-US" dirty="0"/>
              <a:t>1. Transform the circuit from the time domain to the </a:t>
            </a:r>
            <a:r>
              <a:rPr lang="en-US" i="1" dirty="0"/>
              <a:t>s</a:t>
            </a:r>
            <a:r>
              <a:rPr lang="en-US" dirty="0"/>
              <a:t>-domain.</a:t>
            </a:r>
            <a:br>
              <a:rPr lang="en-US" dirty="0"/>
            </a:br>
            <a:r>
              <a:rPr lang="en-US" dirty="0"/>
              <a:t>2. Solve the circuit using nodal analysis, mesh analysis, </a:t>
            </a:r>
            <a:r>
              <a:rPr lang="en-US" dirty="0" smtClean="0"/>
              <a:t>source transformation</a:t>
            </a:r>
            <a:r>
              <a:rPr lang="en-US" dirty="0"/>
              <a:t>, superposition, or any circuit analysis </a:t>
            </a:r>
            <a:r>
              <a:rPr lang="en-US" dirty="0" smtClean="0"/>
              <a:t>technique with </a:t>
            </a:r>
            <a:r>
              <a:rPr lang="en-US" dirty="0"/>
              <a:t>which we are familiar.</a:t>
            </a:r>
            <a:br>
              <a:rPr lang="en-US" dirty="0"/>
            </a:br>
            <a:r>
              <a:rPr lang="en-US" dirty="0"/>
              <a:t>3. Take the inverse transform of the solution and thus obtain </a:t>
            </a:r>
            <a:r>
              <a:rPr lang="en-US" dirty="0" smtClean="0"/>
              <a:t>the solution </a:t>
            </a:r>
            <a:r>
              <a:rPr lang="en-US" dirty="0"/>
              <a:t>in the time </a:t>
            </a:r>
            <a:r>
              <a:rPr lang="en-US" dirty="0" smtClean="0"/>
              <a:t>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3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0" t="17692" r="28317" b="10001"/>
          <a:stretch/>
        </p:blipFill>
        <p:spPr bwMode="auto">
          <a:xfrm>
            <a:off x="1566081" y="304800"/>
            <a:ext cx="5867400" cy="604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00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t="11730" r="9503" b="20548"/>
          <a:stretch/>
        </p:blipFill>
        <p:spPr bwMode="auto">
          <a:xfrm>
            <a:off x="19929" y="511791"/>
            <a:ext cx="8957408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1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8627335" cy="6858000"/>
            <a:chOff x="0" y="0"/>
            <a:chExt cx="8627335" cy="68580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93" t="14423" r="17571" b="15961"/>
            <a:stretch/>
          </p:blipFill>
          <p:spPr bwMode="auto">
            <a:xfrm>
              <a:off x="0" y="0"/>
              <a:ext cx="862733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934200" y="0"/>
              <a:ext cx="16764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17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7" t="13601" r="9936" b="18461"/>
          <a:stretch/>
        </p:blipFill>
        <p:spPr bwMode="auto">
          <a:xfrm>
            <a:off x="76199" y="511876"/>
            <a:ext cx="8915401" cy="59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20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</Words>
  <Application>Microsoft Office PowerPoint</Application>
  <PresentationFormat>On-screen Show (4:3)</PresentationFormat>
  <Paragraphs>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Applications of Laplace transform </vt:lpstr>
      <vt:lpstr>Application to Integrodifferential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Laplace transform </dc:title>
  <dc:creator>Habib</dc:creator>
  <cp:lastModifiedBy>Windows User</cp:lastModifiedBy>
  <cp:revision>5</cp:revision>
  <dcterms:created xsi:type="dcterms:W3CDTF">2006-08-16T00:00:00Z</dcterms:created>
  <dcterms:modified xsi:type="dcterms:W3CDTF">2020-11-16T16:37:34Z</dcterms:modified>
</cp:coreProperties>
</file>