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1" r:id="rId5"/>
    <p:sldId id="257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Applications of Laplace transform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0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1" t="12308" r="23343" b="21922"/>
          <a:stretch/>
        </p:blipFill>
        <p:spPr bwMode="auto">
          <a:xfrm>
            <a:off x="457200" y="26158"/>
            <a:ext cx="8330053" cy="683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64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3" t="40192" r="23991" b="13654"/>
          <a:stretch/>
        </p:blipFill>
        <p:spPr bwMode="auto">
          <a:xfrm>
            <a:off x="-1" y="22746"/>
            <a:ext cx="8632567" cy="645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72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8" t="13653" r="8850" b="19808"/>
          <a:stretch/>
        </p:blipFill>
        <p:spPr bwMode="auto">
          <a:xfrm>
            <a:off x="0" y="599364"/>
            <a:ext cx="9232713" cy="557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70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10625" r="31245" b="12917"/>
          <a:stretch/>
        </p:blipFill>
        <p:spPr bwMode="auto">
          <a:xfrm>
            <a:off x="381000" y="76200"/>
            <a:ext cx="7620000" cy="66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02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7" t="14792" r="10863" b="14583"/>
          <a:stretch/>
        </p:blipFill>
        <p:spPr bwMode="auto">
          <a:xfrm>
            <a:off x="41787" y="152400"/>
            <a:ext cx="910221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4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6" t="59173" r="9223" b="17708"/>
          <a:stretch/>
        </p:blipFill>
        <p:spPr bwMode="auto">
          <a:xfrm>
            <a:off x="381000" y="609600"/>
            <a:ext cx="8162073" cy="213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2350" y="4036142"/>
            <a:ext cx="78486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Remember, equivalent circuits, with capacitors and inductors, </a:t>
            </a:r>
            <a:r>
              <a:rPr lang="en-US" sz="2000" b="1" dirty="0" smtClean="0"/>
              <a:t>only exist </a:t>
            </a:r>
            <a:r>
              <a:rPr lang="en-US" sz="2000" b="1" dirty="0"/>
              <a:t>in the s-domain; they cannot be transformed back into the </a:t>
            </a:r>
            <a:r>
              <a:rPr lang="en-US" sz="2000" b="1" dirty="0" smtClean="0"/>
              <a:t>time domain.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9363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2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32</Words>
  <Application>Microsoft Office PowerPoint</Application>
  <PresentationFormat>On-screen Show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Applications of Laplace transform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Laplace transform </dc:title>
  <dc:creator>Habib</dc:creator>
  <cp:lastModifiedBy>Windows User</cp:lastModifiedBy>
  <cp:revision>4</cp:revision>
  <dcterms:created xsi:type="dcterms:W3CDTF">2006-08-16T00:00:00Z</dcterms:created>
  <dcterms:modified xsi:type="dcterms:W3CDTF">2020-11-17T13:38:22Z</dcterms:modified>
</cp:coreProperties>
</file>