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 t="22693" r="17612" b="29807"/>
          <a:stretch/>
        </p:blipFill>
        <p:spPr bwMode="auto">
          <a:xfrm>
            <a:off x="609600" y="762000"/>
            <a:ext cx="768108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76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4" t="13077" r="3016" b="14039"/>
          <a:stretch/>
        </p:blipFill>
        <p:spPr bwMode="auto">
          <a:xfrm>
            <a:off x="0" y="228600"/>
            <a:ext cx="9284678" cy="533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07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9" t="11154" r="24207" b="16154"/>
          <a:stretch/>
        </p:blipFill>
        <p:spPr bwMode="auto">
          <a:xfrm>
            <a:off x="457200" y="457199"/>
            <a:ext cx="7772400" cy="637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68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t="16041" r="9809" b="19167"/>
          <a:stretch/>
        </p:blipFill>
        <p:spPr bwMode="auto">
          <a:xfrm>
            <a:off x="0" y="0"/>
            <a:ext cx="9083040" cy="473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5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0" t="23542" r="29721" b="26667"/>
          <a:stretch/>
        </p:blipFill>
        <p:spPr bwMode="auto">
          <a:xfrm>
            <a:off x="205739" y="304800"/>
            <a:ext cx="860167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34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5" t="18542" r="3720" b="19375"/>
          <a:stretch/>
        </p:blipFill>
        <p:spPr bwMode="auto">
          <a:xfrm>
            <a:off x="0" y="7374"/>
            <a:ext cx="9052560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0" t="28931" r="15564" b="47682"/>
          <a:stretch/>
        </p:blipFill>
        <p:spPr bwMode="auto">
          <a:xfrm>
            <a:off x="17206" y="4614770"/>
            <a:ext cx="7120521" cy="17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34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1" t="13541" r="23982" b="17917"/>
          <a:stretch/>
        </p:blipFill>
        <p:spPr bwMode="auto">
          <a:xfrm>
            <a:off x="646471" y="76200"/>
            <a:ext cx="7132227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Ideal </a:t>
            </a:r>
            <a:r>
              <a:rPr lang="en-US" dirty="0" smtClean="0"/>
              <a:t>Autotransformers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Unlike the conventional two-winding transformer we have </a:t>
            </a:r>
            <a:r>
              <a:rPr lang="en-US" dirty="0" smtClean="0"/>
              <a:t>considered so </a:t>
            </a:r>
            <a:r>
              <a:rPr lang="en-US" dirty="0"/>
              <a:t>far, an </a:t>
            </a:r>
            <a:r>
              <a:rPr lang="en-US" i="1" dirty="0"/>
              <a:t>autotransformer </a:t>
            </a:r>
            <a:r>
              <a:rPr lang="en-US" dirty="0"/>
              <a:t>has a single continuous winding with </a:t>
            </a:r>
            <a:r>
              <a:rPr lang="en-US" dirty="0" smtClean="0"/>
              <a:t>a connection </a:t>
            </a:r>
            <a:r>
              <a:rPr lang="en-US" dirty="0"/>
              <a:t>point called a </a:t>
            </a:r>
            <a:r>
              <a:rPr lang="en-US" i="1" dirty="0"/>
              <a:t>tap </a:t>
            </a:r>
            <a:r>
              <a:rPr lang="en-US" dirty="0"/>
              <a:t>between the primary and secondary </a:t>
            </a:r>
            <a:r>
              <a:rPr lang="en-US" dirty="0" smtClean="0"/>
              <a:t>sides. The </a:t>
            </a:r>
            <a:r>
              <a:rPr lang="en-US" dirty="0"/>
              <a:t>tap is often adjustable so as to provide the desired turns ratio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stepping </a:t>
            </a:r>
            <a:r>
              <a:rPr lang="en-US" dirty="0"/>
              <a:t>up or stepping down the voltage. This way, a variable </a:t>
            </a:r>
            <a:r>
              <a:rPr lang="en-US" dirty="0" smtClean="0"/>
              <a:t>voltage is </a:t>
            </a:r>
            <a:r>
              <a:rPr lang="en-US" dirty="0"/>
              <a:t>provided to the load connected to the autotransformer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autotransformer is a type of power transformer. Its</a:t>
            </a:r>
            <a:br>
              <a:rPr lang="en-US" dirty="0"/>
            </a:br>
            <a:r>
              <a:rPr lang="en-US" dirty="0"/>
              <a:t>major advantage over the two-winding transformer is its ability </a:t>
            </a:r>
            <a:r>
              <a:rPr lang="en-US" dirty="0" smtClean="0"/>
              <a:t>to transfer </a:t>
            </a:r>
            <a:r>
              <a:rPr lang="en-US" dirty="0"/>
              <a:t>larger apparent power.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advantage is that an autotransformer is smaller and </a:t>
            </a:r>
            <a:r>
              <a:rPr lang="en-US" dirty="0" smtClean="0"/>
              <a:t>lighter than </a:t>
            </a:r>
            <a:r>
              <a:rPr lang="en-US" dirty="0"/>
              <a:t>an equivalent two-winding </a:t>
            </a:r>
            <a:r>
              <a:rPr lang="en-US" dirty="0" smtClean="0"/>
              <a:t>transformer.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However, since both the</a:t>
            </a:r>
            <a:br>
              <a:rPr lang="en-US" dirty="0"/>
            </a:br>
            <a:r>
              <a:rPr lang="en-US" dirty="0"/>
              <a:t>primary and secondary windings are one winding, </a:t>
            </a:r>
            <a:r>
              <a:rPr lang="en-US" i="1" dirty="0"/>
              <a:t>electrical </a:t>
            </a:r>
            <a:r>
              <a:rPr lang="en-US" i="1" dirty="0" smtClean="0"/>
              <a:t>isolation</a:t>
            </a:r>
            <a:r>
              <a:rPr lang="en-US" dirty="0"/>
              <a:t> </a:t>
            </a:r>
            <a:r>
              <a:rPr lang="en-US" dirty="0" smtClean="0"/>
              <a:t>(no </a:t>
            </a:r>
            <a:r>
              <a:rPr lang="en-US" dirty="0"/>
              <a:t>direct electrical connection) is </a:t>
            </a:r>
            <a:r>
              <a:rPr lang="en-US" dirty="0" smtClean="0"/>
              <a:t>lost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24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7" t="19423" r="37399" b="47885"/>
          <a:stretch/>
        </p:blipFill>
        <p:spPr bwMode="auto">
          <a:xfrm>
            <a:off x="15922" y="0"/>
            <a:ext cx="41632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7" t="40741" r="36468" b="18517"/>
          <a:stretch/>
        </p:blipFill>
        <p:spPr bwMode="auto">
          <a:xfrm>
            <a:off x="5181600" y="0"/>
            <a:ext cx="3525672" cy="3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56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3" t="13076" r="28532" b="10962"/>
          <a:stretch/>
        </p:blipFill>
        <p:spPr bwMode="auto">
          <a:xfrm>
            <a:off x="457200" y="228599"/>
            <a:ext cx="7239000" cy="651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02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4" t="54231" r="23884" b="32308"/>
          <a:stretch/>
        </p:blipFill>
        <p:spPr bwMode="auto">
          <a:xfrm>
            <a:off x="1447800" y="76200"/>
            <a:ext cx="22391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6" t="76073" r="20542" b="11963"/>
          <a:stretch/>
        </p:blipFill>
        <p:spPr bwMode="auto">
          <a:xfrm>
            <a:off x="1231015" y="1524000"/>
            <a:ext cx="3080880" cy="100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0" t="25513" r="8252" b="20009"/>
          <a:stretch/>
        </p:blipFill>
        <p:spPr bwMode="auto">
          <a:xfrm>
            <a:off x="0" y="2667000"/>
            <a:ext cx="9171296" cy="39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82</Words>
  <Application>Microsoft Office PowerPoint</Application>
  <PresentationFormat>On-screen Show (4:3)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Ideal Autotransformers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</dc:creator>
  <cp:lastModifiedBy>Windows User</cp:lastModifiedBy>
  <cp:revision>4</cp:revision>
  <dcterms:created xsi:type="dcterms:W3CDTF">2006-08-16T00:00:00Z</dcterms:created>
  <dcterms:modified xsi:type="dcterms:W3CDTF">2021-01-20T02:41:08Z</dcterms:modified>
</cp:coreProperties>
</file>