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Phasors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3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25" t="66875" r="7116" b="22083"/>
          <a:stretch/>
        </p:blipFill>
        <p:spPr bwMode="auto">
          <a:xfrm>
            <a:off x="304800" y="236220"/>
            <a:ext cx="4678680" cy="80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1" t="59167" r="39561" b="24792"/>
          <a:stretch/>
        </p:blipFill>
        <p:spPr bwMode="auto">
          <a:xfrm>
            <a:off x="198120" y="1219200"/>
            <a:ext cx="4892040" cy="1173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92" t="45094" r="12480" b="18247"/>
          <a:stretch/>
        </p:blipFill>
        <p:spPr bwMode="auto">
          <a:xfrm>
            <a:off x="0" y="2932718"/>
            <a:ext cx="6105833" cy="268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10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9" t="28750" r="32298" b="25417"/>
          <a:stretch/>
        </p:blipFill>
        <p:spPr bwMode="auto">
          <a:xfrm>
            <a:off x="76200" y="152400"/>
            <a:ext cx="7391400" cy="3437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6200" y="3810000"/>
                <a:ext cx="8305800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The differences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𝑣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𝑡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𝑽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should be </a:t>
                </a:r>
                <a:r>
                  <a:rPr lang="en-US" sz="2400" dirty="0" smtClean="0"/>
                  <a:t>emphasized</a:t>
                </a:r>
              </a:p>
              <a:p>
                <a:r>
                  <a:rPr lang="en-US" sz="2400" dirty="0" smtClean="0"/>
                  <a:t>1.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𝑣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𝑡</m:t>
                    </m:r>
                    <m:r>
                      <a:rPr lang="en-US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is the </a:t>
                </a:r>
                <a:r>
                  <a:rPr lang="en-US" sz="2400" i="1" dirty="0"/>
                  <a:t>instantaneous or time domain </a:t>
                </a:r>
                <a:r>
                  <a:rPr lang="en-US" sz="2400" dirty="0"/>
                  <a:t>representation, while </a:t>
                </a:r>
                <a:r>
                  <a:rPr lang="en-US" sz="2400" dirty="0" smtClean="0"/>
                  <a:t>is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𝑽</m:t>
                    </m:r>
                    <m:r>
                      <a:rPr lang="en-US" sz="2400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the </a:t>
                </a:r>
                <a:r>
                  <a:rPr lang="en-US" sz="2400" i="1" dirty="0"/>
                  <a:t>frequency or phasor domain </a:t>
                </a:r>
                <a:r>
                  <a:rPr lang="en-US" sz="2400" dirty="0"/>
                  <a:t>representation.</a:t>
                </a:r>
                <a:br>
                  <a:rPr lang="en-US" sz="2400" dirty="0"/>
                </a:br>
                <a:r>
                  <a:rPr lang="en-US" sz="2400" dirty="0"/>
                  <a:t>2</a:t>
                </a:r>
                <a:r>
                  <a:rPr lang="en-US" sz="2400" dirty="0" smtClean="0"/>
                  <a:t>.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𝑣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𝑡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is time dependent, while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𝑽</m:t>
                    </m:r>
                  </m:oMath>
                </a14:m>
                <a:r>
                  <a:rPr lang="en-US" sz="2400" dirty="0"/>
                  <a:t> is not. (This fact is often forgotten by students.)</a:t>
                </a:r>
                <a:br>
                  <a:rPr lang="en-US" sz="2400" dirty="0"/>
                </a:br>
                <a:r>
                  <a:rPr lang="en-US" sz="2400" dirty="0"/>
                  <a:t>3.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𝑣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𝑡</m:t>
                    </m:r>
                    <m:r>
                      <a:rPr lang="en-US" sz="2400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/>
                  <a:t>is always real with no complex term, while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𝑽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generally</a:t>
                </a:r>
                <a:br>
                  <a:rPr lang="en-US" sz="2400" dirty="0"/>
                </a:br>
                <a:r>
                  <a:rPr lang="en-US" sz="2400" dirty="0"/>
                  <a:t>complex</a:t>
                </a:r>
                <a:r>
                  <a:rPr lang="en-US" sz="2400" dirty="0" smtClean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phasor analysis applies only </a:t>
                </a:r>
                <a:r>
                  <a:rPr lang="en-US" sz="2400" dirty="0" smtClean="0"/>
                  <a:t>when frequency </a:t>
                </a:r>
                <a:r>
                  <a:rPr lang="en-US" sz="2400" dirty="0"/>
                  <a:t>is </a:t>
                </a:r>
                <a:r>
                  <a:rPr lang="en-US" sz="2400" dirty="0" smtClean="0"/>
                  <a:t>constant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810000"/>
                <a:ext cx="8305800" cy="3046988"/>
              </a:xfrm>
              <a:prstGeom prst="rect">
                <a:avLst/>
              </a:prstGeom>
              <a:blipFill rotWithShape="1">
                <a:blip r:embed="rId3"/>
                <a:stretch>
                  <a:fillRect l="-1175" t="-1600" r="-1468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46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5" t="28542" r="3133" b="11250"/>
          <a:stretch/>
        </p:blipFill>
        <p:spPr bwMode="auto">
          <a:xfrm>
            <a:off x="0" y="0"/>
            <a:ext cx="8797698" cy="347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05" t="35988" r="3639" b="16230"/>
          <a:stretch/>
        </p:blipFill>
        <p:spPr bwMode="auto">
          <a:xfrm>
            <a:off x="152400" y="3478160"/>
            <a:ext cx="7002115" cy="337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46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6" t="29169" r="18124" b="11040"/>
          <a:stretch/>
        </p:blipFill>
        <p:spPr bwMode="auto">
          <a:xfrm>
            <a:off x="15240" y="0"/>
            <a:ext cx="9128760" cy="437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541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2" t="29167" r="7467" b="8541"/>
          <a:stretch/>
        </p:blipFill>
        <p:spPr bwMode="auto">
          <a:xfrm>
            <a:off x="0" y="609600"/>
            <a:ext cx="911036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38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5" t="28542" r="19532" b="8958"/>
          <a:stretch/>
        </p:blipFill>
        <p:spPr bwMode="auto">
          <a:xfrm>
            <a:off x="167148" y="127819"/>
            <a:ext cx="8815324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33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2" t="35833" r="19532" b="27083"/>
          <a:stretch/>
        </p:blipFill>
        <p:spPr bwMode="auto">
          <a:xfrm>
            <a:off x="0" y="-25072"/>
            <a:ext cx="9046572" cy="307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04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39</Words>
  <Application>Microsoft Office PowerPoint</Application>
  <PresentationFormat>On-screen Show (4:3)</PresentationFormat>
  <Paragraphs>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Phasors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Phasors</dc:title>
  <dc:creator>Habib</dc:creator>
  <cp:lastModifiedBy>Windows User</cp:lastModifiedBy>
  <cp:revision>10</cp:revision>
  <dcterms:created xsi:type="dcterms:W3CDTF">2006-08-16T00:00:00Z</dcterms:created>
  <dcterms:modified xsi:type="dcterms:W3CDTF">2020-10-22T08:39:22Z</dcterms:modified>
</cp:coreProperties>
</file>