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1" r:id="rId7"/>
    <p:sldId id="272" r:id="rId8"/>
    <p:sldId id="269" r:id="rId9"/>
    <p:sldId id="270" r:id="rId10"/>
    <p:sldId id="271" r:id="rId11"/>
    <p:sldId id="260" r:id="rId12"/>
    <p:sldId id="262" r:id="rId13"/>
    <p:sldId id="264" r:id="rId14"/>
    <p:sldId id="263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7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Laplace Transform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6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9" t="39179" r="8743" b="32385"/>
          <a:stretch/>
        </p:blipFill>
        <p:spPr bwMode="auto">
          <a:xfrm>
            <a:off x="-23953" y="685800"/>
            <a:ext cx="91360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1" t="40439" r="50839" b="50419"/>
          <a:stretch/>
        </p:blipFill>
        <p:spPr bwMode="auto">
          <a:xfrm>
            <a:off x="1050878" y="2667000"/>
            <a:ext cx="214604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7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631" y="76200"/>
            <a:ext cx="8229600" cy="1143000"/>
          </a:xfrm>
        </p:spPr>
        <p:txBody>
          <a:bodyPr/>
          <a:lstStyle/>
          <a:p>
            <a:r>
              <a:rPr lang="en-US" dirty="0" smtClean="0"/>
              <a:t>Poles and zeros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What are poles</a:t>
            </a:r>
          </a:p>
          <a:p>
            <a:r>
              <a:rPr lang="en-US" dirty="0" smtClean="0"/>
              <a:t>What are zeros</a:t>
            </a:r>
          </a:p>
          <a:p>
            <a:r>
              <a:rPr lang="en-US" dirty="0" smtClean="0"/>
              <a:t>How to represent zeros and poles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148" y="3505200"/>
            <a:ext cx="4862052" cy="3171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48" y="3519815"/>
            <a:ext cx="4281948" cy="3201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87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and final value theorem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9"/>
          <a:stretch/>
        </p:blipFill>
        <p:spPr bwMode="auto">
          <a:xfrm>
            <a:off x="297656" y="1295400"/>
            <a:ext cx="8693944" cy="547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27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7378"/>
            <a:ext cx="9086848" cy="36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79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2" y="76199"/>
            <a:ext cx="8839201" cy="662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69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9160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17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0" t="23542" r="8639" b="16250"/>
          <a:stretch/>
        </p:blipFill>
        <p:spPr bwMode="auto">
          <a:xfrm>
            <a:off x="16084" y="304800"/>
            <a:ext cx="9127916" cy="519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35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8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the Laplace </a:t>
            </a:r>
            <a:r>
              <a:rPr lang="en-US" dirty="0" smtClean="0"/>
              <a:t>Transform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91" t="22500" r="10864" b="57917"/>
          <a:stretch/>
        </p:blipFill>
        <p:spPr bwMode="auto">
          <a:xfrm>
            <a:off x="24581" y="838199"/>
            <a:ext cx="6512592" cy="196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581" y="3059668"/>
            <a:ext cx="1066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Scaling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6" t="64617" r="11801" b="23488"/>
          <a:stretch/>
        </p:blipFill>
        <p:spPr bwMode="auto">
          <a:xfrm>
            <a:off x="1752600" y="2734581"/>
            <a:ext cx="3352800" cy="91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329" y="3974068"/>
            <a:ext cx="1600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Time </a:t>
            </a:r>
            <a:r>
              <a:rPr lang="en-US" b="1" dirty="0" smtClean="0"/>
              <a:t>Shift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6" t="46455" r="27896" b="41517"/>
          <a:stretch/>
        </p:blipFill>
        <p:spPr bwMode="auto">
          <a:xfrm>
            <a:off x="2133599" y="3733801"/>
            <a:ext cx="487263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329" y="5269468"/>
            <a:ext cx="1981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Frequency </a:t>
            </a:r>
            <a:r>
              <a:rPr lang="en-US" b="1" dirty="0" smtClean="0"/>
              <a:t>Shift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6" t="43930" r="29256" b="46195"/>
          <a:stretch/>
        </p:blipFill>
        <p:spPr bwMode="auto">
          <a:xfrm>
            <a:off x="2423281" y="4892042"/>
            <a:ext cx="4739519" cy="97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21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228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Time </a:t>
            </a:r>
            <a:r>
              <a:rPr lang="en-US" b="1" dirty="0" smtClean="0"/>
              <a:t>Differentiation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73" t="60625" r="9927" b="30833"/>
          <a:stretch/>
        </p:blipFill>
        <p:spPr bwMode="auto">
          <a:xfrm>
            <a:off x="2895599" y="76200"/>
            <a:ext cx="466492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68" t="54335" r="10554" b="37399"/>
          <a:stretch/>
        </p:blipFill>
        <p:spPr bwMode="auto">
          <a:xfrm>
            <a:off x="2895598" y="1066800"/>
            <a:ext cx="498087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2" t="68448" r="10667" b="16028"/>
          <a:stretch/>
        </p:blipFill>
        <p:spPr bwMode="auto">
          <a:xfrm>
            <a:off x="2438400" y="1848464"/>
            <a:ext cx="5610834" cy="142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3733800"/>
            <a:ext cx="1752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Time </a:t>
            </a:r>
            <a:r>
              <a:rPr lang="en-US" b="1" dirty="0" smtClean="0"/>
              <a:t>Integration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9" t="44052" r="29143" b="43309"/>
          <a:stretch/>
        </p:blipFill>
        <p:spPr bwMode="auto">
          <a:xfrm>
            <a:off x="2666999" y="3456194"/>
            <a:ext cx="4718129" cy="134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" y="4953000"/>
            <a:ext cx="2743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Frequency </a:t>
            </a:r>
            <a:r>
              <a:rPr lang="en-US" b="1" dirty="0" smtClean="0"/>
              <a:t>Differentiation</a:t>
            </a:r>
            <a:endParaRPr 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2" t="61593" r="11007" b="26642"/>
          <a:stretch/>
        </p:blipFill>
        <p:spPr bwMode="auto">
          <a:xfrm>
            <a:off x="3418489" y="4892014"/>
            <a:ext cx="4782502" cy="128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21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16" t="18959" r="16018" b="14792"/>
          <a:stretch/>
        </p:blipFill>
        <p:spPr bwMode="auto">
          <a:xfrm>
            <a:off x="14748" y="22122"/>
            <a:ext cx="7833852" cy="69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78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5" t="40625" r="8639" b="34114"/>
          <a:stretch/>
        </p:blipFill>
        <p:spPr bwMode="auto">
          <a:xfrm>
            <a:off x="0" y="0"/>
            <a:ext cx="909686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7" t="23701" r="14114" b="36039"/>
          <a:stretch/>
        </p:blipFill>
        <p:spPr bwMode="auto">
          <a:xfrm>
            <a:off x="35626" y="2438400"/>
            <a:ext cx="868679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00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2" t="53124" r="9927" b="11459"/>
          <a:stretch/>
        </p:blipFill>
        <p:spPr bwMode="auto">
          <a:xfrm>
            <a:off x="34413" y="152400"/>
            <a:ext cx="91095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71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0" t="30038" r="47419" b="16875"/>
          <a:stretch/>
        </p:blipFill>
        <p:spPr bwMode="auto">
          <a:xfrm>
            <a:off x="3391468" y="1219200"/>
            <a:ext cx="5745708" cy="55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6200" y="0"/>
            <a:ext cx="2697752" cy="2043752"/>
            <a:chOff x="76200" y="0"/>
            <a:chExt cx="2697752" cy="2043752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9" t="37826" r="69405" b="43517"/>
            <a:stretch/>
          </p:blipFill>
          <p:spPr bwMode="auto">
            <a:xfrm>
              <a:off x="76200" y="0"/>
              <a:ext cx="2697752" cy="2043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28600" y="457200"/>
              <a:ext cx="304800" cy="9233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</a:p>
            <a:p>
              <a:endParaRPr lang="en-US" dirty="0" smtClean="0"/>
            </a:p>
            <a:p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1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9" t="27986" r="44748" b="10587"/>
          <a:stretch/>
        </p:blipFill>
        <p:spPr bwMode="auto">
          <a:xfrm>
            <a:off x="228600" y="228600"/>
            <a:ext cx="7467600" cy="647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82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09600" y="764274"/>
            <a:ext cx="7880724" cy="5560325"/>
            <a:chOff x="609600" y="764274"/>
            <a:chExt cx="7880724" cy="556032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6" t="26185" r="38821" b="15204"/>
            <a:stretch/>
          </p:blipFill>
          <p:spPr bwMode="auto">
            <a:xfrm>
              <a:off x="609600" y="764274"/>
              <a:ext cx="7880724" cy="55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819400" y="1981200"/>
              <a:ext cx="1730562" cy="140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39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41</Words>
  <Application>Microsoft Office PowerPoint</Application>
  <PresentationFormat>On-screen Show (4:3)</PresentationFormat>
  <Paragraphs>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Laplace Transform</vt:lpstr>
      <vt:lpstr>Properties of the Laplace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Poles and zeros</vt:lpstr>
      <vt:lpstr>Initial and final value theorem </vt:lpstr>
      <vt:lpstr>Examples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the Laplace Transform</dc:title>
  <dc:creator>Habib</dc:creator>
  <cp:lastModifiedBy>Windows User</cp:lastModifiedBy>
  <cp:revision>13</cp:revision>
  <dcterms:created xsi:type="dcterms:W3CDTF">2006-08-16T00:00:00Z</dcterms:created>
  <dcterms:modified xsi:type="dcterms:W3CDTF">2020-11-04T04:47:20Z</dcterms:modified>
</cp:coreProperties>
</file>