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Laplace transform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0" t="23542" r="8639" b="16250"/>
          <a:stretch/>
        </p:blipFill>
        <p:spPr bwMode="auto">
          <a:xfrm>
            <a:off x="16084" y="304800"/>
            <a:ext cx="9127916" cy="51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70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27986" r="44748" b="10587"/>
          <a:stretch/>
        </p:blipFill>
        <p:spPr bwMode="auto">
          <a:xfrm>
            <a:off x="228600" y="228600"/>
            <a:ext cx="7467600" cy="64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459474"/>
            <a:ext cx="7880724" cy="5501939"/>
            <a:chOff x="609600" y="459474"/>
            <a:chExt cx="7880724" cy="5501939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6" t="26186" r="38821" b="15819"/>
            <a:stretch/>
          </p:blipFill>
          <p:spPr bwMode="auto">
            <a:xfrm>
              <a:off x="609600" y="459474"/>
              <a:ext cx="7880724" cy="550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819400" y="1676400"/>
              <a:ext cx="1730562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4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9" t="39179" r="8743" b="32385"/>
          <a:stretch/>
        </p:blipFill>
        <p:spPr bwMode="auto">
          <a:xfrm>
            <a:off x="-23953" y="685800"/>
            <a:ext cx="91360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1" t="40439" r="50839" b="50419"/>
          <a:stretch/>
        </p:blipFill>
        <p:spPr bwMode="auto">
          <a:xfrm>
            <a:off x="1050878" y="2667000"/>
            <a:ext cx="21460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31" y="76200"/>
            <a:ext cx="8229600" cy="1143000"/>
          </a:xfrm>
        </p:spPr>
        <p:txBody>
          <a:bodyPr/>
          <a:lstStyle/>
          <a:p>
            <a:r>
              <a:rPr lang="en-US" dirty="0" smtClean="0"/>
              <a:t>Poles and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What are poles</a:t>
            </a:r>
          </a:p>
          <a:p>
            <a:r>
              <a:rPr lang="en-US" dirty="0" smtClean="0"/>
              <a:t>What are zeros</a:t>
            </a:r>
          </a:p>
          <a:p>
            <a:r>
              <a:rPr lang="en-US" dirty="0" smtClean="0"/>
              <a:t>How to represent zeros and poles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8" y="3505200"/>
            <a:ext cx="4862052" cy="3171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48" y="3519815"/>
            <a:ext cx="4281948" cy="320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and final value theorem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/>
          <a:stretch/>
        </p:blipFill>
        <p:spPr bwMode="auto">
          <a:xfrm>
            <a:off x="297656" y="1295400"/>
            <a:ext cx="8693944" cy="54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7378"/>
            <a:ext cx="9086848" cy="36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5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2" y="76199"/>
            <a:ext cx="8839201" cy="662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84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5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Laplace transform </vt:lpstr>
      <vt:lpstr>PowerPoint Presentation</vt:lpstr>
      <vt:lpstr>PowerPoint Presentation</vt:lpstr>
      <vt:lpstr>PowerPoint Presentation</vt:lpstr>
      <vt:lpstr>Poles and zeros</vt:lpstr>
      <vt:lpstr>Initial and final value theorem </vt:lpstr>
      <vt:lpstr>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</dc:creator>
  <cp:lastModifiedBy>Windows User</cp:lastModifiedBy>
  <cp:revision>5</cp:revision>
  <dcterms:created xsi:type="dcterms:W3CDTF">2006-08-16T00:00:00Z</dcterms:created>
  <dcterms:modified xsi:type="dcterms:W3CDTF">2020-11-04T05:59:49Z</dcterms:modified>
</cp:coreProperties>
</file>