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57" r:id="rId5"/>
    <p:sldId id="263" r:id="rId6"/>
    <p:sldId id="264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73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Laplace transform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7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991600" cy="67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6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0" t="23542" r="8639" b="16250"/>
          <a:stretch/>
        </p:blipFill>
        <p:spPr bwMode="auto">
          <a:xfrm>
            <a:off x="16084" y="304800"/>
            <a:ext cx="9127916" cy="519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86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6" t="26186" r="38821" b="7247"/>
          <a:stretch/>
        </p:blipFill>
        <p:spPr bwMode="auto">
          <a:xfrm>
            <a:off x="381000" y="152400"/>
            <a:ext cx="7880724" cy="6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Pin on Equation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5" t="75144" r="52275" b="3795"/>
          <a:stretch/>
        </p:blipFill>
        <p:spPr bwMode="auto">
          <a:xfrm>
            <a:off x="5338916" y="1676400"/>
            <a:ext cx="2418735" cy="79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58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8800" y="181020"/>
            <a:ext cx="6003471" cy="6657315"/>
            <a:chOff x="1828800" y="181020"/>
            <a:chExt cx="6003471" cy="665731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88" t="16458" r="29722" b="13542"/>
            <a:stretch/>
          </p:blipFill>
          <p:spPr bwMode="auto">
            <a:xfrm>
              <a:off x="1828800" y="181020"/>
              <a:ext cx="6003471" cy="6657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267200" y="533400"/>
              <a:ext cx="1905000" cy="1524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181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631" y="76200"/>
            <a:ext cx="8229600" cy="1143000"/>
          </a:xfrm>
        </p:spPr>
        <p:txBody>
          <a:bodyPr/>
          <a:lstStyle/>
          <a:p>
            <a:r>
              <a:rPr lang="en-US" dirty="0" smtClean="0"/>
              <a:t>Poles and zeros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What are poles</a:t>
            </a:r>
          </a:p>
          <a:p>
            <a:r>
              <a:rPr lang="en-US" dirty="0" smtClean="0"/>
              <a:t>What are zeros</a:t>
            </a:r>
          </a:p>
          <a:p>
            <a:r>
              <a:rPr lang="en-US" dirty="0" smtClean="0"/>
              <a:t>How to represent zeros and poles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148" y="3505200"/>
            <a:ext cx="4862052" cy="3171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48" y="3519815"/>
            <a:ext cx="4281948" cy="3201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50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-Domain Analysis: Understanding Poles and Zeros of F(s) - dumm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7776209" cy="581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15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hapter 4 time domain analysi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0"/>
          <a:stretch/>
        </p:blipFill>
        <p:spPr bwMode="auto">
          <a:xfrm>
            <a:off x="1224116" y="76200"/>
            <a:ext cx="7843684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75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and final value theorem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9"/>
          <a:stretch/>
        </p:blipFill>
        <p:spPr bwMode="auto">
          <a:xfrm>
            <a:off x="297656" y="1295400"/>
            <a:ext cx="8693944" cy="547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96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7378"/>
            <a:ext cx="9086848" cy="36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31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82" y="76199"/>
            <a:ext cx="8839201" cy="662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0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23</Words>
  <Application>Microsoft Office PowerPoint</Application>
  <PresentationFormat>On-screen Show (4:3)</PresentationFormat>
  <Paragraphs>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Laplace transform </vt:lpstr>
      <vt:lpstr>PowerPoint Presentation</vt:lpstr>
      <vt:lpstr>PowerPoint Presentation</vt:lpstr>
      <vt:lpstr>Poles and zeros</vt:lpstr>
      <vt:lpstr>PowerPoint Presentation</vt:lpstr>
      <vt:lpstr>PowerPoint Presentation</vt:lpstr>
      <vt:lpstr>Initial and final value theorem </vt:lpstr>
      <vt:lpstr>Examples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Laplace transform </dc:title>
  <dc:creator>Habib</dc:creator>
  <cp:lastModifiedBy>Windows User</cp:lastModifiedBy>
  <cp:revision>6</cp:revision>
  <dcterms:created xsi:type="dcterms:W3CDTF">2006-08-16T00:00:00Z</dcterms:created>
  <dcterms:modified xsi:type="dcterms:W3CDTF">2020-11-05T11:50:13Z</dcterms:modified>
</cp:coreProperties>
</file>