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759EE-6D36-44B7-99A3-E1186145AD07}" v="1" dt="2020-10-21T13:39:1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khalil534" userId="S::hamzakhalil534_gmail.com#ext#@pern.onmicrosoft.com::879105c0-eaa4-417a-9df9-eaac393bc1b5" providerId="AD" clId="Web-{31D759EE-6D36-44B7-99A3-E1186145AD07}"/>
    <pc:docChg chg="delSld">
      <pc:chgData name="Hamzakhalil534" userId="S::hamzakhalil534_gmail.com#ext#@pern.onmicrosoft.com::879105c0-eaa4-417a-9df9-eaac393bc1b5" providerId="AD" clId="Web-{31D759EE-6D36-44B7-99A3-E1186145AD07}" dt="2020-10-21T13:39:15.964" v="0"/>
      <pc:docMkLst>
        <pc:docMk/>
      </pc:docMkLst>
      <pc:sldChg chg="del">
        <pc:chgData name="Hamzakhalil534" userId="S::hamzakhalil534_gmail.com#ext#@pern.onmicrosoft.com::879105c0-eaa4-417a-9df9-eaac393bc1b5" providerId="AD" clId="Web-{31D759EE-6D36-44B7-99A3-E1186145AD07}" dt="2020-10-21T13:39:15.964" v="0"/>
        <pc:sldMkLst>
          <pc:docMk/>
          <pc:sldMk cId="289295208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B209-A768-4FA0-9249-B293E2B83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27A3-96BD-4FA1-8706-FFDC0F54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E338-7346-4EEC-929C-C97DA262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2F07-AD92-4019-987C-B15D470F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A359-9055-4860-A3BB-65FEDF1A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4983-61FB-4B09-8440-66FB5BD5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E3458-A24A-4CE1-B0E0-3AC7511E0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BACF-FB47-4B49-BE8F-50642B64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382B-CB00-4E4C-96B9-08C9F4E6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FA6E-0237-4292-9BD5-D2B25654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DE266-4EA4-499A-A318-04626C05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34490-9880-484B-8A06-9F437AB63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46EF-C19A-4032-96C2-0DE14924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ACF9-7F6D-49D3-BDA6-5399A267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9A35-8D70-4677-8D97-9FD96BE8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85E4-F50B-47DF-AE9D-18AF1F44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403E-65B7-415B-B7CF-6FBE6CE6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9489-5BE6-497B-8BFE-D3CF9C71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6DE7-898B-438E-85B1-F8A660B8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7B0C-340F-40FC-87C0-A7FD2CEF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678D-6C7A-4E64-9FCC-F620112F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EFED-55C1-45A9-AD26-44C41272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8051-759D-43AA-B853-35D53D8C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E404-DD37-46B4-A60D-5AE84BE7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803D-397A-4BA2-8D07-A6FBC57E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5E0-3378-4C7B-B532-7308CF6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FA31-486C-48E7-8E7C-55EF0787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C83C-AE16-48AC-A7BC-24A7FB8B9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D3F0-239A-4DAE-975B-4111B14E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43C9-C6E5-4699-9062-C1C01E98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08A3F-2FFE-4AAD-AA8C-4E3831FA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07DB-9C17-4836-8437-6EDC2EBC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07E0-A22C-4F51-879A-792F1BA9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6E5AE-43D9-40C3-8105-30F032AD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FE079-0FDB-44D9-99E8-0C5BDFE22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1DF77-C473-4443-869E-2A07F9A43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9CE28-C789-4B59-A971-1EA202A9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723B8-A20C-4700-805A-A5EE7228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7095F-B011-4C67-BE1D-AD98F0D1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A7DE-8C92-4698-A0D1-BC453159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72186-006F-4AC9-A555-18AE9988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0441D-2260-4A91-A0D9-0698CC4B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37D3-E64D-4398-B80D-CC144E7B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0D466-C4B4-460D-BE7A-09C7E87F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DD67-F09B-49F3-800F-7ED2FE6D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C761-B3D5-407F-BF1E-A3AA5AF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0AF5-CCFF-4732-B3EA-80039D5E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B439-556D-4E5D-A5F7-C4CD753B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EEF5F-6720-4685-9288-7664C628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CE66-F2BE-4152-A3C1-CB10BE4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B3A1-336A-4401-9A4C-C2AAE255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8FC64-F96F-4556-BFD7-732A177A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1465-FF65-42AD-B2F9-A30FDE8A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C90E-0DD8-4104-9BC8-D2D32AED7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23370-2C18-45B3-AAD7-0BC70BBB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D427-E917-495A-AA7A-37842F88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8B6E-B3A5-4EBA-B386-F747699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C18B-8340-41C5-B7CE-F5AB3A13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5AB8-580D-4DAB-B36B-9429F40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6A8E-B788-409F-A8BA-14CC67C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992F-E12F-4EB6-8E24-AA2E3130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0FA3-19F8-467B-881F-893C4BDA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EA98-6FD1-49A0-B01E-61E79FC41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C7E4-EA06-4101-BB9A-F96FDD27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915C-67D7-4358-A9EB-831E581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12C4C-F0F9-44F2-B91F-B2E11898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1.6</a:t>
            </a:r>
            <a:br>
              <a:rPr lang="en-US" dirty="0"/>
            </a:br>
            <a:r>
              <a:rPr lang="en-US" dirty="0"/>
              <a:t>Question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7E75E-2FB9-41E2-AD66-C4793B02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34" y="1150875"/>
            <a:ext cx="4389166" cy="5139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92786-C828-4CED-A1F9-1CA5C8F9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97" y="772509"/>
            <a:ext cx="4708758" cy="51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4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F048-A36F-46D4-8356-45B5D175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B9978-5393-48AA-9744-3812666F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5" y="1364624"/>
            <a:ext cx="9553904" cy="45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E650-B1AF-4C27-A3EB-B06591E8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C90BE-B1D3-40DF-BD31-EE6946016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959"/>
            <a:ext cx="5525763" cy="1565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565DF-2ED1-4F8C-9429-959170A0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97" y="3047578"/>
            <a:ext cx="4903075" cy="13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3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28B-7D43-443B-ADF8-A455019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DBE43-6713-4834-BE85-E536ACCD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304"/>
            <a:ext cx="5555969" cy="34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396E-B63E-4943-B1C7-C2E1B99F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A10B5-9F99-424C-A068-C29EBE8B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8" y="1119351"/>
            <a:ext cx="5612524" cy="50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E545-9C50-4A2C-8D39-8F9E90CF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98" y="488950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9C85-264B-4C96-8713-6CAC3702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05" y="1087821"/>
            <a:ext cx="10515600" cy="1500187"/>
          </a:xfrm>
        </p:spPr>
        <p:txBody>
          <a:bodyPr/>
          <a:lstStyle/>
          <a:p>
            <a:r>
              <a:rPr lang="en-US" dirty="0"/>
              <a:t>Note: If there is a non zero vector in the null space of A then that matrix does have an inverse. That is if Ax=0 for some non zero x then inverse is not possible.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49F45-FE60-4DF6-AE6E-0DA678F4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2" y="2556476"/>
            <a:ext cx="5015348" cy="3812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2170F-2B1E-4E03-A5AC-CABB5FE5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97" y="1970690"/>
            <a:ext cx="6352706" cy="46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4646-DF04-403F-A111-C2F16779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BF06A-3D7F-4E33-AA47-BDED77FC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154"/>
            <a:ext cx="5257800" cy="4903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589C0-3843-46B2-8199-D7CC4A736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30" y="662151"/>
            <a:ext cx="6063353" cy="537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4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22BE-9433-451D-9D08-E0925B85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C256D-BBB6-44AA-B556-D459818D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7" y="1725367"/>
            <a:ext cx="9878552" cy="1813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D2993-241F-4403-BBF6-91CF3C6A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7" y="3714509"/>
            <a:ext cx="10154558" cy="21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4D4F3B-CC87-4C33-ABE2-461249FB7F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E071A8-90E0-4B77-A7FC-F62AF8381F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04E6AA-3CAC-490D-BC84-6688EBF2E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d7129-d959-4121-ad64-d390d2e840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Exercise 1.6 Question 1</vt:lpstr>
      <vt:lpstr>Question 2</vt:lpstr>
      <vt:lpstr>Question 3</vt:lpstr>
      <vt:lpstr>Question 5</vt:lpstr>
      <vt:lpstr>Question 6</vt:lpstr>
      <vt:lpstr>Question 8</vt:lpstr>
      <vt:lpstr>Question 14</vt:lpstr>
      <vt:lpstr>Question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1.6 Question 1</dc:title>
  <dc:creator>Abdur Rehman</dc:creator>
  <cp:lastModifiedBy>Abdur Rehman</cp:lastModifiedBy>
  <cp:revision>7</cp:revision>
  <dcterms:created xsi:type="dcterms:W3CDTF">2020-10-20T05:42:43Z</dcterms:created>
  <dcterms:modified xsi:type="dcterms:W3CDTF">2020-10-21T13:39:16Z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