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7" d="100"/>
          <a:sy n="87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6D62-ECCA-42E4-9BB8-27FF1C8E5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22AE0-DEC8-476F-ABD8-8BAF0C539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F793-6759-4D71-89BD-2E1FEDB5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ED2-3F8E-48F8-8E4F-16CFE40846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0486-EC21-42B7-BD27-7A13B6BC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4B9C-9B73-4279-98A8-B29872AC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3FA8-EBC5-4D4C-A2F0-A95A46E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8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A9FD-D647-43A8-9464-144ABC29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C75-EA81-493D-A3D5-2783A2109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1351-9E9F-48E7-AC02-ADBEA4B2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ED2-3F8E-48F8-8E4F-16CFE40846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28E0-2C5D-468F-A73B-96F00550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CADA9-D907-4895-951E-917494DE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3FA8-EBC5-4D4C-A2F0-A95A46E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11BC5-D2FA-4AE8-85F8-A37AECE75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788AB-6129-4B76-B832-D29A2034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D4E3-A100-460D-9590-604BF28C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ED2-3F8E-48F8-8E4F-16CFE40846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EADD-7EF5-45B2-BA5D-CB9F94A9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EE33-3754-4E3B-B465-28810763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3FA8-EBC5-4D4C-A2F0-A95A46E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90E7-D15E-4585-831F-4875584B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3310-418A-4B7B-9F4C-8E0C3161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5170-148F-465F-B527-D8410968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ED2-3F8E-48F8-8E4F-16CFE40846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11AD0-312F-4E10-BB82-E2678AAB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8199-516B-4FA9-A9FD-65CAF564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3FA8-EBC5-4D4C-A2F0-A95A46E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D991-7901-47E5-A0FD-C97A3C1C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F005B-0966-4E62-9F20-C7C719C0A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5025-F804-4E8C-B440-1CA12EAB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ED2-3F8E-48F8-8E4F-16CFE40846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0192-E4D6-4678-8476-BDA6B056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A52EC-EBED-4C48-A530-8C357186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3FA8-EBC5-4D4C-A2F0-A95A46E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2635-D740-44D2-AD52-D33B182F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A44D-498C-416E-B6C4-FB023B54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97FAD-38A1-4547-BF6C-AB1CDCA9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88ACE-8325-4AB5-9B23-DCEAC70F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ED2-3F8E-48F8-8E4F-16CFE40846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08BD5-7B91-4382-B434-768FB1F7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05BB-5304-4AB0-9EF4-9B776F74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3FA8-EBC5-4D4C-A2F0-A95A46E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2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DD08-7806-4356-8551-22605A12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FC187-6450-4A43-8B76-26281E834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E14A-A366-4228-87CD-8A1E5B330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A0C67-F18E-4CAA-8D73-A644CB787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5B07C-7071-4D7B-85CA-C1CA79E27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87901-621E-474E-9E1A-583231F7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ED2-3F8E-48F8-8E4F-16CFE40846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6CFCA-D831-4463-A767-08E40526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01A86-F76F-424A-86D8-92D7748D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3FA8-EBC5-4D4C-A2F0-A95A46E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41AE-3594-4DD1-A5DD-7C41647C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E1080-DEC4-4FC7-9EAF-679DE8D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ED2-3F8E-48F8-8E4F-16CFE40846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875D9-A2EB-48A0-ACFC-021EE354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6ECF7-02AE-48BE-B6B4-935B0376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3FA8-EBC5-4D4C-A2F0-A95A46E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A1112-5EA0-4819-B7BB-847FACA6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ED2-3F8E-48F8-8E4F-16CFE40846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BD57D-11EE-4956-A829-E53E64B8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75EE7-CAE4-40AE-944B-65FED8D6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3FA8-EBC5-4D4C-A2F0-A95A46E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7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5BCF-134A-4491-8215-C6E2ACAE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BAFA-BF53-47A5-8085-20E467080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8DEE-7BF0-4DE9-867C-91625E5E6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DE5CB-CFCE-474A-9352-F052E3FF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ED2-3F8E-48F8-8E4F-16CFE40846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4EED7-69E6-4C8F-B8BF-FB9A32A0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3E582-42F4-4D8D-9119-44118621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3FA8-EBC5-4D4C-A2F0-A95A46E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A144-B31E-4C56-9C6C-0424A316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B67B3-A60F-406D-AB27-8EB1FCD61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7A5B-FFC5-41E2-9EC7-0DD724182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A9A6A-2D5E-494E-AA5F-13A2B2E5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ED2-3F8E-48F8-8E4F-16CFE40846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2FA26-4A76-481C-87FF-D21EA1D7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D068A-64F7-45D6-9EB4-93FDCD3B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3FA8-EBC5-4D4C-A2F0-A95A46E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1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A0AAD-F107-4A7E-9824-2D143D0C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497CE-D74D-468E-88AF-E7DE88BA4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3EFE-FBCA-429E-8036-052E036F5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CED2-3F8E-48F8-8E4F-16CFE408460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AB9D7-44FF-45E4-9903-3ADC9D3B2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C42E-1097-4519-9C31-968408B05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3FA8-EBC5-4D4C-A2F0-A95A46E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26D017-5964-48E7-B323-0F290BE4F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641" y="688811"/>
            <a:ext cx="9144000" cy="911389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1.4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507698-5B49-4C95-9838-53159E1B0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862" y="1773238"/>
            <a:ext cx="1676400" cy="1222210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3E63C-64BD-47B5-B16D-5A147D09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60" y="2216758"/>
            <a:ext cx="3263462" cy="2067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CC637-E02D-45F8-ACDA-EF6355B0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8573"/>
            <a:ext cx="3060000" cy="18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5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62ED-775A-4808-A990-C6B7BA57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384F5-3F10-4FA1-9FC1-F48014DB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3" y="1720962"/>
            <a:ext cx="10360848" cy="1708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A61D46-5BE1-4549-9A08-ED9067F1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53" y="3117423"/>
            <a:ext cx="10207255" cy="32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4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E80A7-6DD4-4C61-B248-06690CAC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51" y="680484"/>
            <a:ext cx="10508468" cy="21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CAB7-AA01-4FD3-8C95-76CEAAD7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AF9E8-FCAE-4040-A532-BDF09E69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499"/>
            <a:ext cx="10028273" cy="49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1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B1239-1279-44CC-A44E-377489E7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73" y="978194"/>
            <a:ext cx="8988212" cy="43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9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667D-F422-4A6C-87E5-0ACB36C0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4E15A-8A25-4C6F-8AAE-E2A50CDD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94422" cy="25108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A66875-CD7C-42D0-BF20-1D417CE9A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64271"/>
            <a:ext cx="106740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9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4ADA-9EB4-4A1A-8AE6-7D91233C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7AD1C-9E24-4FA4-BE24-73777F88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3" y="1297531"/>
            <a:ext cx="5167422" cy="3070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6C1DA6-C9BA-46E2-8FBD-40F220AE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8375"/>
            <a:ext cx="10143461" cy="176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2377-9A42-4ABF-BE8C-784FAE34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3EAA6-AB9C-4BB4-9A6B-FFBEB9500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28" y="1467293"/>
            <a:ext cx="6022472" cy="39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754F-DF0A-45F4-BD38-7E154FB5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B804B-59EE-4D9A-A650-AE0233184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7" y="1522692"/>
            <a:ext cx="7855123" cy="41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9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F9142-17B2-4AF0-AF8B-D1E1950AE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69" y="935665"/>
            <a:ext cx="9303954" cy="46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7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4FD247-EA17-4831-A373-401E6579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33" y="584792"/>
            <a:ext cx="9541562" cy="28442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686821-8B48-4D4E-9FE0-AC040313F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33" y="3575249"/>
            <a:ext cx="9094995" cy="26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7E3EB-EFB1-45C8-9C25-293BE85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57CE1-6791-41F0-928F-4B5EEEF9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00" y="1946940"/>
            <a:ext cx="3375000" cy="20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0D138F-8E41-48FA-AAB1-045FFC72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10" y="1946940"/>
            <a:ext cx="2880000" cy="29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5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E492-BCA8-4180-8BF1-07D5352A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215B8-8145-4290-A35D-490ED801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90" y="1690687"/>
            <a:ext cx="3668540" cy="2519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74C2EB-CA1A-4232-8881-8AF7885A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82" y="1339702"/>
            <a:ext cx="4641028" cy="1838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FA450-1B57-4FC8-A30C-65F20DCE3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581" y="3078080"/>
            <a:ext cx="5260953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3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80ED-33AA-42F5-AFCC-78FCEE38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60026-8993-4E2B-B095-8C34426F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6" y="1690687"/>
            <a:ext cx="3676862" cy="4454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813F5A-224B-433B-A9B6-5011A337E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191" y="365124"/>
            <a:ext cx="7751135" cy="2316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32EAE-7E1C-4CA1-B034-2092ACA7F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355" y="2681656"/>
            <a:ext cx="6898989" cy="34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5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C8F3-B410-4A19-8CC3-3A6234BB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AB58C-A89E-442A-8004-BA1DD518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050"/>
            <a:ext cx="10725149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6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3125D-AB6F-494F-9F8D-C4BF3037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7" y="762001"/>
            <a:ext cx="11377323" cy="3562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37D511-45F5-40A9-8D2C-A8100768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1409700"/>
            <a:ext cx="5619750" cy="49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8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5D60-83E1-4E20-BA0E-ACEF2747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7CF44-2D57-45E5-9276-81C22C07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724"/>
            <a:ext cx="9925049" cy="46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4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3C217-F16A-4650-8293-1BA3B394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438150"/>
            <a:ext cx="89725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88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E046DE-F3ED-4B3A-BAF2-853DE5912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" y="571500"/>
            <a:ext cx="7683314" cy="398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565B74-5537-4C27-91E5-4477F9AFD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200150"/>
            <a:ext cx="4324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68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CBA2-EBB5-45CC-91D9-34EB5EE7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7B988-022C-4161-BEC7-4DE4DA46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33500"/>
            <a:ext cx="87249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28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38C72A-9FB4-4A33-9566-36293F98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609601"/>
            <a:ext cx="4343400" cy="5829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38E2D1-4289-4BBC-BB6B-BFBB8291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50" y="990600"/>
            <a:ext cx="4343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6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547B-0397-4BBA-9608-E1E5E772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C395E-4543-4D1E-AFE0-20138E5A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99" y="1531180"/>
            <a:ext cx="5265001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9196-6958-4D8C-B2F0-23E98918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Qusetion</a:t>
            </a:r>
            <a:r>
              <a:rPr lang="en-US" dirty="0"/>
              <a:t>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916A1-4B38-44A0-A6B2-9123D3A6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2" y="1690688"/>
            <a:ext cx="9869213" cy="39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A8271-FB1D-4578-BBD0-656705DB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1" y="882868"/>
            <a:ext cx="9245690" cy="506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BBF7-BA93-43EC-A597-CBC6AADC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0AED3-860A-4C3F-BA59-EACFB00B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2236"/>
            <a:ext cx="5535001" cy="321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D91A7E-4702-4F1F-B2AC-4B482CF6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175" y="1203795"/>
            <a:ext cx="1635218" cy="30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2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004B9-7C09-497A-A138-1DED2CA15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33" y="923674"/>
            <a:ext cx="3537476" cy="45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8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83B4-64F8-467C-9F9D-B70604A1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A8714-3403-4984-9F51-9F3C97710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684"/>
            <a:ext cx="6127345" cy="2854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6A14DB-26C4-43D8-845F-52C9079F3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72" y="4380230"/>
            <a:ext cx="6639435" cy="16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C3260-DD01-4670-BF6B-67BB530A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41" y="725214"/>
            <a:ext cx="9468662" cy="1860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2F347E-B136-4D94-AC18-6F3CA8DA2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91" y="2624625"/>
            <a:ext cx="7987210" cy="264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8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0" ma:contentTypeDescription="Create a new document." ma:contentTypeScope="" ma:versionID="b79c6b623d5026bb8c28f27580d890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AAF817-34FA-4464-87CF-1FD64FA0B7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09B116-43F0-45FE-849C-1F78EF421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D58430-A532-4402-B283-F4DEFC840D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36</Words>
  <Application>Microsoft Office PowerPoint</Application>
  <PresentationFormat>Widescreen</PresentationFormat>
  <Paragraphs>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Exercise 1.4</vt:lpstr>
      <vt:lpstr>Question 2</vt:lpstr>
      <vt:lpstr>Question 3</vt:lpstr>
      <vt:lpstr>Qusetion 4</vt:lpstr>
      <vt:lpstr>PowerPoint Presentation</vt:lpstr>
      <vt:lpstr>Question 6</vt:lpstr>
      <vt:lpstr>PowerPoint Presentation</vt:lpstr>
      <vt:lpstr>Question 7</vt:lpstr>
      <vt:lpstr>PowerPoint Presentation</vt:lpstr>
      <vt:lpstr>Question 10</vt:lpstr>
      <vt:lpstr>PowerPoint Presentation</vt:lpstr>
      <vt:lpstr>Question 11</vt:lpstr>
      <vt:lpstr>PowerPoint Presentation</vt:lpstr>
      <vt:lpstr>Question 14</vt:lpstr>
      <vt:lpstr>Question 16</vt:lpstr>
      <vt:lpstr>Question 19</vt:lpstr>
      <vt:lpstr>Question 20</vt:lpstr>
      <vt:lpstr>PowerPoint Presentation</vt:lpstr>
      <vt:lpstr>PowerPoint Presentation</vt:lpstr>
      <vt:lpstr>Question 22</vt:lpstr>
      <vt:lpstr>Question 23</vt:lpstr>
      <vt:lpstr>Question 24</vt:lpstr>
      <vt:lpstr>PowerPoint Presentation</vt:lpstr>
      <vt:lpstr>Question 32</vt:lpstr>
      <vt:lpstr>PowerPoint Presentation</vt:lpstr>
      <vt:lpstr>PowerPoint Presentation</vt:lpstr>
      <vt:lpstr>Question 33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1.4</dc:title>
  <dc:creator>Abdur Rehman</dc:creator>
  <cp:lastModifiedBy>Umar Hayyat</cp:lastModifiedBy>
  <cp:revision>17</cp:revision>
  <dcterms:created xsi:type="dcterms:W3CDTF">2020-10-08T17:34:10Z</dcterms:created>
  <dcterms:modified xsi:type="dcterms:W3CDTF">2020-12-06T17:55:14Z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