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838A-D443-4339-A19D-092C5FBBC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A6BFD-1F1C-493E-BDFE-9C402EFD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9B8D-E06C-45B2-8CBA-9C7A932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A81F-C101-4B9B-865B-5FE38A09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A897-2B3E-4BB3-BBDC-3B728FCB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4F35-DB01-415F-9BF3-2F87C169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73B1-CD07-4805-AD15-8F7EC669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0D4A-0C6B-4242-9721-41CCCBBD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7F94-D9E1-4C94-B111-F839A3C1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05D0-97E1-4E07-8536-7C1F6416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4F707-6CCA-4EBB-A02B-B6A40D49D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59D7-255A-4391-AF68-98D13803D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AB22-E00D-4720-B6FA-1EC57F2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3075-6222-42A2-AB97-CE281367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78DD-934E-46E7-B324-D16CDFC8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297A-9F54-4AFC-A3E8-36A0DE0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A3ED-4726-437B-B6D6-ED3BA1CA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8DC2-39A0-413D-9D26-F01536CF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E180-B5C1-4E02-BB35-5C18AE9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8FE0-AE3D-41FD-814F-15C8E46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2122-A48B-4017-9ACF-FDCAD2A3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B945-CC58-4C3E-B5F3-5BDA21E9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E766-402C-485A-A328-AFCBBF30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4A3D-7A60-4C5B-8FE4-E5C6818C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9DD3-4091-47A1-9BB9-926395F3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D11-B0EB-40C4-BCDF-0D8785F3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5CC3-5A82-4C66-A4C2-B9AE8695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DF12C-57DF-42BF-A478-08C17E32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E36A-FC56-4ED4-81D6-3345E7FF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E809-4B92-4BAA-A0B5-2F6D3D1D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AC401-A41F-4D9D-BABD-8A089B6D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A95D-1792-4D9F-B22E-A161281D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3EDF-C348-4A83-AC0D-AA8A5496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2EFFE-489A-434A-9D0E-5BC301C1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00778-DB16-48A2-AC5F-1BE431CCC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8389-3C4C-4162-9914-340A03F3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123AF-74D5-4F21-9989-23A834B3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990FF-BF60-444D-A075-F57869CA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31053-2A73-4868-AAD6-9AB02A21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6340-FFD5-409A-8765-B32B0571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4DEE1-E30D-42BB-A45B-7734E9F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CC65B-BDB4-464B-95BF-D1818093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D1C6-E81C-4F4D-9BA0-0950C6AE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F809F-F3EE-46A7-99D4-70A2ECBC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3A570-6789-4F0F-9C33-95DEBF0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B330-7050-4DA3-A40F-E1E8F92F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3604-591D-45A3-B780-5296BA4F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E78-73BF-4412-BFDA-2D41884E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43B54-4158-4859-8237-EBCE2891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E6D-B903-42AB-A12F-A27F835D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A9E4-821B-4A1D-818F-846303D3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BD763-9BC2-4F21-98F7-631B8A2B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AD45-1B87-497A-8BA5-746BB27F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86866-3732-4EA5-92BC-586BADE5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A830-B665-4D89-81E8-0AC22DD0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7831-81FB-4C2A-86F8-CADBA81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DFF4-7E2B-44D8-91E4-572E905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A64D-4A1E-4943-A641-C97A58A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C48F5-5870-4AFB-A452-D92362CC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733B-A51B-41DD-9067-D36DA5EF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C942-A461-4BC4-9AB7-1DB931EDA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4D12-659A-403C-83C2-96B2A16746B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CBA6-DD11-44C7-BB00-B1EE128F2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6960-4283-4B22-A808-3F9C407A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2E4FC-A1FB-49D1-A2CC-0A858C79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456817"/>
            <a:ext cx="9144000" cy="990216"/>
          </a:xfrm>
        </p:spPr>
        <p:txBody>
          <a:bodyPr/>
          <a:lstStyle/>
          <a:p>
            <a:pPr algn="ctr"/>
            <a:r>
              <a:rPr lang="en-US" dirty="0"/>
              <a:t>Exercise 1.5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4F70-BD6D-451E-B9E2-4A985C59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83" y="1662879"/>
            <a:ext cx="9144000" cy="875369"/>
          </a:xfrm>
        </p:spPr>
        <p:txBody>
          <a:bodyPr/>
          <a:lstStyle/>
          <a:p>
            <a:pPr algn="l"/>
            <a:r>
              <a:rPr lang="en-US" dirty="0"/>
              <a:t>Question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C94F0-F76E-4113-AEE6-B76BB474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40" y="2544914"/>
            <a:ext cx="10136919" cy="3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1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9D8DF-0609-4FD6-964B-5702DBAF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E0609-3FB2-4544-B469-909202E9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3" y="1450428"/>
            <a:ext cx="10515599" cy="2923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E6A66-C1D5-4213-ADE1-D6E9C52B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98" y="4155041"/>
            <a:ext cx="5668461" cy="23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33B33-B9B0-41E7-AEB6-62F15F79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0" y="820853"/>
            <a:ext cx="5912069" cy="2978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330675-94FD-45C1-8DCB-96D8303D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6" y="3799490"/>
            <a:ext cx="3524629" cy="2664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4A0F84-8FF9-43D4-84C7-FFACEBF0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87" y="3992222"/>
            <a:ext cx="5594627" cy="26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58B7-5600-42E1-B77D-E04546BF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65B8D-9B6E-4405-AA62-82CC5CF4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05" y="1546789"/>
            <a:ext cx="8520126" cy="1685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C0A49-4FCA-4F59-9771-9EE9C75B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1930"/>
            <a:ext cx="8794531" cy="32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315B4-1169-4689-82C1-5FFB0706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1" y="818636"/>
            <a:ext cx="7369242" cy="2610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C26A7-F2E5-44A7-BED8-25EAAC02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41" y="3428999"/>
            <a:ext cx="4999159" cy="2771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C28EF-3387-497E-B14E-EADB905F2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1074"/>
            <a:ext cx="3883572" cy="30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508A-B946-4C48-A52C-149C8FB5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84C5-89E4-4502-956A-25FEA2F9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53" y="1688307"/>
            <a:ext cx="7496648" cy="2882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E6ED5F-8987-4E91-BD4D-7FC778BC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54" y="4570875"/>
            <a:ext cx="6589984" cy="20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8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DFE6F-7A95-4F8B-9E45-653FFABB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06" y="576527"/>
            <a:ext cx="6072342" cy="2671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C8A46-B505-4A27-A987-9717929E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96" y="3428999"/>
            <a:ext cx="6729590" cy="26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0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6105-9CEA-4CF5-85AA-A37EDEF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ABBCF-851F-4031-B0F1-31F24897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7" y="1324302"/>
            <a:ext cx="8158024" cy="51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6C1FA-CE65-41E0-97C0-BED5FDF2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6" y="520262"/>
            <a:ext cx="9033641" cy="60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91DBC-1B24-46D1-8710-19D5DB0F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1040523"/>
            <a:ext cx="7307772" cy="53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E759-B8DF-49F9-8802-F161251F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Quesation</a:t>
            </a:r>
            <a:r>
              <a:rPr lang="en-US" dirty="0"/>
              <a:t> 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97DA2-E7BE-45F2-B195-35E70959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22" y="1651499"/>
            <a:ext cx="4804674" cy="3377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E3B496-106B-496B-BC39-4F0C690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18" y="563680"/>
            <a:ext cx="5891741" cy="3913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6233D-23C6-4999-A19A-F62374EB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41" y="5060680"/>
            <a:ext cx="5493177" cy="160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60A37-6613-4248-B10F-57D3F76C6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29199"/>
            <a:ext cx="5493177" cy="14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195B03-6B76-4864-8CDD-E451FE0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DF383-6F13-4756-9C84-A4940F46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9" y="1371600"/>
            <a:ext cx="10925664" cy="313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33B3F-E540-4E21-B86C-5257063A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3" y="3909849"/>
            <a:ext cx="6495394" cy="27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C78B-0B2A-4E8B-A005-1016AA4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A4FD6-9103-4544-AEB9-5C2A2E6F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92" y="1550995"/>
            <a:ext cx="9657539" cy="908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CAFB9-4B91-4B43-A33D-33F42574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10" y="2536562"/>
            <a:ext cx="9657539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34E73-598C-408F-AAA2-39D64B885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0" y="3862124"/>
            <a:ext cx="3405352" cy="1608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C22C1-6004-494F-BFCA-3DC87D866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698" y="5470633"/>
            <a:ext cx="1454110" cy="5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1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76AB-C210-42B2-8D96-F95DF9DD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780ED-610C-4EEF-ABF1-27380907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9" y="1415249"/>
            <a:ext cx="5223580" cy="2210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D2AA73-C1C3-48C9-BC1A-EFF0CF41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6068"/>
            <a:ext cx="7785538" cy="28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C8ADBC-6513-45DC-BB6C-E8924F83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07" y="1126900"/>
            <a:ext cx="3535334" cy="2302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3AB3F8-6DAB-486B-A446-AACA8E0C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74" y="2939523"/>
            <a:ext cx="9515339" cy="35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7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2DB5-5C89-4802-8CFB-E9CE884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56F4F-60D8-4154-88B0-E6D41803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2" y="1690687"/>
            <a:ext cx="3677731" cy="2723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5F1A81-8800-4C2D-8F3A-AF75233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94" y="1166648"/>
            <a:ext cx="5823052" cy="44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5D620-4C01-4CA4-8581-EC4C32EA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0" y="352636"/>
            <a:ext cx="4732738" cy="3494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5B3D5-7635-41F0-AB94-DDFFB83C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" y="3626069"/>
            <a:ext cx="5081752" cy="3042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E9A0C-870F-4C3D-9518-2C73F9490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50" y="567558"/>
            <a:ext cx="4393322" cy="2706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0287E-0741-4C93-9B1C-9C3BA6C4A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242" y="3274226"/>
            <a:ext cx="2954462" cy="196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45AFC-1475-400F-BA63-14ED8C9AB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345" y="3193324"/>
            <a:ext cx="2970000" cy="30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E2FA-83C8-48E3-86C0-352DCBA5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515A3-34F5-4D20-930E-8B3AE0D1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1424550"/>
            <a:ext cx="4258914" cy="4203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6BD154-7B9B-4BB2-A41A-2AF94D70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98" y="4079943"/>
            <a:ext cx="586658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39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5F41-BB90-44A0-9FAB-B3CADF0B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56"/>
            <a:ext cx="10515600" cy="1325563"/>
          </a:xfrm>
        </p:spPr>
        <p:txBody>
          <a:bodyPr/>
          <a:lstStyle/>
          <a:p>
            <a:r>
              <a:rPr lang="en-US" dirty="0"/>
              <a:t>Question 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4B716-2F80-4BA5-A696-CF952AB2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3" y="1373440"/>
            <a:ext cx="5076495" cy="3119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61EC6F-11A1-4A77-9741-0AFB31DD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4363970"/>
            <a:ext cx="4240923" cy="176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A06E8-329B-4EF9-A972-364ED878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089" y="1722218"/>
            <a:ext cx="6435001" cy="31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7712-0144-44E8-A679-F54704C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46B73-D02F-4289-8A9C-FC287327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6726"/>
            <a:ext cx="4019804" cy="1892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7E560-1E6D-4891-BDB2-46D06C56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8" y="3428999"/>
            <a:ext cx="7589650" cy="30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AD45F-56C0-4539-92E9-434614DA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3838903"/>
            <a:ext cx="8403538" cy="2656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9B3DB-A088-4F69-9E09-57534B243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28" y="575440"/>
            <a:ext cx="8986343" cy="30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D343D-5CC3-4237-B2D5-03A6CE42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93" y="369363"/>
            <a:ext cx="7567448" cy="54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8526-671D-4D40-924A-2D7E1DEE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B0EB3-B2ED-43DF-B96D-0DC9C147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1" y="1513490"/>
            <a:ext cx="9553903" cy="2590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18DFA-F1DE-4F17-8C73-2458D0DF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3" y="4104000"/>
            <a:ext cx="2932384" cy="22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1B711-AD3E-4FAD-8DED-E2CB7147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1" y="173421"/>
            <a:ext cx="9644949" cy="2832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AB831-DBCD-4171-8B68-3E350582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4" y="2613375"/>
            <a:ext cx="7874866" cy="32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49279-EE6D-4D25-AFBF-AF6D6418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0704"/>
            <a:ext cx="3718914" cy="4338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F7A42-F9CE-4FA4-A8D9-190F57B5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21" y="951571"/>
            <a:ext cx="6074979" cy="51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AF59-F799-4C2C-8F2D-C5BDF9B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E592E-88DE-4DFB-BEA9-6E6A1A3B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59" y="1418896"/>
            <a:ext cx="4898410" cy="2956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B0289C-299D-4D64-9094-028FE068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69" y="693683"/>
            <a:ext cx="5995563" cy="53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CCED9-7CC0-40CE-8503-11A128CA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87" y="819807"/>
            <a:ext cx="8699413" cy="4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F9B9-AEFF-4BA3-AA30-D694C10F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B23A6-80DE-41A6-A237-56C0FCC2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2549"/>
            <a:ext cx="2661745" cy="3942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F5F967-D707-4F71-BAAE-70E00465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38" y="967767"/>
            <a:ext cx="2975638" cy="49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7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7044F1-FF33-4DAA-92D7-652AE96C1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d7129-d959-4121-ad64-d390d2e840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925559-D6B0-4595-932B-E90CE6D750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9AD36C-7F1B-4D01-B84C-84C06EA68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35</Words>
  <Application>Microsoft Office PowerPoint</Application>
  <PresentationFormat>Widescreen</PresentationFormat>
  <Paragraphs>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Exercise 1.5</vt:lpstr>
      <vt:lpstr>Question 2</vt:lpstr>
      <vt:lpstr>PowerPoint Presentation</vt:lpstr>
      <vt:lpstr>Question 3</vt:lpstr>
      <vt:lpstr>PowerPoint Presentation</vt:lpstr>
      <vt:lpstr>PowerPoint Presentation</vt:lpstr>
      <vt:lpstr>Question 5</vt:lpstr>
      <vt:lpstr>PowerPoint Presentation</vt:lpstr>
      <vt:lpstr>Question 6</vt:lpstr>
      <vt:lpstr>Question 9 </vt:lpstr>
      <vt:lpstr>PowerPoint Presentation</vt:lpstr>
      <vt:lpstr>Question 11</vt:lpstr>
      <vt:lpstr>PowerPoint Presentation</vt:lpstr>
      <vt:lpstr>Question 13</vt:lpstr>
      <vt:lpstr>PowerPoint Presentation</vt:lpstr>
      <vt:lpstr>Question 15</vt:lpstr>
      <vt:lpstr>PowerPoint Presentation</vt:lpstr>
      <vt:lpstr>PowerPoint Presentation</vt:lpstr>
      <vt:lpstr>Quesation 19</vt:lpstr>
      <vt:lpstr>Question 20</vt:lpstr>
      <vt:lpstr>Question 21</vt:lpstr>
      <vt:lpstr>PowerPoint Presentation</vt:lpstr>
      <vt:lpstr>Question 23</vt:lpstr>
      <vt:lpstr>PowerPoint Presentation</vt:lpstr>
      <vt:lpstr>Question 27</vt:lpstr>
      <vt:lpstr>Question 29</vt:lpstr>
      <vt:lpstr>Question 43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1.5</dc:title>
  <dc:creator>Abdur Rehman</dc:creator>
  <cp:lastModifiedBy>Umar Hayyat</cp:lastModifiedBy>
  <cp:revision>22</cp:revision>
  <dcterms:created xsi:type="dcterms:W3CDTF">2020-10-14T01:23:17Z</dcterms:created>
  <dcterms:modified xsi:type="dcterms:W3CDTF">2021-02-21T18:26:06Z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