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838A-D443-4339-A19D-092C5FBBC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A6BFD-1F1C-493E-BDFE-9C402EFDA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9B8D-E06C-45B2-8CBA-9C7A932E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A81F-C101-4B9B-865B-5FE38A09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1A897-2B3E-4BB3-BBDC-3B728FCB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2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4F35-DB01-415F-9BF3-2F87C169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D73B1-CD07-4805-AD15-8F7EC6691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0D4A-0C6B-4242-9721-41CCCBBD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07F94-D9E1-4C94-B111-F839A3C1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05D0-97E1-4E07-8536-7C1F6416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4F707-6CCA-4EBB-A02B-B6A40D49D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C59D7-255A-4391-AF68-98D13803D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AB22-E00D-4720-B6FA-1EC57F2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83075-6222-42A2-AB97-CE281367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378DD-934E-46E7-B324-D16CDFC8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297A-9F54-4AFC-A3E8-36A0DE09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A3ED-4726-437B-B6D6-ED3BA1CA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8DC2-39A0-413D-9D26-F01536CF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E180-B5C1-4E02-BB35-5C18AE93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8FE0-AE3D-41FD-814F-15C8E46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2122-A48B-4017-9ACF-FDCAD2A3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B945-CC58-4C3E-B5F3-5BDA21E9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E766-402C-485A-A328-AFCBBF30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4A3D-7A60-4C5B-8FE4-E5C6818C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69DD3-4091-47A1-9BB9-926395F3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2D11-B0EB-40C4-BCDF-0D8785F3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5CC3-5A82-4C66-A4C2-B9AE8695F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DF12C-57DF-42BF-A478-08C17E32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1E36A-FC56-4ED4-81D6-3345E7FF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E809-4B92-4BAA-A0B5-2F6D3D1D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AC401-A41F-4D9D-BABD-8A089B6D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A95D-1792-4D9F-B22E-A161281D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F3EDF-C348-4A83-AC0D-AA8A5496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2EFFE-489A-434A-9D0E-5BC301C10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00778-DB16-48A2-AC5F-1BE431CCC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58389-3C4C-4162-9914-340A03F3C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123AF-74D5-4F21-9989-23A834B3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990FF-BF60-444D-A075-F57869CA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31053-2A73-4868-AAD6-9AB02A21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6340-FFD5-409A-8765-B32B0571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4DEE1-E30D-42BB-A45B-7734E9F2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CC65B-BDB4-464B-95BF-D1818093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D1C6-E81C-4F4D-9BA0-0950C6AE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F809F-F3EE-46A7-99D4-70A2ECBC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3A570-6789-4F0F-9C33-95DEBF0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B330-7050-4DA3-A40F-E1E8F92F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3604-591D-45A3-B780-5296BA4F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7E78-73BF-4412-BFDA-2D41884E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43B54-4158-4859-8237-EBCE28918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1E6D-B903-42AB-A12F-A27F835D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A9E4-821B-4A1D-818F-846303D3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BD763-9BC2-4F21-98F7-631B8A2B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AD45-1B87-497A-8BA5-746BB27F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86866-3732-4EA5-92BC-586BADE5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A830-B665-4D89-81E8-0AC22DD0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7831-81FB-4C2A-86F8-CADBA81A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7DFF4-7E2B-44D8-91E4-572E9059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A64D-4A1E-4943-A641-C97A58A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C48F5-5870-4AFB-A452-D92362CC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733B-A51B-41DD-9067-D36DA5EF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0C942-A461-4BC4-9AB7-1DB931EDA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4D12-659A-403C-83C2-96B2A16746B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CBA6-DD11-44C7-BB00-B1EE128F2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6960-4283-4B22-A808-3F9C407AE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D049B-2FA8-4563-9C27-0D3C7779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2E4FC-A1FB-49D1-A2CC-0A858C79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456817"/>
            <a:ext cx="9144000" cy="990216"/>
          </a:xfrm>
        </p:spPr>
        <p:txBody>
          <a:bodyPr/>
          <a:lstStyle/>
          <a:p>
            <a:pPr algn="ctr"/>
            <a:r>
              <a:rPr lang="en-US" dirty="0"/>
              <a:t>Exercise 1.5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4F70-BD6D-451E-B9E2-4A985C59E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83" y="1662879"/>
            <a:ext cx="9144000" cy="875369"/>
          </a:xfrm>
        </p:spPr>
        <p:txBody>
          <a:bodyPr/>
          <a:lstStyle/>
          <a:p>
            <a:pPr algn="l"/>
            <a:r>
              <a:rPr lang="en-US" dirty="0"/>
              <a:t>Question 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C94F0-F76E-4113-AEE6-B76BB474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09" y="2472750"/>
            <a:ext cx="10136919" cy="35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1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19D8DF-0609-4FD6-964B-5702DBAF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E0609-3FB2-4544-B469-909202E9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3" y="1450428"/>
            <a:ext cx="10515599" cy="2923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E6A66-C1D5-4213-ADE1-D6E9C52B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98" y="4155041"/>
            <a:ext cx="5668461" cy="23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33B33-B9B0-41E7-AEB6-62F15F79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0" y="820853"/>
            <a:ext cx="5912069" cy="2978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330675-94FD-45C1-8DCB-96D8303D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26" y="3799490"/>
            <a:ext cx="3524629" cy="2664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4A0F84-8FF9-43D4-84C7-FFACEBF0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987" y="3992222"/>
            <a:ext cx="5594627" cy="26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58B7-5600-42E1-B77D-E04546BF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65B8D-9B6E-4405-AA62-82CC5CF4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05" y="1546789"/>
            <a:ext cx="8520126" cy="1685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C0A49-4FCA-4F59-9771-9EE9C75B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1930"/>
            <a:ext cx="8794531" cy="32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1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315B4-1169-4689-82C1-5FFB0706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41" y="818636"/>
            <a:ext cx="7369242" cy="26103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9C26A7-F2E5-44A7-BED8-25EAAC028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41" y="3428999"/>
            <a:ext cx="4999159" cy="2771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C28EF-3387-497E-B14E-EADB905F2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1074"/>
            <a:ext cx="3883572" cy="30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508A-B946-4C48-A52C-149C8FB5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E84C5-89E4-4502-956A-25FEA2F9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53" y="1688307"/>
            <a:ext cx="7496648" cy="2882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E6ED5F-8987-4E91-BD4D-7FC778BC4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54" y="4570875"/>
            <a:ext cx="6589984" cy="20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8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DFE6F-7A95-4F8B-9E45-653FFABB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06" y="576527"/>
            <a:ext cx="6072342" cy="2671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CC8A46-B505-4A27-A987-9717929E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96" y="3428999"/>
            <a:ext cx="6729590" cy="26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0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6105-9CEA-4CF5-85AA-A37EDEF5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ABBCF-851F-4031-B0F1-31F24897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77" y="1324302"/>
            <a:ext cx="8158024" cy="51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9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6C1FA-CE65-41E0-97C0-BED5FDF2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6" y="520262"/>
            <a:ext cx="9033641" cy="60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0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391DBC-1B24-46D1-8710-19D5DB0F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8" y="1040523"/>
            <a:ext cx="7307772" cy="53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195B03-6B76-4864-8CDD-E451FE0F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DF383-6F13-4756-9C84-A4940F46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9" y="1371600"/>
            <a:ext cx="10925664" cy="313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33B3F-E540-4E21-B86C-5257063A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3" y="3909849"/>
            <a:ext cx="6495394" cy="27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D343D-5CC3-4237-B2D5-03A6CE42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93" y="369363"/>
            <a:ext cx="7567448" cy="54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8526-671D-4D40-924A-2D7E1DEE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B0EB3-B2ED-43DF-B96D-0DC9C147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1" y="1513490"/>
            <a:ext cx="9553903" cy="2590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18DFA-F1DE-4F17-8C73-2458D0DF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3" y="4104000"/>
            <a:ext cx="2932384" cy="22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8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81B711-AD3E-4FAD-8DED-E2CB7147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1" y="173421"/>
            <a:ext cx="9644949" cy="28326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BAB831-DBCD-4171-8B68-3E350582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34" y="2613375"/>
            <a:ext cx="7874866" cy="32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9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749279-EE6D-4D25-AFBF-AF6D6418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0704"/>
            <a:ext cx="3718914" cy="4338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5F7A42-F9CE-4FA4-A8D9-190F57B5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21" y="951571"/>
            <a:ext cx="6074979" cy="51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AF59-F799-4C2C-8F2D-C5BDF9BD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E592E-88DE-4DFB-BEA9-6E6A1A3B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59" y="1418896"/>
            <a:ext cx="4898410" cy="2956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B0289C-299D-4D64-9094-028FE0689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69" y="693683"/>
            <a:ext cx="5995563" cy="53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8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CCED9-7CC0-40CE-8503-11A128CA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87" y="819807"/>
            <a:ext cx="8699413" cy="47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F9B9-AEFF-4BA3-AA30-D694C10F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B23A6-80DE-41A6-A237-56C0FCC2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2549"/>
            <a:ext cx="2661745" cy="3942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F5F967-D707-4F71-BAAE-70E00465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38" y="967767"/>
            <a:ext cx="2975638" cy="49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7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8C9F9C-23FF-427B-902B-0121E5CD5C72}"/>
</file>

<file path=customXml/itemProps2.xml><?xml version="1.0" encoding="utf-8"?>
<ds:datastoreItem xmlns:ds="http://schemas.openxmlformats.org/officeDocument/2006/customXml" ds:itemID="{8D54B815-0B88-4327-978F-105118E07473}"/>
</file>

<file path=customXml/itemProps3.xml><?xml version="1.0" encoding="utf-8"?>
<ds:datastoreItem xmlns:ds="http://schemas.openxmlformats.org/officeDocument/2006/customXml" ds:itemID="{C8DFF48A-6722-46B8-A34E-05EAE104AC41}"/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</Words>
  <Application>Microsoft Office PowerPoint</Application>
  <PresentationFormat>Widescreen</PresentationFormat>
  <Paragraphs>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Exercise 1.5</vt:lpstr>
      <vt:lpstr>Question 2</vt:lpstr>
      <vt:lpstr>PowerPoint Presentation</vt:lpstr>
      <vt:lpstr>Question 3</vt:lpstr>
      <vt:lpstr>PowerPoint Presentation</vt:lpstr>
      <vt:lpstr>PowerPoint Presentation</vt:lpstr>
      <vt:lpstr>Question 5</vt:lpstr>
      <vt:lpstr>PowerPoint Presentation</vt:lpstr>
      <vt:lpstr>Question 6</vt:lpstr>
      <vt:lpstr>Question 9 </vt:lpstr>
      <vt:lpstr>PowerPoint Presentation</vt:lpstr>
      <vt:lpstr>Question 11</vt:lpstr>
      <vt:lpstr>PowerPoint Presentation</vt:lpstr>
      <vt:lpstr>Question 13</vt:lpstr>
      <vt:lpstr>PowerPoint Presentation</vt:lpstr>
      <vt:lpstr>Question 15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1.5</dc:title>
  <dc:creator>Abdur Rehman</dc:creator>
  <cp:lastModifiedBy>Abdur Rehman</cp:lastModifiedBy>
  <cp:revision>9</cp:revision>
  <dcterms:created xsi:type="dcterms:W3CDTF">2020-10-14T01:23:17Z</dcterms:created>
  <dcterms:modified xsi:type="dcterms:W3CDTF">2020-10-15T01:43:30Z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