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6D5D-0E6F-4BF4-A39A-697A4AE77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D8234-4B0F-44E3-8D1C-BFEDEEDEB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D5A4-0471-49FC-A8AE-32D5D48B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D9F33-9D52-4D22-89E9-B55930A5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6291-6071-4AD0-8601-9BE878CE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1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6756-7202-486F-876C-709A56C5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84231-743B-48E8-A655-D8529B7E8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D86D6-D3CA-4B82-8EA8-06D0E568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4BAA6-D200-4F6D-997A-918B0ED8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B186-B0A1-4E52-8F16-BD731CBB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AE6CC-4EEB-4249-AE1E-E33A53BA2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EE75-02EB-4C3B-AEE9-92FB32259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6981-E18C-49CD-8A07-97695158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9B689-8F48-4FBC-AC7A-76FE2106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4451-4B0C-4202-9098-D468E312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098D-E0DA-4327-892B-2DDBDBDD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2149-8CEC-472C-BB36-BA688107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0622D-2524-4F8A-A2B9-2D1CB86F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4DF3-3E27-41AE-8AAD-9A5F6F1F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0A99-FC8F-4515-AA7E-BEC3400A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7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CEB7-026A-4655-8773-3FE3DB3E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6E1D4-56FA-428B-85DE-C4591E0F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2CFB3-919D-4F57-A339-74F83824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A495-3B5F-4C4A-8336-BF2AB212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74C0-E13A-4173-AFB1-8DEF9841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F040-6DFC-430A-ACD9-705B4F3B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8B3A-709C-4228-B1FD-984BD8232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77365-0DC4-45E0-8647-87223A1BA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C132C-5CDD-40D4-8E90-E0F4C7C0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5118-A6E5-4E18-B0D7-59815C08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ACC0-3327-4498-901F-8547281D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4431-9DC6-45FC-B68F-6F5974E5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3D49C-88D1-41C8-BDD8-CEB21150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7EFAD-905A-4D4B-B942-81FD14586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49A82-74FF-4A0D-AEBB-25198538B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7010B-1B84-4C7E-B9E1-557BDCA07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C9A67-A1C7-440E-B420-E1B1CF6B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84AE3-80D0-4683-B132-44646EA9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FCFCC-FBAE-44FB-8EDC-C84EDE5E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3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FAED-E1F1-4513-88F7-7AFCB63A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8CC88-FDA7-4BF5-99C0-7934F47C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13FF6-8DEA-4654-A763-1D531D25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6090-9F16-4FB2-A171-52840086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F1F27-2A37-42AE-BCC3-12B2CF52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8121B-6117-401F-99AE-4FE05764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365F4-6447-4F5F-BDB4-2996D0C4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8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3141-A300-4AF6-A820-E5F36FD5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FF2A-5F92-4BFA-98A7-5E833662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D0415-281E-49D5-896C-436346056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142A9-647F-473C-ADD3-F5C33BBB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B9874-B945-4D20-BEED-6116FE95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1F7C-A1AB-4FF0-835B-FC28811A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0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651B-707F-4649-B24F-08241F11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F6943-DDF8-4923-BB36-001C822F1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5955-1813-4136-8523-4E58B85A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BFA85-B18D-4240-9198-2A24B070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100D-42C1-4C96-98BE-13817D1E1FE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3553-5E43-4670-9199-26183E19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55BB1-2E2E-4102-847D-69576C09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4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9F083-C1BD-40DD-B308-03F9FE87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1C626-1B61-4D6D-A8B6-7CB1E751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B700-5985-4E2C-8291-B852CDB61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100D-42C1-4C96-98BE-13817D1E1FE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DA9E-CB56-41F3-B7A0-2EA18B11C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33BF-5FDF-45EA-A293-C16A14B6D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754F-0E32-4FE9-8EC0-EA1698412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D61802-A422-450C-B46E-44D9A5834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273"/>
            <a:ext cx="9144000" cy="1337058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2 </a:t>
            </a:r>
            <a:br>
              <a:rPr lang="en-US" dirty="0"/>
            </a:br>
            <a:r>
              <a:rPr lang="en-US" dirty="0" err="1"/>
              <a:t>Vectro</a:t>
            </a:r>
            <a:r>
              <a:rPr lang="en-US" dirty="0"/>
              <a:t> Space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DDFE90-BACC-4BF5-BB32-14CB82A30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613" y="1860331"/>
            <a:ext cx="9144000" cy="1655762"/>
          </a:xfrm>
        </p:spPr>
        <p:txBody>
          <a:bodyPr/>
          <a:lstStyle/>
          <a:p>
            <a:r>
              <a:rPr lang="en-US" dirty="0"/>
              <a:t>Definition: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A474E-9CCC-462A-A455-161CE52C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3" y="2301766"/>
            <a:ext cx="10436774" cy="403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55DF-1364-4CFD-941F-B49B9A9A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656FE-552A-406E-BA8E-DA1D4F46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0427"/>
            <a:ext cx="9595008" cy="1861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A92FB-250E-40E2-9136-A6832129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70920"/>
            <a:ext cx="10702159" cy="332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9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BEB1E-1FF0-4628-A532-267B4F88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9" y="663005"/>
            <a:ext cx="10577369" cy="27659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56CF35-C6DC-4198-919C-103A7F5A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32" y="3310759"/>
            <a:ext cx="10289627" cy="3326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3C5405-6B01-4252-95D1-84577073E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31192"/>
            <a:ext cx="5302468" cy="26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7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635F60-CA56-4B67-BE51-5E24B20B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14" y="551793"/>
            <a:ext cx="7316465" cy="5975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340E4D-DF65-44CF-A621-E1037FD3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844" y="141890"/>
            <a:ext cx="4303777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7E2781-7C26-414B-BC9F-AACC3014D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452" y="2427889"/>
            <a:ext cx="7895169" cy="40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63DC-83A8-45ED-90F4-D10C4FDA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BB020-A17D-4068-9AD2-553F9BA5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56" y="1513490"/>
            <a:ext cx="10237078" cy="268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8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2A72-CEF8-4EDE-8098-4E252969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3C336-C28D-4EED-AE70-64527584A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2649"/>
            <a:ext cx="5361879" cy="4536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67F5E7-083F-4AAB-B3A6-F78C4A7F5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03" y="740979"/>
            <a:ext cx="5638418" cy="2007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562FC-23CE-4818-8133-53B03D47D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124066"/>
            <a:ext cx="5638418" cy="299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6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2099-6DC9-44C7-886C-456A3578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C480B-789F-41C5-8B08-ADBC5F802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21" y="1308538"/>
            <a:ext cx="7723479" cy="495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8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9A2423-6CC7-4682-A3EE-67E8DABB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6" y="394138"/>
            <a:ext cx="11403086" cy="4240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5B39CC-5C4F-47B6-9A1B-CFD7274C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3" y="4433357"/>
            <a:ext cx="10357945" cy="19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4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5B6F-C14E-463D-BB87-0D2CA022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30D47-1C4F-41DC-A312-17225FFD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21717"/>
            <a:ext cx="4384810" cy="3229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EB8D2A-F4EB-4596-8913-88258412A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010" y="614856"/>
            <a:ext cx="6616893" cy="56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3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EB08-C46E-434E-828E-16F28917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4518F-A014-454A-A2B5-E10A491B8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501"/>
            <a:ext cx="6493924" cy="31020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59451C-728C-46AF-9580-41C18CE42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17" y="4567916"/>
            <a:ext cx="6493923" cy="2085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65062-67AD-4C4E-A7A7-6CF821CBE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834" y="365125"/>
            <a:ext cx="6069725" cy="19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5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5DB707-7C46-4F3D-9C2C-4D63B954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4" y="520262"/>
            <a:ext cx="11159271" cy="55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6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B02A-FBCE-4C97-BF15-768052B9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EFCF5-C188-4871-95D3-5D60C783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10" y="1690687"/>
            <a:ext cx="9159766" cy="46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69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1395-CF83-4C4D-A230-6ED23127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60A46-DEBA-432A-944C-829FD42F5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12005"/>
            <a:ext cx="5947014" cy="45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47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707C-53F3-4B1C-83A9-345BEC02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1DC62-150D-44ED-A08E-99A9824E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76" y="1403131"/>
            <a:ext cx="8875986" cy="50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6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3BD7A8-FF1D-497B-B55B-6BCD38AE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11" y="498361"/>
            <a:ext cx="10491604" cy="535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24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B321-83DB-426B-87FF-ED5D8003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EEF5F-13FC-4120-8D69-5F2AAD17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0" y="1513490"/>
            <a:ext cx="11856540" cy="11945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A8448D-DC59-4A13-B427-6D181681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91" y="2955507"/>
            <a:ext cx="11130565" cy="1194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54F9C0-F860-4B94-BDDE-8E7F57A50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220" y="4122156"/>
            <a:ext cx="5864773" cy="24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4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AAAA86-B63C-4D45-A8AE-67BC88987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82" y="1056289"/>
            <a:ext cx="4745318" cy="3484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8E28BE-1DC2-4F88-84AD-62D0E3556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0166"/>
            <a:ext cx="5676470" cy="3263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6977B7-5A33-4C38-81C4-20A4AA6BC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041" y="4792716"/>
            <a:ext cx="5892706" cy="6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8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B4FE-DD89-4D9A-96BA-23317E42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19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4DEF8-671E-4A05-A123-91F8CF54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11" y="1603978"/>
            <a:ext cx="10515600" cy="43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69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D935-4A67-4E28-A968-C832C0B9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D22B9-8F64-4B0D-AC5B-420145AD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66" y="1595249"/>
            <a:ext cx="7476135" cy="46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33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E176-5C00-4796-8FC0-6F2EEE73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A1A94-5F5A-4A41-B621-D80B4D9E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31" y="1690688"/>
            <a:ext cx="7173309" cy="4189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8C3C46-F858-4680-9684-185951563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188" y="705483"/>
            <a:ext cx="5333205" cy="37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6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A69F-D484-4263-BFFC-3ACA6959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81AA2-02E2-4908-8C75-EC2AA2EB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79" y="1529254"/>
            <a:ext cx="7756635" cy="47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01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70A6-3DCF-424A-A3D4-E7B19EB3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797909-0761-4B4E-8E57-E89710A6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8" y="1392231"/>
            <a:ext cx="2682983" cy="32270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2D442C-401B-41DF-9946-C3624B076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8" y="4573440"/>
            <a:ext cx="1989455" cy="1784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F61864-362D-4D7F-AFFE-1510C0B97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903" y="3263462"/>
            <a:ext cx="4365000" cy="2806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970CC-286E-490E-82B1-B81989B78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235" y="788274"/>
            <a:ext cx="7009224" cy="38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8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5258E-E5CF-4308-82A3-9EB94832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3" y="740979"/>
            <a:ext cx="8159197" cy="48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33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5F07-0E8C-449B-B695-0F307FC1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94FFC-C58D-42FE-89EE-B8D52FF2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28" y="1690688"/>
            <a:ext cx="8431023" cy="43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9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612E-971B-48AF-9F5F-95E11930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3372F-5B0F-4D76-9211-A9756516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0" y="1690688"/>
            <a:ext cx="11520932" cy="2317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57CC78-206A-41A7-A453-ED984EAB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0" y="4008375"/>
            <a:ext cx="11058311" cy="22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03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277791-B6DD-4B72-8104-D4E14559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03" y="693683"/>
            <a:ext cx="10957036" cy="38772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7F8AE8-BE17-4D9A-A2FE-1878354D2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66" y="4570922"/>
            <a:ext cx="11430709" cy="15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53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7BC5-9BF5-47B3-8A51-0737F205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87FBF-7D31-47CA-A315-54FC6460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3" y="1690688"/>
            <a:ext cx="5386521" cy="38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79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B22A-1D9B-49C4-93F4-BB23F876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ACA1E-48B4-4D73-A86B-95B381A4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9" y="1690687"/>
            <a:ext cx="11166721" cy="42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69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26C0-2DE4-4DE5-BE8D-9AA827FE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1684C-A489-479E-BAB6-CA0B90BF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19" y="1513490"/>
            <a:ext cx="9238888" cy="46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1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A639F-B5E6-42D9-BD8B-4592FE2F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29" y="394138"/>
            <a:ext cx="9310157" cy="3938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19DB23-7F4F-4996-AD45-0476C9DA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69" y="4281245"/>
            <a:ext cx="5565227" cy="14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1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80B3-7496-46A1-BF27-F2C7F4BA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8E2B7-8911-4E06-9761-0A3804A2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27" y="1286542"/>
            <a:ext cx="6695642" cy="18980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2C06AC-E48D-4D87-A688-7C93CF2D5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959" y="2490952"/>
            <a:ext cx="8008883" cy="40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74DF-7C84-4C29-B2F2-6F812BC4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3:</a:t>
            </a:r>
            <a:br>
              <a:rPr lang="en-US" dirty="0"/>
            </a:br>
            <a:r>
              <a:rPr lang="en-US" dirty="0"/>
              <a:t>Column space: The space generated by the columns of 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87931-0CAD-4141-9DDB-4C2BA9B6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52" y="2090554"/>
            <a:ext cx="4976648" cy="3405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F5847-3E9B-4A46-88E6-A62A727F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1553"/>
            <a:ext cx="5525880" cy="3405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A5D8F7-6C9D-4D79-8EDE-D708BB9B6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252" y="4956634"/>
            <a:ext cx="5322396" cy="1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5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AD95-DBF9-4663-90D4-9A7D5ACD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1684B-72DB-4932-BFA4-E86F5F2A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9" y="1319413"/>
            <a:ext cx="5839452" cy="3201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E67416-7BEA-4938-9217-8C92922B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9" y="4685671"/>
            <a:ext cx="7062951" cy="1842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E4274-DF46-4014-9CF4-95B954C7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159" y="200062"/>
            <a:ext cx="7493875" cy="3306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19137-99E2-4BD9-848C-610D4B2D0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586" y="3672106"/>
            <a:ext cx="6447527" cy="20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2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08D5-C363-4440-9C06-6B8231D2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447FB-8501-4942-BE68-B51D5F35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78" y="1481960"/>
            <a:ext cx="5970383" cy="28062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79DCED-DF10-42BE-9167-C79A0A95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7348"/>
            <a:ext cx="5970382" cy="5283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B3748-4E61-4BBC-90BA-3DB0139A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78" y="4288220"/>
            <a:ext cx="5970381" cy="23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8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38F9-601A-4C4E-B9E9-E45D529B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EC568-AC6D-4D65-8FDF-FB5C78A8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" y="1690688"/>
            <a:ext cx="10515600" cy="20792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F5F401-48D8-4A64-8656-43DB6721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9890"/>
            <a:ext cx="4269828" cy="27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5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18FEB0-B4B3-4AA5-9E4E-28347CD82F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8DE1DB-DB47-465A-BC66-A231DC9F0C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F9D134-2E10-4F0D-987C-5BCC0A3CFC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d7129-d959-4121-ad64-d390d2e840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62</Words>
  <Application>Microsoft Office PowerPoint</Application>
  <PresentationFormat>Widescreen</PresentationFormat>
  <Paragraphs>27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Chapter 2  Vectro Space</vt:lpstr>
      <vt:lpstr>Question 1</vt:lpstr>
      <vt:lpstr>PowerPoint Presentation</vt:lpstr>
      <vt:lpstr>PowerPoint Presentation</vt:lpstr>
      <vt:lpstr>Question 2</vt:lpstr>
      <vt:lpstr>Question 3: Column space: The space generated by the columns of A.</vt:lpstr>
      <vt:lpstr>Question 4.</vt:lpstr>
      <vt:lpstr>Question 5.</vt:lpstr>
      <vt:lpstr>Question 6.</vt:lpstr>
      <vt:lpstr>Question 7.</vt:lpstr>
      <vt:lpstr>PowerPoint Presentation</vt:lpstr>
      <vt:lpstr>PowerPoint Presentation</vt:lpstr>
      <vt:lpstr>Question 8.</vt:lpstr>
      <vt:lpstr>Question 9.</vt:lpstr>
      <vt:lpstr>Question 11</vt:lpstr>
      <vt:lpstr>PowerPoint Presentation</vt:lpstr>
      <vt:lpstr>Question 12</vt:lpstr>
      <vt:lpstr>Question 14</vt:lpstr>
      <vt:lpstr>PowerPoint Presentation</vt:lpstr>
      <vt:lpstr>Question 15</vt:lpstr>
      <vt:lpstr>Question 17</vt:lpstr>
      <vt:lpstr>PowerPoint Presentation</vt:lpstr>
      <vt:lpstr>Question 18</vt:lpstr>
      <vt:lpstr>PowerPoint Presentation</vt:lpstr>
      <vt:lpstr>Question 19 </vt:lpstr>
      <vt:lpstr>Question 21</vt:lpstr>
      <vt:lpstr>Question 22.</vt:lpstr>
      <vt:lpstr>Question 23</vt:lpstr>
      <vt:lpstr>Question 24</vt:lpstr>
      <vt:lpstr>Question 27</vt:lpstr>
      <vt:lpstr>Question 28</vt:lpstr>
      <vt:lpstr>PowerPoint Presentation</vt:lpstr>
      <vt:lpstr>Question 29</vt:lpstr>
      <vt:lpstr>Question 30</vt:lpstr>
      <vt:lpstr>Question 31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 Vectro Space</dc:title>
  <dc:creator>Abdur Rehman</dc:creator>
  <cp:lastModifiedBy>Umar Hayyat</cp:lastModifiedBy>
  <cp:revision>38</cp:revision>
  <dcterms:created xsi:type="dcterms:W3CDTF">2020-10-26T16:20:15Z</dcterms:created>
  <dcterms:modified xsi:type="dcterms:W3CDTF">2021-02-21T12:35:00Z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