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6D5D-0E6F-4BF4-A39A-697A4AE7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D8234-4B0F-44E3-8D1C-BFEDEEDE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D5A4-0471-49FC-A8AE-32D5D48B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9F33-9D52-4D22-89E9-B55930A5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6291-6071-4AD0-8601-9BE878C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756-7202-486F-876C-709A56C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84231-743B-48E8-A655-D8529B7E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86D6-D3CA-4B82-8EA8-06D0E568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BAA6-D200-4F6D-997A-918B0ED8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B186-B0A1-4E52-8F16-BD731CB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AE6CC-4EEB-4249-AE1E-E33A53BA2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EE75-02EB-4C3B-AEE9-92FB3225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6981-E18C-49CD-8A07-9769515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B689-8F48-4FBC-AC7A-76FE2106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4451-4B0C-4202-9098-D468E312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98D-E0DA-4327-892B-2DDBDBD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2149-8CEC-472C-BB36-BA688107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622D-2524-4F8A-A2B9-2D1CB86F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4DF3-3E27-41AE-8AAD-9A5F6F1F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0A99-FC8F-4515-AA7E-BEC3400A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EB7-026A-4655-8773-3FE3DB3E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E1D4-56FA-428B-85DE-C4591E0F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CFB3-919D-4F57-A339-74F83824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495-3B5F-4C4A-8336-BF2AB21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74C0-E13A-4173-AFB1-8DEF984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F040-6DFC-430A-ACD9-705B4F3B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8B3A-709C-4228-B1FD-984BD823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77365-0DC4-45E0-8647-87223A1B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132C-5CDD-40D4-8E90-E0F4C7C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5118-A6E5-4E18-B0D7-59815C08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ACC0-3327-4498-901F-8547281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431-9DC6-45FC-B68F-6F5974E5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3D49C-88D1-41C8-BDD8-CEB21150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EFAD-905A-4D4B-B942-81FD1458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9A82-74FF-4A0D-AEBB-25198538B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010B-1B84-4C7E-B9E1-557BDCA0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C9A67-A1C7-440E-B420-E1B1CF6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84AE3-80D0-4683-B132-44646EA9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CFCC-FBAE-44FB-8EDC-C84EDE5E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FAED-E1F1-4513-88F7-7AFCB63A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8CC88-FDA7-4BF5-99C0-7934F47C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13FF6-8DEA-4654-A763-1D531D2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6090-9F16-4FB2-A171-528400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F1F27-2A37-42AE-BCC3-12B2CF5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8121B-6117-401F-99AE-4FE05764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65F4-6447-4F5F-BDB4-2996D0C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141-A300-4AF6-A820-E5F36FD5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FF2A-5F92-4BFA-98A7-5E833662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0415-281E-49D5-896C-436346056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42A9-647F-473C-ADD3-F5C33BB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9874-B945-4D20-BEED-6116FE9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F7C-A1AB-4FF0-835B-FC28811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651B-707F-4649-B24F-08241F1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6943-DDF8-4923-BB36-001C822F1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5955-1813-4136-8523-4E58B85A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FA85-B18D-4240-9198-2A24B070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3553-5E43-4670-9199-26183E1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55BB1-2E2E-4102-847D-69576C0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9F083-C1BD-40DD-B308-03F9FE87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C626-1B61-4D6D-A8B6-7CB1E751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B700-5985-4E2C-8291-B852CDB6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00D-42C1-4C96-98BE-13817D1E1FE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A9E-CB56-41F3-B7A0-2EA18B11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33BF-5FDF-45EA-A293-C16A14B6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61802-A422-450C-B46E-44D9A5834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273"/>
            <a:ext cx="9144000" cy="1337058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2 </a:t>
            </a:r>
            <a:br>
              <a:rPr lang="en-US" dirty="0"/>
            </a:br>
            <a:r>
              <a:rPr lang="en-US" dirty="0" err="1"/>
              <a:t>Vectro</a:t>
            </a:r>
            <a:r>
              <a:rPr lang="en-US" dirty="0"/>
              <a:t> Space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DDFE90-BACC-4BF5-BB32-14CB82A3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613" y="1860331"/>
            <a:ext cx="9144000" cy="1655762"/>
          </a:xfrm>
        </p:spPr>
        <p:txBody>
          <a:bodyPr/>
          <a:lstStyle/>
          <a:p>
            <a:r>
              <a:rPr lang="en-US" dirty="0"/>
              <a:t>Definition: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A474E-9CCC-462A-A455-161CE52C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3" y="2301766"/>
            <a:ext cx="10436774" cy="40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55DF-1364-4CFD-941F-B49B9A9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656FE-552A-406E-BA8E-DA1D4F46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27"/>
            <a:ext cx="9595008" cy="1861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A92FB-250E-40E2-9136-A6832129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70920"/>
            <a:ext cx="10702159" cy="33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BEB1E-1FF0-4628-A532-267B4F88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9" y="663005"/>
            <a:ext cx="10577369" cy="2765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56CF35-C6DC-4198-919C-103A7F5A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2" y="3310759"/>
            <a:ext cx="10289627" cy="3326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C5405-6B01-4252-95D1-84577073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1192"/>
            <a:ext cx="5302468" cy="26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35F60-CA56-4B67-BE51-5E24B20B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4" y="551793"/>
            <a:ext cx="7316465" cy="5975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40E4D-DF65-44CF-A621-E1037FD3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44" y="141890"/>
            <a:ext cx="4303777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E2781-7C26-414B-BC9F-AACC3014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52" y="2427889"/>
            <a:ext cx="7895169" cy="40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DC-83A8-45ED-90F4-D10C4FD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B020-A17D-4068-9AD2-553F9BA5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6" y="1513490"/>
            <a:ext cx="10237078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2A72-CEF8-4EDE-8098-4E25296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3C336-C28D-4EED-AE70-64527584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649"/>
            <a:ext cx="5361879" cy="4536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7F5E7-083F-4AAB-B3A6-F78C4A7F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03" y="740979"/>
            <a:ext cx="5638418" cy="2007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562FC-23CE-4818-8133-53B03D47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124066"/>
            <a:ext cx="5638418" cy="299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02A-FBCE-4C97-BF15-768052B9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EFCF5-C188-4871-95D3-5D60C783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0" y="1690687"/>
            <a:ext cx="9159766" cy="4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5258E-E5CF-4308-82A3-9EB94832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" y="740979"/>
            <a:ext cx="8159197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A639F-B5E6-42D9-BD8B-4592FE2F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29" y="394138"/>
            <a:ext cx="9310157" cy="3938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9DB23-7F4F-4996-AD45-0476C9DA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4281245"/>
            <a:ext cx="5565227" cy="14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0B3-7496-46A1-BF27-F2C7F4B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8E2B7-8911-4E06-9761-0A3804A2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27" y="1286542"/>
            <a:ext cx="6695642" cy="1898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C06AC-E48D-4D87-A688-7C93CF2D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59" y="2490952"/>
            <a:ext cx="8008883" cy="40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74DF-7C84-4C29-B2F2-6F812BC4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</a:t>
            </a:r>
            <a:br>
              <a:rPr lang="en-US" dirty="0"/>
            </a:br>
            <a:r>
              <a:rPr lang="en-US" dirty="0"/>
              <a:t>Column space: The space generated by the columns of 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87931-0CAD-4141-9DDB-4C2BA9B6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2" y="2090554"/>
            <a:ext cx="4976648" cy="3405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F5847-3E9B-4A46-88E6-A62A727F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1553"/>
            <a:ext cx="5525880" cy="340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5D8F7-6C9D-4D79-8EDE-D708BB9B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52" y="4956634"/>
            <a:ext cx="5322396" cy="1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D95-DBF9-4663-90D4-9A7D5ACD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1684B-72DB-4932-BFA4-E86F5F2A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9" y="1319413"/>
            <a:ext cx="5839452" cy="3201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67416-7BEA-4938-9217-8C92922B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9" y="4685671"/>
            <a:ext cx="7062951" cy="1842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E4274-DF46-4014-9CF4-95B954C7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59" y="200062"/>
            <a:ext cx="7493875" cy="3306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19137-99E2-4BD9-848C-610D4B2D0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586" y="3672106"/>
            <a:ext cx="6447527" cy="20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8D5-C363-4440-9C06-6B8231D2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447FB-8501-4942-BE68-B51D5F35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8" y="1481960"/>
            <a:ext cx="5970383" cy="2806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9DCED-DF10-42BE-9167-C79A0A95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7348"/>
            <a:ext cx="5970382" cy="5283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B3748-4E61-4BBC-90BA-3DB0139A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78" y="4288220"/>
            <a:ext cx="5970381" cy="23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38F9-601A-4C4E-B9E9-E45D529B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EC568-AC6D-4D65-8FDF-FB5C78A8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1690688"/>
            <a:ext cx="10515600" cy="2079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5F401-48D8-4A64-8656-43DB6721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890"/>
            <a:ext cx="4269828" cy="27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81798-2787-4545-8C4A-2B8BCCFEB07B}"/>
</file>

<file path=customXml/itemProps2.xml><?xml version="1.0" encoding="utf-8"?>
<ds:datastoreItem xmlns:ds="http://schemas.openxmlformats.org/officeDocument/2006/customXml" ds:itemID="{349D600A-EA41-42F0-A480-83C9EB99EFDE}"/>
</file>

<file path=customXml/itemProps3.xml><?xml version="1.0" encoding="utf-8"?>
<ds:datastoreItem xmlns:ds="http://schemas.openxmlformats.org/officeDocument/2006/customXml" ds:itemID="{40AFBA91-9873-4C37-A933-A271F3A21000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45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2  Vectro Space</vt:lpstr>
      <vt:lpstr>Question 1</vt:lpstr>
      <vt:lpstr>PowerPoint Presentation</vt:lpstr>
      <vt:lpstr>PowerPoint Presentation</vt:lpstr>
      <vt:lpstr>Question 2</vt:lpstr>
      <vt:lpstr>Question 3: Column space: The space generated by the columns of A.</vt:lpstr>
      <vt:lpstr>Question 4.</vt:lpstr>
      <vt:lpstr>Question 5.</vt:lpstr>
      <vt:lpstr>Question 6.</vt:lpstr>
      <vt:lpstr>Question 7.</vt:lpstr>
      <vt:lpstr>PowerPoint Presentation</vt:lpstr>
      <vt:lpstr>PowerPoint Presentation</vt:lpstr>
      <vt:lpstr>Question 8.</vt:lpstr>
      <vt:lpstr>Question 9.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Vectro Space</dc:title>
  <dc:creator>Abdur Rehman</dc:creator>
  <cp:lastModifiedBy>Abdur Rehman</cp:lastModifiedBy>
  <cp:revision>17</cp:revision>
  <dcterms:created xsi:type="dcterms:W3CDTF">2020-10-26T16:20:15Z</dcterms:created>
  <dcterms:modified xsi:type="dcterms:W3CDTF">2020-10-27T04:01:08Z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