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0876-70CB-4766-BC62-DD6836EB8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72E27-A80F-4450-BBDE-9D2BE4A79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9DE3-65A9-4E4A-9194-1A2A8193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FDC-2777-48E5-9250-BE528ECABF5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4D76-2791-48DA-9E93-6C6A3BAE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1C3F-C9B7-4A62-8F18-0F9CB205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CFB3-6733-40B4-94D8-E9295A60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9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EF8C-B42B-43B7-96F1-4F2CFF3D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E7CEB-18F9-4D4D-8695-0D3BA7D32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85A47-29CD-4630-8C3A-CFBEF01C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FDC-2777-48E5-9250-BE528ECABF5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CEEA-A014-4DA3-A330-51DA1AEF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BDC2-54E1-43DC-8BD5-EC265BDE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CFB3-6733-40B4-94D8-E9295A60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3D99E-997F-4F26-BE56-128686064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B97E0-AD78-45E0-81FB-B4DABD362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589C4-9B02-4728-97F9-5522307A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FDC-2777-48E5-9250-BE528ECABF5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5B76E-E813-49C3-B546-7AC22EF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31C88-9802-4244-8C1B-79424CCD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CFB3-6733-40B4-94D8-E9295A60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16DC-B967-4A9D-98C9-EB052068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0897-6716-418E-AC6E-E4C896AA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26F5E-EEE1-4347-A79C-73260D97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FDC-2777-48E5-9250-BE528ECABF5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0041-D3B8-4A71-B884-0DA2AB1D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3490-E479-42F5-845D-4850E8BF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CFB3-6733-40B4-94D8-E9295A60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EE3B-4242-4CFF-BA7F-C4002DC5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63DE3-10A4-43AF-9CA7-3064798D5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594D-1398-4CD5-813B-49515B22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FDC-2777-48E5-9250-BE528ECABF5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AA41-45EA-4092-8598-3C0FADE2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22BE-4FC3-41F0-9F4F-636765D0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CFB3-6733-40B4-94D8-E9295A60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5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A55C-D4FF-4099-B627-CF68892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D2C4-3722-4E5A-9D94-7EC435CDC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2FE3C-5323-4533-93B0-3E16AD648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690C6-CFD3-4F04-A1EE-54588C85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FDC-2777-48E5-9250-BE528ECABF5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6B2C0-2E90-46E9-A225-B9BEC27C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14984-56B4-4A5D-9BAA-1E7D54BC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CFB3-6733-40B4-94D8-E9295A60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8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95AF-9AF5-4A34-BA27-4D318C6E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E4AB9-E757-4B2D-80AB-D89B4EA48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48903-78C4-4B25-AE4C-ED406F5AE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9E6FC-3CBA-4262-906B-0730DE15D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24417-0575-4ED4-A7B1-E3C5F7649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E7E03-90DD-4322-9F7D-051CE1B3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FDC-2777-48E5-9250-BE528ECABF5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DD15-8E46-4451-BB06-787107BA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1B923-8C23-4870-85D6-F1E081E9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CFB3-6733-40B4-94D8-E9295A60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0AC-148A-4259-AFB4-589F63D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5FC38-F012-4407-B081-2E0A14D7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FDC-2777-48E5-9250-BE528ECABF5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54DCE-18E9-4E4A-94F8-D7265DA3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E9D3D-5998-4540-99DA-E4C6B920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CFB3-6733-40B4-94D8-E9295A60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3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CE18F-4AE4-4DAF-AC74-ACCC2E11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FDC-2777-48E5-9250-BE528ECABF5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76AA0-636D-460C-AE44-1C016B95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56188-8AEB-4560-9420-E005D202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CFB3-6733-40B4-94D8-E9295A60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858B-7D16-4AB7-983D-89BE6839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7A3D-A6F1-488A-AB42-EC9A32EA9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E7C4-266E-4F22-97BD-9CA381C5D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9DBEA-1375-4EB2-AAC0-A29D72E7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FDC-2777-48E5-9250-BE528ECABF5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CF5B3-D175-4FC5-B544-0AB58444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12A22-3BBA-4CF3-A079-1A665912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CFB3-6733-40B4-94D8-E9295A60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F59F-7E85-454B-883A-BADAC4E4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1B4F0-AB24-4228-A2F0-3942B9E6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9690A-176C-450F-8D71-340C71E6D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DEFE6-BCD3-43D1-98C6-EAB060A0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8FDC-2777-48E5-9250-BE528ECABF5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81AFB-38DB-4A0B-BF73-D6B9F612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79EF3-8E23-4CC0-8FB5-6AB92B0B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CFB3-6733-40B4-94D8-E9295A60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6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FE5F-FD75-43F9-9530-F8EC177C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0A616-1167-44F9-A14E-C2BBB56B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F88A2-031A-4845-971F-969C58C10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B8FDC-2777-48E5-9250-BE528ECABF5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3BD0-4A20-4A0E-9C19-43B9D2220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527-4977-4348-B3DE-8FF7B41DE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CFB3-6733-40B4-94D8-E9295A60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5775B-0B9C-4E83-9C34-FFF1044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r>
              <a:rPr lang="en-US" dirty="0"/>
              <a:t> 2.2. Question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ADAA6-7C4E-4AEB-8A3E-5A9E5640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85" y="1550607"/>
            <a:ext cx="3607739" cy="1465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B2671-6224-4F81-969D-7D4D5308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82" y="3016251"/>
            <a:ext cx="2944503" cy="2589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07B17-F0D4-4A69-906C-5CA7E58C5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83028"/>
            <a:ext cx="4576253" cy="480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0F46-1B1D-40D2-834B-926AB5FC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1AE5C-FD8B-46D9-89ED-7D617A76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6552"/>
            <a:ext cx="3825000" cy="3168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F52A2-1ABE-4608-9840-B51D62486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627954"/>
            <a:ext cx="2157248" cy="1977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6DF6B3-7045-43E5-A054-D52215FC9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010" y="851338"/>
            <a:ext cx="4366314" cy="2995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2B901-B70F-4464-95EF-58D45570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330" y="3846786"/>
            <a:ext cx="4366313" cy="301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1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534E-EC51-4C1F-AF71-E94EE510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3955-A3FE-4547-8CD0-1FE4567B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91" y="1450429"/>
            <a:ext cx="4578196" cy="3736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C8A58-FF5E-4767-9B20-4AB1AC7D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364" y="772509"/>
            <a:ext cx="6885436" cy="2144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B7DAF-0CDF-4565-89D1-3474D9A7C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642" y="2178158"/>
            <a:ext cx="4734067" cy="439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0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C007BB-0480-44FB-B9AC-C8FEE01C9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8" y="460408"/>
            <a:ext cx="4788052" cy="2968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6B6364-338F-4B78-BFF5-237D46BAE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6" y="3429000"/>
            <a:ext cx="3591038" cy="1615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F756AE-4D05-4094-9446-1245262CF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779" y="630127"/>
            <a:ext cx="6983345" cy="5549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15144-89C4-4730-A863-282627907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752" y="4024148"/>
            <a:ext cx="5020372" cy="16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3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1718-2795-4099-96EE-D0CDBDC0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38A33-B3D0-4FD7-B8C6-FD8C28CA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2" y="1499780"/>
            <a:ext cx="3862551" cy="4867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4859E3-107C-4B95-B75F-3D8CB852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434" y="490852"/>
            <a:ext cx="7690641" cy="3468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705D0-88AB-406A-B9B2-433705CD1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891" y="3933464"/>
            <a:ext cx="4703137" cy="23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6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5CE7CB-B2BA-44FF-8623-35AD038D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1" y="551793"/>
            <a:ext cx="2300328" cy="2435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327C34-7ABA-4FFA-AB5D-1CCF2F78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1" y="2864250"/>
            <a:ext cx="4382814" cy="37415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BFEAE2-0374-442D-83D5-73160C301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496" y="236481"/>
            <a:ext cx="3693318" cy="62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53BDA-B393-4DA8-AEDC-84A646B5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" y="426242"/>
            <a:ext cx="3912383" cy="41613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95FE3-EDCC-4AAC-AFE2-68F475862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57" y="719914"/>
            <a:ext cx="4754987" cy="43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2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D03A-56A2-44FE-B916-8F23E8E9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713E6-0733-4AEC-A18D-39915782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4" y="1574014"/>
            <a:ext cx="3547479" cy="47952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9052F4-E29E-4875-BBDA-9F3A81B0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870" y="786417"/>
            <a:ext cx="4934606" cy="2366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D2A63-DB1A-418A-A02A-7B185E45E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604" y="3185519"/>
            <a:ext cx="5733010" cy="33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7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8E2ED4-FDB2-4A16-B650-572E8378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9" y="480398"/>
            <a:ext cx="6090555" cy="2948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A73F87-CC5B-4E53-AB92-8E9D2CA49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345" y="2800319"/>
            <a:ext cx="3641833" cy="393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9DB107-85CC-4E34-B593-45E327595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333" y="480398"/>
            <a:ext cx="5115887" cy="294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5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274F-32F0-405F-905E-C3DA216C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3BDF4-5D2D-447E-BEF8-B7EF34629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79" y="1606499"/>
            <a:ext cx="3709418" cy="4526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06AC6-AD9D-49DF-B9A0-E929993AA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97" y="725214"/>
            <a:ext cx="1903106" cy="2458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DC2DB5-914F-4EAE-BFD6-E10AB3C80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949" y="3183525"/>
            <a:ext cx="4089609" cy="3059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EB3E5-C4DD-41C5-9298-94D28BC09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983" y="613746"/>
            <a:ext cx="2609337" cy="17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8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2B3FF0-3B3E-4ECD-AFCE-C5F2AAA7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2" y="469147"/>
            <a:ext cx="4567334" cy="44023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759E45-8F1B-4A52-81F3-F158CEA2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88" y="1560787"/>
            <a:ext cx="5386846" cy="27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66248D-EEA5-4821-8016-45370B0ACE59}"/>
</file>

<file path=customXml/itemProps2.xml><?xml version="1.0" encoding="utf-8"?>
<ds:datastoreItem xmlns:ds="http://schemas.openxmlformats.org/officeDocument/2006/customXml" ds:itemID="{9459A175-22C4-443A-9365-2091A39D293F}"/>
</file>

<file path=customXml/itemProps3.xml><?xml version="1.0" encoding="utf-8"?>
<ds:datastoreItem xmlns:ds="http://schemas.openxmlformats.org/officeDocument/2006/customXml" ds:itemID="{38E7EB00-2F84-456C-9C59-B972A1FDB5CD}"/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21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Excercise 2.2. Question 1.</vt:lpstr>
      <vt:lpstr>PowerPoint Presentation</vt:lpstr>
      <vt:lpstr>Question 2.</vt:lpstr>
      <vt:lpstr>PowerPoint Presentation</vt:lpstr>
      <vt:lpstr>PowerPoint Presentation</vt:lpstr>
      <vt:lpstr>Question 3.</vt:lpstr>
      <vt:lpstr>PowerPoint Presentation</vt:lpstr>
      <vt:lpstr>Question 4.</vt:lpstr>
      <vt:lpstr>PowerPoint Presentation</vt:lpstr>
      <vt:lpstr>Question 5.</vt:lpstr>
      <vt:lpstr>Question 6.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Excercise 2.2. Question 1.</dc:title>
  <dc:creator>Abdur Rehman</dc:creator>
  <cp:lastModifiedBy>Abdur Rehman</cp:lastModifiedBy>
  <cp:revision>12</cp:revision>
  <dcterms:created xsi:type="dcterms:W3CDTF">2020-11-03T01:25:02Z</dcterms:created>
  <dcterms:modified xsi:type="dcterms:W3CDTF">2020-11-03T11:12:04Z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