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2B6B-4B72-43C2-9557-A6E3BC4F7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8E01-5C4C-4846-8012-A3759CA5D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59C9-5DE7-416F-BCB2-A4DACA37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9EDE-ADBE-4263-970C-56787D31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D00C-B3AD-4EF9-BE0C-723FE27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3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C835-A18B-40E5-96BA-3BD2905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FB474-2CEC-45F1-A2EE-5EBD4964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57E5-6026-436D-B0EA-F0D14965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C32D-AFCA-482F-825E-B071103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980D-648D-4C33-95ED-73528393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DF824-8AA2-47BA-B22A-4F8F01F4D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F199-5342-4E6C-BEB7-96296E9D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4951-B672-454F-B8EB-EA05E844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4BC8-22EC-4411-BD9A-5BD075B9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69ED3-15D6-40E0-B37E-9D2C9257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F4A3-E0B3-4C4D-934C-A79E8A65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2A71-93E7-4591-8890-5E1B21FA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CF12-663D-4DAE-9279-4DA8E226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7967-858A-4DA8-BD3C-FC69F78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603C-7A4B-49BD-95B7-752E643B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8B1F-86F3-4F63-A07E-A16E9D58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50A3-66DD-4DAF-BEB6-4C9E55F1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A734-E14F-4469-8559-E3963C4F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9EF3-F1BB-4598-BB42-FBB16A1B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265A-884D-4F4A-8389-0638981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70E4-4AA7-4646-9945-A037A8A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0191-86CD-4F8C-AD3C-8BDEFBCDF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496F-BCCE-44B4-9E01-392C4417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0B694-61DC-4CD2-8BA9-13B7BF3A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F19B-05C0-490E-A9F1-2E0184F7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A86F-4597-4B5C-84C8-1F8BAD36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C362-3C7D-4A73-8EB7-AEB4240F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12799-47EB-4C0A-A563-99D4AE51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BA2C5-673C-45C2-8F6D-4F3018167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848F1-230A-400A-8534-180AE1BE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C4602-F070-44C4-BE19-3B0A3F4A4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1AA54-7C05-456C-B344-8128F23B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C6D24-ECE4-4436-92FA-ECBBCE13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B25E-D9B9-4905-A8F1-53C4BC72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B127-F970-4939-87CF-A7E1E822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7FF64-89C6-451C-B9CB-73EF505D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78750-7A0C-419B-92A5-CDBC24B5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814A3-9CC1-4C3D-A0AF-E83C0037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9953A-C78F-4178-A358-A0F56E95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4A1B4-6007-4A09-926E-3F2C9676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F4264-3029-41DF-A10B-1274D5D9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41DF-3660-44CE-9C90-A06F663A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E9E6-3790-4631-BD79-4600F08A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FF740-8B82-46CB-9FDA-4F06D606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9CEB-032B-43C6-8252-0A5FE981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AD99-0A7E-4667-B9E4-63899F90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6855-52FD-483C-AADB-26D9D4C4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09E5-C08C-4E7E-BC77-130317C7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AD3DF-434E-48EC-B9AF-C367F4524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2109B-2F99-4FC2-843B-2192D3474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532B-9F95-41E6-9DDB-B89254FC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49487-F5BF-47D1-8A47-055CD5A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829CD-743C-4890-B38C-ED259CE7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0CEC2-DB1D-4B84-8943-92EDB2A7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BFDA-BD56-470A-96CB-79D34FBC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F13E-0D84-4952-BB52-6C0AF7484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835A-84DB-4397-8ECB-DCD718F9CC1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AB62-76F5-4420-AC27-E7A370D53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D4A8-6F32-4723-B8EF-ED58267BA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20EB-A0ED-45CD-84E8-E5A925EB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998DE-9864-497C-B48F-AA70111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90644-02E6-463E-96EA-620C22DD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5" y="1690687"/>
            <a:ext cx="3807036" cy="310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610D2-1C59-4AB6-ADBE-2CAA14B4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99" y="882869"/>
            <a:ext cx="6075569" cy="47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FE63-0A7A-4543-B66D-D2A86287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587AD-11B8-4F20-AEC0-4D94CE26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1490517"/>
            <a:ext cx="3504776" cy="4563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F02DD8-6E16-450F-8E45-1E23EEEB0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00" y="1056290"/>
            <a:ext cx="2880000" cy="4563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0D8EA2-522D-42DC-99EE-2A8909619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0" y="5619732"/>
            <a:ext cx="3818769" cy="8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32605-E329-438A-8CA0-B4B58BC7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796917"/>
            <a:ext cx="8150772" cy="55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9C55-8B3B-489E-9C81-BE335311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18.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441D9-2766-45EA-8E6B-E309E08C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8" y="1498384"/>
            <a:ext cx="2394412" cy="178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7F4779-39D5-4388-9097-053BE4A8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0" y="3279228"/>
            <a:ext cx="5985410" cy="930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217C3-9D73-4886-B12E-4D6F23DE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37" y="3832768"/>
            <a:ext cx="2213793" cy="1497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DCF77-91E2-43A2-9529-6244CC167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7" y="5527933"/>
            <a:ext cx="2908053" cy="964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A8B4A3-17A0-4E34-88B4-DA8B695B8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175" y="819807"/>
            <a:ext cx="1876522" cy="156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0EF54-B30F-4792-A3FE-B949D2BDE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654" y="2388806"/>
            <a:ext cx="7271805" cy="699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D35EE-FFD4-4BF6-8CB1-06387A959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8098" y="4209393"/>
            <a:ext cx="7023197" cy="6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1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40EC-4EC5-48A2-A276-E5A4E4EA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E8F4D-4B33-4B56-80FD-CD78A4EC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7" y="1767627"/>
            <a:ext cx="11366226" cy="33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4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9EAE-E164-44A4-BCED-5DA22034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7CE7C-63D3-4F53-A05C-27026A28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87" y="1690688"/>
            <a:ext cx="11239425" cy="16109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1A3587-795E-43D2-859F-3689E655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" y="3301672"/>
            <a:ext cx="10578662" cy="8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C213C9-675C-4627-85C8-E39298EF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6" y="576928"/>
            <a:ext cx="5564534" cy="5429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7B91B7-C564-4EE4-A219-E1082F55D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09" y="3547241"/>
            <a:ext cx="5564533" cy="1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8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E2D5D-06F4-40A8-99EB-C5EF5825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8" y="307124"/>
            <a:ext cx="5328362" cy="6243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3BF67A-8DEF-4CA4-870B-3B419694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76" y="3168869"/>
            <a:ext cx="5492274" cy="14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54A4-29DF-475B-9FC3-89DA22AC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393B9-108F-4D44-A31D-314FCD0A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3" y="1574604"/>
            <a:ext cx="3341710" cy="790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9EF986-180D-4323-8203-62254153E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59" y="2686499"/>
            <a:ext cx="4382813" cy="88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D31AA-3E1E-466A-A0D4-D010550F5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10" y="3895976"/>
            <a:ext cx="4382813" cy="71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00E9E-E52C-44A2-8F23-2ABAD6228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10" y="4935071"/>
            <a:ext cx="8062907" cy="107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9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9646-BE58-4602-9D47-C0EEE245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C1836-3BF3-4FD7-8B55-04F12ACA4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72" y="1690688"/>
            <a:ext cx="4242066" cy="762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F53F4A-2146-461A-8ABA-5694F9DD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84" y="2452934"/>
            <a:ext cx="5058716" cy="61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2FBF7-C660-4EF5-983C-12FCE0AF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87" y="3068182"/>
            <a:ext cx="1693964" cy="1188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B444D-E302-4933-B78B-549C01181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68" y="4432851"/>
            <a:ext cx="6215246" cy="943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CEEF8-5C4C-4FC6-A6A6-4933E94CD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069" y="5220702"/>
            <a:ext cx="1763876" cy="1094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1ADAF-1EE7-4063-8510-1F0E03F29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1582" y="1309565"/>
            <a:ext cx="3506265" cy="762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078D7E-BA42-44E1-9720-AFEF27AD5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980" y="2071811"/>
            <a:ext cx="2097828" cy="1743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A4FD1-75D4-43F8-A1AD-C86A2B297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1282" y="3879475"/>
            <a:ext cx="3969037" cy="762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58ABF6-2AFB-4128-BC4B-A6AF8E6C49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8051" y="5296235"/>
            <a:ext cx="8196115" cy="9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4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ADFDA8-4139-41C7-9C9C-B24D3C90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4" y="887587"/>
            <a:ext cx="3034262" cy="16895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AB272-2B5C-4644-885C-41D2AB96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54" y="3208104"/>
            <a:ext cx="8632936" cy="24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14435-2967-4034-BAFE-E494F94F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1" y="406822"/>
            <a:ext cx="5390169" cy="4275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CBDC2A-3DE1-47AE-96BF-18BA1E21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10" y="904042"/>
            <a:ext cx="6120031" cy="33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4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9C2D-0CEC-4471-A543-AE23822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AF77D-906A-4CC2-A815-2FFD9B50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13" y="1396723"/>
            <a:ext cx="5229021" cy="472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D1DA89-E11F-4F20-B62C-571B3D97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24719"/>
            <a:ext cx="4196514" cy="36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DB2F9-F458-47A4-8D91-DA99624C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69" y="262124"/>
            <a:ext cx="5206831" cy="6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C2C5-93A7-4867-B685-87EBA91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72942-3586-4EF3-A147-CF7A5BFA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45" y="1459974"/>
            <a:ext cx="4882055" cy="4499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E3F930-7F0A-4228-90E7-B5A0DD93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34" y="772510"/>
            <a:ext cx="4345955" cy="2656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9A6AC-AEE7-4FBF-9F5F-01977EE2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25" y="3429000"/>
            <a:ext cx="3896185" cy="26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4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AABD-F134-4A1E-A362-369F3D01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B5A5B-99BA-4F3E-8E9A-A42C2905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1371600"/>
            <a:ext cx="4650827" cy="512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243373-8176-46D5-97E5-42936618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93" y="122245"/>
            <a:ext cx="6921579" cy="55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FCF4-6A86-4D17-A265-EDD64EE4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A934E-DBBA-4D54-B28F-899E7ABF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14" y="1562428"/>
            <a:ext cx="4685711" cy="206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4C8576-345B-4BE7-AAA8-CB628579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72" y="536027"/>
            <a:ext cx="3247893" cy="5785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8DAD3-FE82-4EE6-8DAC-6FBA33A83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21" y="5218386"/>
            <a:ext cx="3343064" cy="7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853-EE59-4164-8852-C6E8AF49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96FC5-0A66-4CAF-8124-73BC22CC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62" y="1852007"/>
            <a:ext cx="8718331" cy="1877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279F9-916D-4F0A-95C1-77459458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06" y="3891060"/>
            <a:ext cx="8425498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D989-044B-4CF3-8F78-BC7879A9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31" y="5216623"/>
            <a:ext cx="9119862" cy="12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BE156-0381-43EC-98DA-C35680D7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5" y="1655379"/>
            <a:ext cx="7971135" cy="12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E5C8B0-6DF2-44F2-9E3D-73B73324F1E2}"/>
</file>

<file path=customXml/itemProps2.xml><?xml version="1.0" encoding="utf-8"?>
<ds:datastoreItem xmlns:ds="http://schemas.openxmlformats.org/officeDocument/2006/customXml" ds:itemID="{9FA68203-F358-4D23-89CD-30D493723438}"/>
</file>

<file path=customXml/itemProps3.xml><?xml version="1.0" encoding="utf-8"?>
<ds:datastoreItem xmlns:ds="http://schemas.openxmlformats.org/officeDocument/2006/customXml" ds:itemID="{EC687816-0F89-4B5D-B127-87535FD515CC}"/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27</Words>
  <Application>Microsoft Office PowerPoint</Application>
  <PresentationFormat>Widescreen</PresentationFormat>
  <Paragraphs>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Exercise 2.3</vt:lpstr>
      <vt:lpstr>PowerPoint Presentation</vt:lpstr>
      <vt:lpstr>Question 3</vt:lpstr>
      <vt:lpstr>PowerPoint Presentation</vt:lpstr>
      <vt:lpstr>Question 5</vt:lpstr>
      <vt:lpstr>Question 6</vt:lpstr>
      <vt:lpstr>Question 7</vt:lpstr>
      <vt:lpstr>Question 11</vt:lpstr>
      <vt:lpstr>PowerPoint Presentation</vt:lpstr>
      <vt:lpstr>Question 13</vt:lpstr>
      <vt:lpstr>PowerPoint Presentation</vt:lpstr>
      <vt:lpstr>Question 18.</vt:lpstr>
      <vt:lpstr>Question 19</vt:lpstr>
      <vt:lpstr>Question 20</vt:lpstr>
      <vt:lpstr>PowerPoint Presentation</vt:lpstr>
      <vt:lpstr>PowerPoint Presentation</vt:lpstr>
      <vt:lpstr>Question 22.</vt:lpstr>
      <vt:lpstr>Question 24.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2.3</dc:title>
  <dc:creator>Abdur Rehman</dc:creator>
  <cp:lastModifiedBy>Abdur Rehman</cp:lastModifiedBy>
  <cp:revision>14</cp:revision>
  <dcterms:created xsi:type="dcterms:W3CDTF">2020-11-04T01:37:05Z</dcterms:created>
  <dcterms:modified xsi:type="dcterms:W3CDTF">2020-11-06T03:25:53Z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