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BF84-CC63-4934-A531-8EDD6902B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27EA5-CC3B-418B-8AB5-FA11ECE7A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9E17-52A1-4F77-B3D7-847C50D4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D6CF-CCF3-4339-9711-FF324183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897E-01D5-4C9D-9E03-9D85B13A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0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D045-9B52-4A53-86FA-3D6C0DBE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2BC9A-2210-4DDF-A193-A2E96481F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64522-CBE2-41F1-ACC9-ABEDA394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A6CA-B022-48BF-8219-91C93845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269A-24E1-4BD3-8CB4-DA40953D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D6CDB-5739-4397-9145-FD27F6496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74197-5249-43F3-8DBB-4C9AE5D91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0540-FF71-4757-930B-3FC8A5F0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07AAF-8C78-4D7A-8CEC-646A4A9B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1877-8529-42FA-B586-AF9A502C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3346-79EF-46D1-842F-534561A3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AF69-074C-4384-8E9E-D0E94E37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BB07B-B038-4E60-AD3D-15A97FD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E4FA3-02CE-49A4-A46E-D27B011C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E866-C681-48AF-B2B8-280FF3C5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4B38-1294-4D56-B884-DCA3E85B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1B3DF-18B0-4995-A63B-AB9640B1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F3CC-4A25-4600-9EE5-4FB1166D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4B71-029B-4650-93FD-36E95D6F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5129-905D-40A8-9D3A-192E9EA9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0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68BA-FA20-4081-8628-16C33B9F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6A35-7BAD-450F-B4AF-C4A68F1DA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1DEF6-4DFE-4D96-94D3-D2B878C0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1AA4B-330D-4C76-B111-382B8450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720F9-336C-44CD-A02C-88555F7B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7E20-CD97-4916-9846-01A14D32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9069-339E-4A8D-B9A6-DA98D404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EB882-6925-4C30-BD66-F9D0607D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B624F-6BD0-4FF7-9954-4B70F17F2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FC501-249A-4A4D-8155-948AEA9A9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FA574-AE58-4494-A70B-1DD8FCF35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6C04F-4E9D-45C4-BC48-C446D6FC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E7BC8-8C30-4518-99C3-B6CD37AB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ED059-B347-4C00-AC88-144C5202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4541-58C1-4299-BA60-5F2D28B7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028A4-8053-4CFB-B40F-BD2CD725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00FDE-2F98-4E44-AD61-86F540F4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D8D70-08F9-4BDA-9C74-0DA0D162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5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CD664-3630-4DCE-953C-743CAA52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77848-CC33-4AD2-94EF-D64E6CD9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D4251-316E-4918-8D42-8C73AF0E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7FDB-3D4C-43B2-8076-47790D6E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20CC-2611-4F18-A4AD-98388E710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8F4A5-6FA8-4BFA-9989-1F6146A12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3421-5003-49F6-9962-1420E6E0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E18A6-6955-44CB-934A-04BAED4E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F4AC-84B6-4A51-9329-6A119EE0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4153-42F1-4F90-9582-5B99B8D7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E5C21-72C3-4E95-B06B-C672769B1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DC1AB-B598-4182-BCE6-EE0FA7FB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E694-7032-4186-9634-48412361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9863-6E0D-4CFD-993E-66674876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30D0C-92B9-4D8D-ACC5-AF5F6F04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4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8A42B-26FE-4126-956A-AF1084CA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8477-40A2-4F4C-839E-09E11A9E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EBAC-DF05-4CE8-AAE2-758FFA33D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C0985-3DD1-4C79-B4FB-24A58F24F81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1C1D-D331-4A69-83B3-72E432298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DF0D6-3354-4C12-9060-68DADC9E5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1DD02E-04CA-4C43-91E7-2A23FD6F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2.4.</a:t>
            </a:r>
            <a:br>
              <a:rPr lang="en-US" dirty="0"/>
            </a:br>
            <a:r>
              <a:rPr lang="en-US" dirty="0"/>
              <a:t>Question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D1283-54C1-419B-ACC8-5A4A90F5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08" y="1773733"/>
            <a:ext cx="10016143" cy="33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6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C96-1F7E-4E63-B7A7-E3206CA4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8D881-F55D-4425-A913-F8A768FC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46" y="1497724"/>
            <a:ext cx="10515600" cy="2238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C16DDE-E23F-4256-B8E7-2C03AD18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4693"/>
            <a:ext cx="9567041" cy="25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3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5068-BB8B-4EF6-956D-7E9D551E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F2D18-CC08-4C7E-ACEC-E4BC584B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3" y="1545022"/>
            <a:ext cx="10515600" cy="38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9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BE04-AFD9-415F-B3EB-1AC911BC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ECE46-53AA-40E5-BFD6-12CDB49F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7" y="1690688"/>
            <a:ext cx="9364717" cy="2266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8C289A-9DB3-4C2C-9F7A-DA94537E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162097"/>
            <a:ext cx="9393620" cy="193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7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7C69-B21C-4830-8463-6B845411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D88A7-68DC-496F-92AF-92A83624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15" y="1434663"/>
            <a:ext cx="9105187" cy="2928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EB1E06-095B-469F-A225-DA20628E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03" y="4184664"/>
            <a:ext cx="6134299" cy="2495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0D862-057C-4ABC-8920-A5F576B06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322" y="4531163"/>
            <a:ext cx="3026980" cy="21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BD9DC5-8310-474A-88F8-54686E518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81" y="945931"/>
            <a:ext cx="10091195" cy="38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5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1FB9-F491-43F2-B77C-4ABD74F1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9F55F-B283-4B6A-892A-0B7EB995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4" y="1690688"/>
            <a:ext cx="11753612" cy="1620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2BDB02-9EAF-411A-8303-B3AE563D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4" y="3429000"/>
            <a:ext cx="5866324" cy="2766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416C0-4FB2-4E9C-A1E8-9829005E1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248" y="2949988"/>
            <a:ext cx="2565227" cy="1194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661358-0496-4FD1-B2DA-9B6EEEC81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528" y="4144496"/>
            <a:ext cx="4538865" cy="20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9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C6A0-2619-4EC0-993C-A895134F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3D0E0-90B6-4C08-BE10-38FABF71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6" y="1690688"/>
            <a:ext cx="2633551" cy="2647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A7A266-87F7-45B8-817C-653A5755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09392"/>
            <a:ext cx="4679731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7C5BA6-EC3D-44C4-BB29-0E04737D6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630" y="330196"/>
            <a:ext cx="6956757" cy="3216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403E2-3420-45D5-B27E-79F790130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164" y="3014467"/>
            <a:ext cx="2127688" cy="34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08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DB2108-DBBC-46D4-B715-08F3296A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AB90A-6D25-4277-B105-A325C8D0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8" y="1690688"/>
            <a:ext cx="11387163" cy="2010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B90FF1-76AD-40C7-AFA6-0B2FF28B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24" y="3701357"/>
            <a:ext cx="9695793" cy="23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FB4553-CE76-47DA-9DE5-21AD1866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27" y="567558"/>
            <a:ext cx="2641317" cy="5770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CC467C-AFA8-4B4F-B8F9-42C578866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07" y="362608"/>
            <a:ext cx="3270279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6BF65-A1C3-486F-B7B2-C799D7384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207" y="2460855"/>
            <a:ext cx="3030139" cy="3514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495A4-8A21-4BCD-AA11-9A97D70E5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314" y="882870"/>
            <a:ext cx="4783059" cy="1359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EFDF0-DF43-4811-94E7-1DBDF23E4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0486" y="2159242"/>
            <a:ext cx="2689086" cy="205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2D97A-330D-4638-9F14-2B545AB71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5029" y="5194093"/>
            <a:ext cx="3285000" cy="1359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B2883-B78A-4939-B6E0-350F4BAA5B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7834" y="4253879"/>
            <a:ext cx="2283166" cy="208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4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25D6-415A-4A37-83B1-544CB943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D7B54-6676-48D5-9A22-274B78CD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03" y="2223745"/>
            <a:ext cx="9860727" cy="24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3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01BA-1AC3-4E76-9079-8113DF91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2031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F312F-9971-4C8B-A08E-A7C25BE4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39" y="1556969"/>
            <a:ext cx="3140181" cy="1872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88E8FC-B465-4205-B00B-519EFDEF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39" y="3428999"/>
            <a:ext cx="2672590" cy="2972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CAF3F-39BD-4ED3-915A-2B492C95F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020" y="1665780"/>
            <a:ext cx="3860455" cy="46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A267E-8661-47B0-8320-D1D18BFC4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11" y="882869"/>
            <a:ext cx="6093890" cy="47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8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F09E15-FA19-425C-960B-D8244CFA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48" y="756745"/>
            <a:ext cx="6416680" cy="3500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FAD14F-6231-41BD-8D72-A01248273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6" y="3042745"/>
            <a:ext cx="2855741" cy="3169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F7288-F218-4E43-BFEC-DC17E850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82" y="756745"/>
            <a:ext cx="2210670" cy="15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0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74DAAE-CF26-45FC-8A25-D62583ED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11" y="771254"/>
            <a:ext cx="6546124" cy="41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7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36A756-791E-4AC6-AC8B-B03CBA375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8" y="521996"/>
            <a:ext cx="2770686" cy="21517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2D1BF3-6AAC-4EA0-9515-DA2BFFC86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37" y="3246214"/>
            <a:ext cx="2593489" cy="29653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F77015-D03F-422B-8B11-68160DEEC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547" y="867804"/>
            <a:ext cx="3816507" cy="2151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0E45E-7B90-4F90-9A6D-F3E2D5F37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293" y="2402387"/>
            <a:ext cx="3816507" cy="35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5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6A71-71A8-4777-8636-5EE02551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6C86C-6911-4121-9096-54E65B53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430" y="177516"/>
            <a:ext cx="7407198" cy="63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727CAE-B607-4E3F-A5D6-040F5778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5" y="160874"/>
            <a:ext cx="6432330" cy="65362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E1A93A-B74F-45E5-8869-E279282A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160873"/>
            <a:ext cx="6941938" cy="51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D33000-FC40-456C-BBA4-3AE192A3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0" y="568889"/>
            <a:ext cx="4718100" cy="57215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079835-EB4F-4531-B64A-412BE045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53" y="567559"/>
            <a:ext cx="3879259" cy="57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0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BB76E2-DA77-479D-A442-7503CC3FA64D}"/>
</file>

<file path=customXml/itemProps2.xml><?xml version="1.0" encoding="utf-8"?>
<ds:datastoreItem xmlns:ds="http://schemas.openxmlformats.org/officeDocument/2006/customXml" ds:itemID="{FE472B22-29A4-49DC-B160-90218268E9A0}"/>
</file>

<file path=customXml/itemProps3.xml><?xml version="1.0" encoding="utf-8"?>
<ds:datastoreItem xmlns:ds="http://schemas.openxmlformats.org/officeDocument/2006/customXml" ds:itemID="{DABF323E-5E95-42E0-9AD9-F63C01ACE268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</Words>
  <Application>Microsoft Office PowerPoint</Application>
  <PresentationFormat>Widescreen</PresentationFormat>
  <Paragraphs>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Exercise 2.4. Question 1</vt:lpstr>
      <vt:lpstr>Question 2</vt:lpstr>
      <vt:lpstr>PowerPoint Presentation</vt:lpstr>
      <vt:lpstr>PowerPoint Presentation</vt:lpstr>
      <vt:lpstr>PowerPoint Presentation</vt:lpstr>
      <vt:lpstr>PowerPoint Presentation</vt:lpstr>
      <vt:lpstr>Question 3</vt:lpstr>
      <vt:lpstr>PowerPoint Presentation</vt:lpstr>
      <vt:lpstr>PowerPoint Presentation</vt:lpstr>
      <vt:lpstr>Question 6.</vt:lpstr>
      <vt:lpstr>Question 7</vt:lpstr>
      <vt:lpstr>Question 8</vt:lpstr>
      <vt:lpstr>Question 9</vt:lpstr>
      <vt:lpstr>PowerPoint Presentation</vt:lpstr>
      <vt:lpstr>Question 10</vt:lpstr>
      <vt:lpstr>Question 12</vt:lpstr>
      <vt:lpstr>Question 14.</vt:lpstr>
      <vt:lpstr>PowerPoint Presentation</vt:lpstr>
      <vt:lpstr>Question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2.4. Question 1</dc:title>
  <dc:creator>Abdur Rehman</dc:creator>
  <cp:lastModifiedBy>Abdur Rehman</cp:lastModifiedBy>
  <cp:revision>17</cp:revision>
  <dcterms:created xsi:type="dcterms:W3CDTF">2020-11-06T01:54:17Z</dcterms:created>
  <dcterms:modified xsi:type="dcterms:W3CDTF">2020-11-08T06:35:50Z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