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BF84-CC63-4934-A531-8EDD6902B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27EA5-CC3B-418B-8AB5-FA11ECE7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9E17-52A1-4F77-B3D7-847C50D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D6CF-CCF3-4339-9711-FF324183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897E-01D5-4C9D-9E03-9D85B13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045-9B52-4A53-86FA-3D6C0DBE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BC9A-2210-4DDF-A193-A2E96481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4522-CBE2-41F1-ACC9-ABEDA39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A6CA-B022-48BF-8219-91C93845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269A-24E1-4BD3-8CB4-DA40953D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D6CDB-5739-4397-9145-FD27F649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4197-5249-43F3-8DBB-4C9AE5D91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540-FF71-4757-930B-3FC8A5F0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7AAF-8C78-4D7A-8CEC-646A4A9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877-8529-42FA-B586-AF9A502C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3346-79EF-46D1-842F-534561A3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AF69-074C-4384-8E9E-D0E94E37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B07B-B038-4E60-AD3D-15A97FD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4FA3-02CE-49A4-A46E-D27B011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866-C681-48AF-B2B8-280FF3C5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4B38-1294-4D56-B884-DCA3E85B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B3DF-18B0-4995-A63B-AB9640B1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F3CC-4A25-4600-9EE5-4FB1166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4B71-029B-4650-93FD-36E95D6F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5129-905D-40A8-9D3A-192E9EA9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68BA-FA20-4081-8628-16C33B9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6A35-7BAD-450F-B4AF-C4A68F1DA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DEF6-4DFE-4D96-94D3-D2B878C0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AA4B-330D-4C76-B111-382B8450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20F9-336C-44CD-A02C-88555F7B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7E20-CD97-4916-9846-01A14D3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9069-339E-4A8D-B9A6-DA98D404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B882-6925-4C30-BD66-F9D0607D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624F-6BD0-4FF7-9954-4B70F17F2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FC501-249A-4A4D-8155-948AEA9A9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FA574-AE58-4494-A70B-1DD8FCF3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6C04F-4E9D-45C4-BC48-C446D6FC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7BC8-8C30-4518-99C3-B6CD37AB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ED059-B347-4C00-AC88-144C520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541-58C1-4299-BA60-5F2D28B7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028A4-8053-4CFB-B40F-BD2CD725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00FDE-2F98-4E44-AD61-86F540F4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D8D70-08F9-4BDA-9C74-0DA0D162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CD664-3630-4DCE-953C-743CAA5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77848-CC33-4AD2-94EF-D64E6CD9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D4251-316E-4918-8D42-8C73AF0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7FDB-3D4C-43B2-8076-47790D6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20CC-2611-4F18-A4AD-98388E71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F4A5-6FA8-4BFA-9989-1F6146A12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3421-5003-49F6-9962-1420E6E0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18A6-6955-44CB-934A-04BAED4E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F4AC-84B6-4A51-9329-6A119EE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153-42F1-4F90-9582-5B99B8D7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5C21-72C3-4E95-B06B-C672769B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DC1AB-B598-4182-BCE6-EE0FA7FB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E694-7032-4186-9634-4841236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9863-6E0D-4CFD-993E-66674876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0D0C-92B9-4D8D-ACC5-AF5F6F04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8A42B-26FE-4126-956A-AF1084C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477-40A2-4F4C-839E-09E11A9E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EBAC-DF05-4CE8-AAE2-758FFA33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0985-3DD1-4C79-B4FB-24A58F24F81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1C1D-D331-4A69-83B3-72E43229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F0D6-3354-4C12-9060-68DADC9E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0327-3634-466F-BF78-384EE16C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DD02E-04CA-4C43-91E7-2A23FD6F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2.4.</a:t>
            </a:r>
            <a:br>
              <a:rPr lang="en-US" dirty="0"/>
            </a:br>
            <a:r>
              <a:rPr lang="en-US" dirty="0"/>
              <a:t>Question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1283-54C1-419B-ACC8-5A4A90F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8" y="1773733"/>
            <a:ext cx="10016143" cy="33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6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1BA-1AC3-4E76-9079-8113DF91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203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F312F-9971-4C8B-A08E-A7C25BE4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39" y="1556969"/>
            <a:ext cx="3140181" cy="187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8E8FC-B465-4205-B00B-519EFDEF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9" y="3428999"/>
            <a:ext cx="2672590" cy="297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CAF3F-39BD-4ED3-915A-2B492C95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020" y="1665780"/>
            <a:ext cx="3860455" cy="46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A267E-8661-47B0-8320-D1D18BFC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11" y="882869"/>
            <a:ext cx="6093890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09E15-FA19-425C-960B-D8244CFA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48" y="756745"/>
            <a:ext cx="6416680" cy="3500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FAD14F-6231-41BD-8D72-A0124827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6" y="3042745"/>
            <a:ext cx="2855741" cy="3169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F7288-F218-4E43-BFEC-DC17E850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82" y="756745"/>
            <a:ext cx="2210670" cy="15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4DAAE-CF26-45FC-8A25-D62583ED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1" y="771254"/>
            <a:ext cx="6546124" cy="4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6A756-791E-4AC6-AC8B-B03CBA37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521996"/>
            <a:ext cx="2770686" cy="2151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D1BF3-6AAC-4EA0-9515-DA2BFFC8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7" y="3246214"/>
            <a:ext cx="2593489" cy="2965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77015-D03F-422B-8B11-68160DEEC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47" y="867804"/>
            <a:ext cx="3816507" cy="2151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0E45E-7B90-4F90-9A6D-F3E2D5F37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293" y="2402387"/>
            <a:ext cx="3816507" cy="35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12695F-D8D6-40B6-A5EA-A9A74E7698D8}"/>
</file>

<file path=customXml/itemProps2.xml><?xml version="1.0" encoding="utf-8"?>
<ds:datastoreItem xmlns:ds="http://schemas.openxmlformats.org/officeDocument/2006/customXml" ds:itemID="{89BC9F35-022A-4459-9D35-4B920DBE62F3}"/>
</file>

<file path=customXml/itemProps3.xml><?xml version="1.0" encoding="utf-8"?>
<ds:datastoreItem xmlns:ds="http://schemas.openxmlformats.org/officeDocument/2006/customXml" ds:itemID="{79938F4C-3F7B-4055-9BED-49DB5E69E8D7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Exercise 2.4. Question 1</vt:lpstr>
      <vt:lpstr>Question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2.4. Question 1</dc:title>
  <dc:creator>Abdur Rehman</dc:creator>
  <cp:lastModifiedBy>Abdur Rehman</cp:lastModifiedBy>
  <cp:revision>6</cp:revision>
  <dcterms:created xsi:type="dcterms:W3CDTF">2020-11-06T01:54:17Z</dcterms:created>
  <dcterms:modified xsi:type="dcterms:W3CDTF">2020-11-06T02:03:45Z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