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7DB3-C783-47A7-983B-9FABB1B7B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7C700-DEA6-4914-B55B-24CE57FE3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F02F-79F1-43B9-9BEA-1AD0ABD8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658-0279-4ABF-B1A5-A5A88836454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1728-5679-4A4C-A30B-4198CA8B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26D8-21FA-46AB-A61F-E1B64B81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43F0-B5E2-40F4-87BB-34B243375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3EF7-8397-401E-A271-F1990335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05FBD-F20D-49BA-B487-F4D889544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6FB4-7C9E-41C9-9CB1-C02A4788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658-0279-4ABF-B1A5-A5A88836454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30C9-9E8E-4F73-BDAC-00F6B8FD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B6D5-81A9-4262-BEFC-69C67377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43F0-B5E2-40F4-87BB-34B243375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0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4768A-3462-4314-A29F-26FBD145C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6C692-94CF-490F-951A-454BD26C4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6E87-ABF6-4910-94A8-94119C2F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658-0279-4ABF-B1A5-A5A88836454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FC41-A0B2-4F37-8A77-80C58853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F3134-3B4E-4948-832E-C953928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43F0-B5E2-40F4-87BB-34B243375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1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B223-561F-4F17-938C-CB035EE1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3A07-38A6-4152-A225-B9484DDC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9CA4A-ACF6-487C-8EA5-1EA85D04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658-0279-4ABF-B1A5-A5A88836454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6825D-3133-4162-B0A0-6130E183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F32F-56DF-4C4F-8787-84A86A76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43F0-B5E2-40F4-87BB-34B243375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6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BF9E-7559-4D4A-B9C6-22481A6C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1291-1F84-4FF7-8CAE-4E154084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BD3A-8EF9-4C28-A9C8-D0890D85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658-0279-4ABF-B1A5-A5A88836454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D6EB-ED4C-42A0-8CEB-6548D032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1CA0-09E2-491A-BD6E-576A032D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43F0-B5E2-40F4-87BB-34B243375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4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A763-C499-476D-93A2-C48C6402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4821-BA44-48EC-A3B4-1DE9639E1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50559-0417-488E-BEC2-D5FA83FCD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D2699-54DD-40B4-A391-C1D30F16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658-0279-4ABF-B1A5-A5A88836454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55BC8-C481-4D77-A403-AF230895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B180-ABB1-4780-B30F-FA106D64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43F0-B5E2-40F4-87BB-34B243375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9FC7-D0E0-42D2-AE16-E242A8B0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CBC29-B913-4FCB-B78C-106EBA53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9E324-0A0F-4D07-9EA9-8925440C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B66E6-9CF3-4A9D-ACEF-F8FD372DE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CC4B9-B72F-45F1-981F-8360F79E4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8C246-E0F2-4DD4-8A87-D9EA6C02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658-0279-4ABF-B1A5-A5A88836454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EBC92-5A65-4318-A9BD-BE4104F3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55A53-9DA4-4A20-AEF4-48F9E34D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43F0-B5E2-40F4-87BB-34B243375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BDB2-2BBB-4003-9D99-383BB48F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00325-A2C8-4E3B-B883-2783FD29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658-0279-4ABF-B1A5-A5A88836454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1B4B5-6B21-4ED1-94D1-0BA82726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414FD-ECB4-483A-854E-D53C41EA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43F0-B5E2-40F4-87BB-34B243375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34A4D-686A-4406-8834-B7369504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658-0279-4ABF-B1A5-A5A88836454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8BC0D-EB05-4D8A-AB9E-826323E1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C41C2-5DEE-43D1-95B8-060A61D7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43F0-B5E2-40F4-87BB-34B243375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6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C1A3-BB8C-415B-826F-0792D947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4976-12C8-4BAB-8E02-1A1DDCD2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630D6-FB95-43A1-B1AD-59D5BF93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1CF2-4A87-428B-8E89-F414710E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658-0279-4ABF-B1A5-A5A88836454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9570-D04D-44C6-8CFE-5D25354E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31E21-E244-4747-9E49-BA680E6E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43F0-B5E2-40F4-87BB-34B243375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2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6083-A50F-4B11-AA5B-6DAFCC60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BF0A-34CF-45C7-994B-F7E19C445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54EBB-2265-44A7-8202-643F2C30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B5F87-853C-43F3-A9D0-D6905295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658-0279-4ABF-B1A5-A5A88836454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2A467-C820-4CA9-922B-85F7A5E2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2A277-26ED-4FBA-996A-0EBF6CC1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43F0-B5E2-40F4-87BB-34B243375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C5F0E-00BA-461A-A95C-3212950D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2E54-4545-4177-B33F-4F2FCA67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A9EAE-18C8-4F8A-8198-C884CC102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C658-0279-4ABF-B1A5-A5A88836454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2A102-40A1-44CA-9DE2-285554E8B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65FF-B4E7-49DE-9DB3-A8D8606B1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43F0-B5E2-40F4-87BB-34B243375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2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E8B37-D7EA-45A1-B780-77F1FB371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4804"/>
            <a:ext cx="9144000" cy="753734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2.6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5F874B-31ED-43C3-A08E-028604D8C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007" y="1473694"/>
            <a:ext cx="2338552" cy="1348334"/>
          </a:xfrm>
        </p:spPr>
        <p:txBody>
          <a:bodyPr/>
          <a:lstStyle/>
          <a:p>
            <a:r>
              <a:rPr lang="en-US" dirty="0"/>
              <a:t>Question 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DC02D-FB1C-42F2-8F6C-7C10D8DBC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75" y="1797269"/>
            <a:ext cx="6977284" cy="3799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3DD0D-0C39-444A-BA31-2150EA2C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834" y="2987184"/>
            <a:ext cx="5392791" cy="34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3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8133-A89F-47E5-B7BE-F1F70981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Part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BE38C-3AA5-4494-9478-036CF5D3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6315"/>
            <a:ext cx="6069324" cy="1902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B13E75-925E-41E3-94DF-615841ACD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93" y="3533086"/>
            <a:ext cx="4367048" cy="2817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3006B-4CF7-4DEC-BE5A-4F1B3FF03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462" y="2851878"/>
            <a:ext cx="5470635" cy="124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89E4-402E-4D54-9CBB-98EE2AB2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AE62A-B0DE-4A7C-AB3C-93DBEAA4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19" y="1465561"/>
            <a:ext cx="4918841" cy="4730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31A37E-3496-4FFA-BAA5-4B31CE46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6" y="560249"/>
            <a:ext cx="5678824" cy="3119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097FED-114E-4A0A-80AF-02D507627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571" y="3831021"/>
            <a:ext cx="6363709" cy="266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313B-F804-4D09-A32C-85F1731C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26.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B5074-A744-400F-9FA1-430EBB65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3" y="1690688"/>
            <a:ext cx="2608402" cy="2424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ADCF37-9577-4DA4-BF3C-BF743753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14" y="4246898"/>
            <a:ext cx="3825000" cy="920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CC2A9A-8EDA-49DD-AD2D-213FDC9B7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448" y="27398"/>
            <a:ext cx="2947617" cy="4280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48BF9-1606-4CA7-B74F-1999E53EF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744" y="204952"/>
            <a:ext cx="5129049" cy="1182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ADAE54-D563-4883-B463-5122844BF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7200" y="796158"/>
            <a:ext cx="2302288" cy="2742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0237A-6DA5-48C2-BD36-B49379750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792" y="3590198"/>
            <a:ext cx="5535001" cy="1308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56B7AE-1006-448C-B3B7-FC95D6FAD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7268" y="4354538"/>
            <a:ext cx="1936532" cy="5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0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6D78CA-63C4-4F2A-996D-CD73CB81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32" y="1008993"/>
            <a:ext cx="6785668" cy="34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3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34A2-1681-48EE-86A3-70025F55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C58C8-4B33-4BCE-BEC2-5E3E230A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92" y="1941314"/>
            <a:ext cx="3004055" cy="3340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0FA7D-C9AF-40C0-ABA2-80CEA1F2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772" y="1576551"/>
            <a:ext cx="4676875" cy="38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A0F8-51C8-4B52-BCBA-E90A0CBE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C6D98-41AF-42CF-9E72-0FB23C42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4" y="1690687"/>
            <a:ext cx="5269442" cy="4410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8AF112-68D6-48FD-960B-0310877B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779" y="756746"/>
            <a:ext cx="5269442" cy="39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7E39D-D583-4FF7-91C9-48C89B4A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65" y="382941"/>
            <a:ext cx="6007111" cy="3842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21363-74DE-463E-B13A-EDCDDF2C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40" y="1340070"/>
            <a:ext cx="6396219" cy="35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0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D174-2C12-47C0-8AE6-330F37BD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29.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4BB34-F8FC-4818-BA7A-476B967D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3" y="1576552"/>
            <a:ext cx="4582511" cy="4556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C7AE23-E629-44EB-94C6-8D1B5EB8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21" y="365124"/>
            <a:ext cx="6608379" cy="3063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570A3-A0CC-4C77-94E7-9F6F7B6B7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234" y="3429000"/>
            <a:ext cx="5417566" cy="32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0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7C2E-1C46-4839-AC08-1496EB4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9D00D-3EFE-4E39-9416-7E728873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5257800" cy="3212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5CE26D-263C-4340-8374-72DBE538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699" y="365123"/>
            <a:ext cx="5743377" cy="2787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295F31-A7CD-474A-8DA3-C8CF0DC1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028" y="3429000"/>
            <a:ext cx="6400800" cy="29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8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A19630-37F3-4828-B9D9-22CE741A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40" y="1024758"/>
            <a:ext cx="4456669" cy="37994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08063B-ED1D-422A-9C3B-B3EE9591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4337"/>
            <a:ext cx="3773296" cy="308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B90-C25B-470D-8603-032FC13B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96C30B-1EF0-4E10-9F92-DFC7AFEB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06" y="1690688"/>
            <a:ext cx="3044894" cy="2219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BEF0AF-1902-4DC6-B569-5B1A9DF9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36" y="4020207"/>
            <a:ext cx="2980881" cy="2404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1C176-2632-4EEC-8AF7-0F5DF4E19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798" y="599090"/>
            <a:ext cx="3547861" cy="2442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E8226-15C4-47FB-9D62-D7F6A7AB7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379" y="3428999"/>
            <a:ext cx="2778849" cy="2442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0B66A-9685-43C5-AE87-4430CA0E9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34856"/>
            <a:ext cx="5731433" cy="23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35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450-3C43-43AB-A4FD-4B78F532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3FFA0-850A-4986-8F91-AD02505E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535"/>
            <a:ext cx="5704489" cy="47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96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5129-A604-4781-9E39-126AF522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C369B-4B64-44F5-A264-9CBBB18B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3" y="1690688"/>
            <a:ext cx="3279621" cy="2459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6322B7-07AE-4DA1-94B3-AD2DBACE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2" y="4173790"/>
            <a:ext cx="6132787" cy="24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C9B3A-F72E-4ED6-B4EA-E3E99DA8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93" y="132750"/>
            <a:ext cx="3598641" cy="2837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6AD563-A02F-4E49-95CE-D8A29D36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6" y="2837793"/>
            <a:ext cx="5326883" cy="3887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688A87-0F24-4542-80CE-F6C53293F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68" y="930166"/>
            <a:ext cx="5553604" cy="9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6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4F74-B799-4F5D-A8B9-E37A59B4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A5F2E-3BD5-4E42-B002-5B8C6216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5" y="1481958"/>
            <a:ext cx="7557063" cy="27589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1EC986-FA55-496F-A3FD-AE0A9B3EF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5" y="4240923"/>
            <a:ext cx="5035859" cy="2251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5D3BA-6D36-43F7-A41A-E1AF74CB8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511" y="2322192"/>
            <a:ext cx="6847490" cy="30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8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10F8-5D72-4281-B03D-B32CAE28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D7862-AED7-40D7-A032-E5A428FC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" y="1493792"/>
            <a:ext cx="8227801" cy="47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4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9F89D5-33B1-49F0-932A-C16898D2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5" y="662152"/>
            <a:ext cx="7689881" cy="51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7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7FB7-B2A6-46FB-AEA4-728D1404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6497B-BC09-42BD-9EE0-9AC1773A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7" y="1450429"/>
            <a:ext cx="8513379" cy="50424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8170EA-36E3-4C84-BFE9-28AE60457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171" y="662152"/>
            <a:ext cx="3404773" cy="2585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275E7F-0B4F-4F23-8AFE-289F29D7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747" y="3516990"/>
            <a:ext cx="2304394" cy="26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2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F274-2EA5-42CB-9F25-EB0ED6AB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90CCD-146B-4C34-B71D-86CBD09D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11" y="1939159"/>
            <a:ext cx="6281689" cy="21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91CB-0507-44F4-B8CF-2EF6E381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5327F-4703-4F3B-ACDD-A7B9C3DCD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97" y="1418898"/>
            <a:ext cx="8755128" cy="1829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70E770-7EC7-455C-B28F-841C1A90B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27" y="3052514"/>
            <a:ext cx="4326569" cy="3111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2AC2C4-BD46-4DA4-8994-272CEF904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69324"/>
            <a:ext cx="4593021" cy="34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4B9C21-7494-489D-BA18-0670B3AFD7D9}"/>
</file>

<file path=customXml/itemProps2.xml><?xml version="1.0" encoding="utf-8"?>
<ds:datastoreItem xmlns:ds="http://schemas.openxmlformats.org/officeDocument/2006/customXml" ds:itemID="{4196ABD1-41F1-4FCD-A828-135CAD3292A7}"/>
</file>

<file path=customXml/itemProps3.xml><?xml version="1.0" encoding="utf-8"?>
<ds:datastoreItem xmlns:ds="http://schemas.openxmlformats.org/officeDocument/2006/customXml" ds:itemID="{3783F67A-E4E3-4241-B9AF-EA5683AD15A3}"/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45</Words>
  <Application>Microsoft Office PowerPoint</Application>
  <PresentationFormat>Widescreen</PresentationFormat>
  <Paragraphs>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Exercise 2.6</vt:lpstr>
      <vt:lpstr>Question 7.</vt:lpstr>
      <vt:lpstr>PowerPoint Presentation</vt:lpstr>
      <vt:lpstr>Question 8.</vt:lpstr>
      <vt:lpstr>Question 14.</vt:lpstr>
      <vt:lpstr>PowerPoint Presentation</vt:lpstr>
      <vt:lpstr>Question 16.</vt:lpstr>
      <vt:lpstr>Question 17.</vt:lpstr>
      <vt:lpstr>Question 22.</vt:lpstr>
      <vt:lpstr>d. Part</vt:lpstr>
      <vt:lpstr>Question 25</vt:lpstr>
      <vt:lpstr>Question 26.</vt:lpstr>
      <vt:lpstr>PowerPoint Presentation</vt:lpstr>
      <vt:lpstr>Question 27.</vt:lpstr>
      <vt:lpstr>Question 28</vt:lpstr>
      <vt:lpstr>PowerPoint Presentation</vt:lpstr>
      <vt:lpstr>Question 29.</vt:lpstr>
      <vt:lpstr>Question 30</vt:lpstr>
      <vt:lpstr>PowerPoint Presentation</vt:lpstr>
      <vt:lpstr>Question 36</vt:lpstr>
      <vt:lpstr>Question 37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2.6</dc:title>
  <dc:creator>Abdur Rehman</dc:creator>
  <cp:lastModifiedBy>Abdur Rehman</cp:lastModifiedBy>
  <cp:revision>18</cp:revision>
  <dcterms:created xsi:type="dcterms:W3CDTF">2020-11-13T01:31:34Z</dcterms:created>
  <dcterms:modified xsi:type="dcterms:W3CDTF">2020-11-18T04:08:59Z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