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98DA-82B0-4952-9B8E-8EEABA453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4BE95-014C-4048-81D0-84E01DCC1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E1DD-8C4A-43C7-8D7A-F2908B7D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A0E0-BCCF-4423-8C91-CE63347F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4100-2A97-428A-ABBC-ADD867D1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EBAA-38EF-407E-9C5D-957A6888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183A-CA93-4084-843A-459B1E64E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591B1-CDD7-4817-BC87-D8352EC3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826F6-1A8B-4519-BFCC-DAC65941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3B97-AFD6-4BB0-A2D2-26B42880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35B23-74D1-46E6-9B13-018C2E1C1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C1EBB-94B0-44F7-BF9F-55BFDA22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10E6-2B55-4BB8-9DE3-102AD42A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31D7-D5A2-4503-89E6-D7D7E2D6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2CB0B-4859-42C3-94E8-D28D8D97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5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37AF-DE0A-458A-B1D3-1C9E86A3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2938-CE6E-474E-BC58-13914140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8792-D9A7-4D12-855D-3CC1FF1C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593D-9E06-44B4-AD73-75CDA63A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75BE-439E-4C4A-818C-FB7E980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3789-B068-4071-A7EE-23C52F09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FA9C-C8A8-441E-BC95-8FC21609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798F-CFFF-4FC5-9A3E-AEBC9279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57E0-D46A-4201-A581-ADDE0D35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CC6F-3326-4146-AC3F-DFE0C085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EB16-1AE6-4F27-AE73-12D98454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BCA0-8B08-4F16-895E-85149B5EE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9C3C3-2FFB-4C91-819A-A2E6A1FF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D86D1-D696-4479-B1B5-04478CA5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426DD-FECD-452E-B29A-A2E6312E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2960-CED4-4E76-9F8C-E1BE83D2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029F-5E34-4CDA-879B-476E91FE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B2A84-7DB0-447C-A99F-FEF47B59F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E14B-41FF-42BE-B334-62176AF4A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D0000-FDA7-4476-A48F-517A346B9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F84DE-359F-4D18-9260-FAC3559D0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058EB-5831-4FDD-A060-97F31AB0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1F964-E186-4F9C-AF9F-81ED8FE5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B6CA8-57F6-4B75-9749-A3329CF5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7C36-8D4E-43FB-9FB5-4DD14761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5BAD9-D0CF-49DE-BECF-23AD5227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CCC15-5D88-4203-B82B-61D719CA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40E3F-2CAF-4D09-AFD2-951E4B0A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29DCB-3A4C-4352-A439-D903E914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E4C24-57D5-492C-859A-E1B1F0D4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639F3-45DE-4FC8-8758-D2280D32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4075-64CD-49F9-993B-029A165C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86172-E542-4550-AEA5-2752463D0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6899-6650-4A2C-ABE5-68174951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4B690-7491-4041-9130-CE89602C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79948-39F7-4B3C-9BE1-7395243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DF6C-A111-499D-BF04-A3DEC081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7820-41F0-4BB5-A7BB-2E56080B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25742-6504-49A5-8663-9150941B4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97229-3BC6-47A5-BA60-B3634ABC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67289-48D4-4B69-93CE-9E5DB4D3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A1B0A-2422-4877-8E78-498DC69C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0CA7-896F-463B-B0E5-071F5F55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2A76E-BA9C-489F-865D-6F30AE4E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60502-05F9-4B12-830D-132C59B9B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19459-3309-4458-B422-85433558B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4354-A4DC-48E2-8025-BD8B053B09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48702-F5F6-4C45-ACAE-A5C140D70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4BF8-F125-4674-AAAA-2ADA2CB2C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25FB-FD86-4FF3-82CD-5A2FA3F3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938BC0-D14A-4277-B26F-0170F9BF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2.6</a:t>
            </a:r>
            <a:br>
              <a:rPr lang="en-US" dirty="0"/>
            </a:br>
            <a:r>
              <a:rPr lang="en-US" dirty="0"/>
              <a:t>Question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F1D2E-4FBA-4200-ADE6-848A4D5D9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241" y="1690688"/>
            <a:ext cx="7568848" cy="49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4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12F-3715-4D2B-8E65-FC2E9C8B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F5DF9-6C59-4871-8637-F0FCE03B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499" y="2219624"/>
            <a:ext cx="7395022" cy="41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31C0-53E8-4694-847C-82639A48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7B5BB-8AA7-4B70-98B1-616C7B11D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81" y="1797749"/>
            <a:ext cx="7634177" cy="48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02BC-700A-4CA6-B68C-E8633F7F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5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116CB-0FFB-45C2-A833-E23FD0BE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48" y="1930471"/>
            <a:ext cx="4167963" cy="3470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9D6198-B31B-48D5-969B-B471550A3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29" y="3429000"/>
            <a:ext cx="1800000" cy="3063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DC2A8-7F45-45A0-B889-B76585ED8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609" y="551793"/>
            <a:ext cx="1935000" cy="32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1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37E202-1658-47E4-B20B-8AE88012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5" y="1105874"/>
            <a:ext cx="6052955" cy="46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9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3400-7A67-4803-B7C8-802A80E4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2A5F4-F0BE-469A-9106-2393E60D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46" y="132373"/>
            <a:ext cx="6784923" cy="2200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7D4B51-3171-4529-BB46-B0A31ADE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02" y="2246630"/>
            <a:ext cx="9299494" cy="1613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DDB46-85D4-4D63-87AB-99DF4F2E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588" y="3773079"/>
            <a:ext cx="8678245" cy="1350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9A2795-BF07-4647-80F1-B05CA9307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99528"/>
            <a:ext cx="6918434" cy="644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B3B8A-693A-44D8-A31E-BDBC630EC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490" y="5122047"/>
            <a:ext cx="1432082" cy="13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0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0F02-C2B6-4BD1-9469-6A40E87F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73E81-04ED-4903-912C-97EE339A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34" y="365125"/>
            <a:ext cx="7884475" cy="132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2805BE-86B3-4EBF-8B22-1D8BCB24F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43" y="1690688"/>
            <a:ext cx="8029205" cy="1668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C444A-777A-4334-86B5-8D32B75D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54" y="3359110"/>
            <a:ext cx="9219555" cy="1165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B09C0F-295A-4512-808B-8E0C96470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68781"/>
            <a:ext cx="8163910" cy="39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C6A16-49A4-41C8-ABF8-08731C8BB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2110" y="4410660"/>
            <a:ext cx="1404366" cy="15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6ED2-786E-435E-9372-5D7679E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AAEE8-E7D5-41ED-B4C2-D6369E22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14" y="365125"/>
            <a:ext cx="9256986" cy="132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2C2658-F20B-4BE6-93C1-9E6C9D8F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51" y="1690688"/>
            <a:ext cx="8730466" cy="1474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A3D94-460D-49C5-BD85-162460E69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972" y="3165407"/>
            <a:ext cx="8893377" cy="1154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4D36F-38F8-4DE9-8FC5-09E6374EC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054" y="4490970"/>
            <a:ext cx="9666105" cy="538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FCC17-1263-40D8-8C98-0A72250E1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5167312"/>
            <a:ext cx="335805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9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8F73BB-20B9-4F69-A615-3162F68321E3}"/>
</file>

<file path=customXml/itemProps2.xml><?xml version="1.0" encoding="utf-8"?>
<ds:datastoreItem xmlns:ds="http://schemas.openxmlformats.org/officeDocument/2006/customXml" ds:itemID="{36B5DED9-4616-4B9D-B5B0-E900F8CD54DE}"/>
</file>

<file path=customXml/itemProps3.xml><?xml version="1.0" encoding="utf-8"?>
<ds:datastoreItem xmlns:ds="http://schemas.openxmlformats.org/officeDocument/2006/customXml" ds:itemID="{413B897A-4BD1-4218-B9A7-E8C696E834A3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Exercise 2.6 Question 1</vt:lpstr>
      <vt:lpstr>Question 2</vt:lpstr>
      <vt:lpstr>Question 3</vt:lpstr>
      <vt:lpstr>Question 5</vt:lpstr>
      <vt:lpstr>PowerPoint Presentation</vt:lpstr>
      <vt:lpstr>Question 6. </vt:lpstr>
      <vt:lpstr>b. </vt:lpstr>
      <vt:lpstr>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2.6 Question 1</dc:title>
  <dc:creator>Abdur Rehman</dc:creator>
  <cp:lastModifiedBy>Abdur Rehman</cp:lastModifiedBy>
  <cp:revision>9</cp:revision>
  <dcterms:created xsi:type="dcterms:W3CDTF">2020-11-29T04:02:28Z</dcterms:created>
  <dcterms:modified xsi:type="dcterms:W3CDTF">2020-11-30T07:43:54Z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