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F20-A855-49E3-BA67-24C111D9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9D51-8CE9-47D4-839E-40834180B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665E-AF48-4E68-A2BB-0344712E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E72B-B3BC-49F0-9686-54C70158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C6F8-CB3D-4F6F-9236-2CC82D7F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92CB-F0F2-4963-A44B-C4B7255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8AA2B-D843-4D35-AE1A-0D529DD05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1CE1-9E05-4E60-9E24-8F2A24E8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404C-422B-49E3-BE12-DD393044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9803-4E98-4AE0-B356-F1741851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AC683-6309-47E4-AD18-43A227978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6A13-6DDB-4582-A4F9-FB0F5482F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9AC2-BA70-4B59-B74C-7FD9EA19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E5D7-25D9-4F22-8015-C9558932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EF61-9C41-4B95-9D07-ADA95FA3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FE1D-78C2-4C04-A35F-FDF32F62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97CE-9947-479B-8611-4BF4509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7F6F-A4A2-43EF-B42E-059B3D8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B443-4EF6-4D34-9A4F-DB883BFE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4052-AC33-4BB7-9A0F-EC07C6B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239-C900-486F-9DE6-856C3C27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17384-97EC-4403-934F-DBC88D72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63B7-1EDE-47DA-BD70-D6E61C94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E4F8-5657-415E-8911-4BF9DAE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287F-6602-4402-B6F4-86CF733A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B9ED-5C5C-482E-B15A-257FAA2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EDA0-BE49-4F59-9642-93CFC2F04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EC71-23A8-407A-9ACC-F2576C2E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2745-F6AA-4DA9-B5A2-E58F2B1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DE09-62D5-44C2-8E44-9DFE7DCA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7215-64FE-4770-A29D-658EE4B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2D2-FB14-4602-829B-76CA6F2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7AFE-F477-466C-9CCB-7F7C0255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064CF-B3E4-47F6-8523-31CDDFE61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A006D-66A1-4BD9-81D1-1FED418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764D6-700A-4BBE-B162-F7E1903D6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05644-7B70-4B15-8CC5-807AA218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08F68-A93F-482E-A24E-83DC2BA9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03288-B072-4356-98B2-EFB2E7C8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7701-CC4B-4EC1-B49C-39E2319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546D5-960C-4CF7-88B4-C0B627B3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3FF35-379C-4F75-9C4E-F8B0F65E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7CF59-1426-49B9-9423-A3BB127E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79DA2-71DA-4992-B0CA-4CE515DF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00EEE-EE70-492D-A085-D8D3088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6246-46D3-4615-B52E-317E13D9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3D9F-650E-4F33-BD41-30C6A04C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31B4-3C0A-47C6-BD94-2AEA12BD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0E52A-C2BB-4E35-B4DF-E6C411F4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12E1-47CD-42F2-82E4-F6107DEB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20C6-DB0F-4F90-91AF-7987E845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F024-4308-4DC2-A07F-39B190C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350-07D6-4536-9F42-757959C2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3326C-C39D-4B44-BBE1-CF9620BF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62DC-AD29-4EF6-B9B6-AACB6312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12F6-E02B-4340-B4CF-CDF75059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31255-D667-486C-BC48-F1C92907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0F8-69F9-49CE-8861-2F719FD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9BD18-B1CA-4C9C-8D2A-74197C1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9DB3-D151-4004-817C-94C13102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AB35-C115-4FDF-8A9E-4D70310CE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D3D9-895A-461D-AB21-2B323F48528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A08F-4435-47C6-BA9A-DFFA686D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F526-407D-413E-87AC-08124234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873D-D318-4F4C-AF84-753341AAA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02587-9D5F-4C40-861C-8FA3A550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3.4</a:t>
            </a:r>
            <a:br>
              <a:rPr lang="en-US" dirty="0"/>
            </a:br>
            <a:r>
              <a:rPr lang="en-US" dirty="0"/>
              <a:t>Question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D82B3-4C70-468D-8296-D1B89F45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9" y="1898169"/>
            <a:ext cx="6698927" cy="2821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DA81B-3287-48CF-9A32-DAAB2920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77" y="365125"/>
            <a:ext cx="2238704" cy="2088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B821E-238E-4BB3-A3B7-788150DD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246" y="2121613"/>
            <a:ext cx="1892565" cy="1892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4A7D8-47EA-47CB-B6A6-8ADE3FE04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07" y="4237621"/>
            <a:ext cx="2238704" cy="1769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AC9A1-7077-405A-A312-3E969D1F7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799" y="583325"/>
            <a:ext cx="2238703" cy="3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432D-401F-4B9E-9B12-B0514369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CC4C-749D-4629-9BE9-2CBD5FB5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1436551"/>
            <a:ext cx="3455930" cy="3984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FA1BD-140A-4140-9473-2193248F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019" y="361095"/>
            <a:ext cx="2225927" cy="2129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20008-0BFE-4D80-A928-743E37642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19" y="2530619"/>
            <a:ext cx="1945463" cy="2063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E2C16-708C-4C14-9339-7B4E3E99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019" y="4487699"/>
            <a:ext cx="1260000" cy="186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91304-3FD7-4437-BDCF-506C76B9B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493" y="567559"/>
            <a:ext cx="1488615" cy="2861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A1E5D-5547-44FA-AE3E-F07967338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948" y="3756747"/>
            <a:ext cx="1259999" cy="253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57AA3-78A8-42F3-A659-956DF6035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7420" y="361095"/>
            <a:ext cx="2596380" cy="1107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36566-2754-4DF6-A68C-F0B43CF3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7764" y="1584016"/>
            <a:ext cx="2100443" cy="169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EE44C-6C7D-44CA-9462-C97E66C79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1413" y="3467484"/>
            <a:ext cx="1488615" cy="2040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79E98-7D34-467C-87DD-C19B6EC213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5719" y="4594387"/>
            <a:ext cx="1700139" cy="18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FAA05-D80C-4E5E-9153-1E49C0DD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712776"/>
            <a:ext cx="1852159" cy="2562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2AC34-8D3B-486B-9282-5DB42764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5" y="3274929"/>
            <a:ext cx="2225783" cy="321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CB3E8-3472-409F-AC90-35E08512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294" y="1121617"/>
            <a:ext cx="2018845" cy="3898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942DC-15B1-4B64-8AFA-697A21924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139" y="712776"/>
            <a:ext cx="2430000" cy="2562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2B937-785B-4161-AF73-3A01F18B8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47" y="3429000"/>
            <a:ext cx="3821761" cy="18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08C4D-8AE7-40BF-8C19-844C97B856DA}"/>
</file>

<file path=customXml/itemProps2.xml><?xml version="1.0" encoding="utf-8"?>
<ds:datastoreItem xmlns:ds="http://schemas.openxmlformats.org/officeDocument/2006/customXml" ds:itemID="{1EDF042D-DDB0-490B-BC17-047EC1C0F27E}"/>
</file>

<file path=customXml/itemProps3.xml><?xml version="1.0" encoding="utf-8"?>
<ds:datastoreItem xmlns:ds="http://schemas.openxmlformats.org/officeDocument/2006/customXml" ds:itemID="{3DFF2888-A708-4A16-8B1F-41F213067563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3.4 Question 7</vt:lpstr>
      <vt:lpstr>Question 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3.4 Question 7</dc:title>
  <dc:creator>Abdur Rehman</dc:creator>
  <cp:lastModifiedBy>Abdur Rehman</cp:lastModifiedBy>
  <cp:revision>2</cp:revision>
  <dcterms:created xsi:type="dcterms:W3CDTF">2020-11-25T01:50:19Z</dcterms:created>
  <dcterms:modified xsi:type="dcterms:W3CDTF">2020-11-25T01:58:01Z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