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4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5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1058-6FB1-4E0F-A456-C806B7CEC0F1}" type="datetimeFigureOut">
              <a:rPr lang="en-GB" smtClean="0"/>
              <a:pPr/>
              <a:t>11/12/2020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A58C5-8385-4F52-AF0F-17EE222BB31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1058-6FB1-4E0F-A456-C806B7CEC0F1}" type="datetimeFigureOut">
              <a:rPr lang="en-GB" smtClean="0"/>
              <a:pPr/>
              <a:t>11/12/2020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A58C5-8385-4F52-AF0F-17EE222BB31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1058-6FB1-4E0F-A456-C806B7CEC0F1}" type="datetimeFigureOut">
              <a:rPr lang="en-GB" smtClean="0"/>
              <a:pPr/>
              <a:t>11/12/2020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A58C5-8385-4F52-AF0F-17EE222BB31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1058-6FB1-4E0F-A456-C806B7CEC0F1}" type="datetimeFigureOut">
              <a:rPr lang="en-GB" smtClean="0"/>
              <a:pPr/>
              <a:t>11/12/2020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A58C5-8385-4F52-AF0F-17EE222BB31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1058-6FB1-4E0F-A456-C806B7CEC0F1}" type="datetimeFigureOut">
              <a:rPr lang="en-GB" smtClean="0"/>
              <a:pPr/>
              <a:t>11/12/2020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A58C5-8385-4F52-AF0F-17EE222BB31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1058-6FB1-4E0F-A456-C806B7CEC0F1}" type="datetimeFigureOut">
              <a:rPr lang="en-GB" smtClean="0"/>
              <a:pPr/>
              <a:t>11/12/2020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A58C5-8385-4F52-AF0F-17EE222BB31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1058-6FB1-4E0F-A456-C806B7CEC0F1}" type="datetimeFigureOut">
              <a:rPr lang="en-GB" smtClean="0"/>
              <a:pPr/>
              <a:t>11/12/2020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A58C5-8385-4F52-AF0F-17EE222BB31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1058-6FB1-4E0F-A456-C806B7CEC0F1}" type="datetimeFigureOut">
              <a:rPr lang="en-GB" smtClean="0"/>
              <a:pPr/>
              <a:t>11/12/2020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A58C5-8385-4F52-AF0F-17EE222BB31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1058-6FB1-4E0F-A456-C806B7CEC0F1}" type="datetimeFigureOut">
              <a:rPr lang="en-GB" smtClean="0"/>
              <a:pPr/>
              <a:t>11/12/2020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A58C5-8385-4F52-AF0F-17EE222BB31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1058-6FB1-4E0F-A456-C806B7CEC0F1}" type="datetimeFigureOut">
              <a:rPr lang="en-GB" smtClean="0"/>
              <a:pPr/>
              <a:t>11/12/2020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A58C5-8385-4F52-AF0F-17EE222BB31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1058-6FB1-4E0F-A456-C806B7CEC0F1}" type="datetimeFigureOut">
              <a:rPr lang="en-GB" smtClean="0"/>
              <a:pPr/>
              <a:t>11/12/2020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A58C5-8385-4F52-AF0F-17EE222BB31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71058-6FB1-4E0F-A456-C806B7CEC0F1}" type="datetimeFigureOut">
              <a:rPr lang="en-GB" smtClean="0"/>
              <a:pPr/>
              <a:t>11/12/2020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A58C5-8385-4F52-AF0F-17EE222BB318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188641"/>
            <a:ext cx="7772400" cy="1080120"/>
          </a:xfrm>
        </p:spPr>
        <p:txBody>
          <a:bodyPr/>
          <a:lstStyle/>
          <a:p>
            <a:r>
              <a:rPr lang="en-GB" dirty="0"/>
              <a:t>Ex 4.4 P247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124744"/>
            <a:ext cx="7088832" cy="4514056"/>
          </a:xfrm>
        </p:spPr>
        <p:txBody>
          <a:bodyPr/>
          <a:lstStyle/>
          <a:p>
            <a:pPr algn="l"/>
            <a:r>
              <a:rPr lang="en-GB" dirty="0"/>
              <a:t>There are four applications of determinant.</a:t>
            </a:r>
          </a:p>
          <a:p>
            <a:pPr marL="514350" indent="-514350" algn="l">
              <a:buAutoNum type="arabicPeriod"/>
            </a:pPr>
            <a:r>
              <a:rPr lang="en-GB" dirty="0"/>
              <a:t>To calculate inverse of A.</a:t>
            </a:r>
          </a:p>
          <a:p>
            <a:pPr marL="514350" indent="-514350" algn="l">
              <a:buAutoNum type="arabicPeriod"/>
            </a:pPr>
            <a:r>
              <a:rPr lang="en-GB" dirty="0"/>
              <a:t>To find the solution of </a:t>
            </a:r>
            <a:r>
              <a:rPr lang="en-GB" dirty="0" err="1"/>
              <a:t>Ax</a:t>
            </a:r>
            <a:r>
              <a:rPr lang="en-GB" dirty="0"/>
              <a:t>=b.</a:t>
            </a:r>
          </a:p>
          <a:p>
            <a:pPr marL="514350" indent="-514350" algn="l">
              <a:buAutoNum type="arabicPeriod"/>
            </a:pPr>
            <a:r>
              <a:rPr lang="en-GB" dirty="0"/>
              <a:t>Volume of box</a:t>
            </a:r>
          </a:p>
          <a:p>
            <a:pPr marL="514350" indent="-514350" algn="l">
              <a:buAutoNum type="arabicPeriod"/>
            </a:pPr>
            <a:r>
              <a:rPr lang="en-GB" dirty="0"/>
              <a:t>Pivots of a matrix</a:t>
            </a:r>
          </a:p>
          <a:p>
            <a:pPr marL="514350" indent="-514350" algn="l">
              <a:buAutoNum type="arabicPeriod"/>
            </a:pP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22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988840"/>
            <a:ext cx="246697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2132856"/>
            <a:ext cx="3743325" cy="1594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25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340768"/>
            <a:ext cx="578167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717032"/>
            <a:ext cx="5486400" cy="2896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4513" y="980728"/>
            <a:ext cx="5514975" cy="3438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27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268760"/>
            <a:ext cx="4352925" cy="1813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852936"/>
            <a:ext cx="5686425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28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340768"/>
            <a:ext cx="555307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3933056"/>
            <a:ext cx="464820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124744"/>
            <a:ext cx="6663829" cy="3966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29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340768"/>
            <a:ext cx="376237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3284984"/>
            <a:ext cx="14001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37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84784"/>
            <a:ext cx="5286375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924944"/>
            <a:ext cx="337185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4221088"/>
            <a:ext cx="498157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38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340768"/>
            <a:ext cx="320992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573016"/>
            <a:ext cx="14097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5229200"/>
            <a:ext cx="1266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6136" y="1196752"/>
            <a:ext cx="10953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27984" y="2204864"/>
            <a:ext cx="3476625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771800" y="4797152"/>
            <a:ext cx="472440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41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84784"/>
            <a:ext cx="545782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068960"/>
            <a:ext cx="411480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800" y="4509120"/>
            <a:ext cx="41433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260648"/>
            <a:ext cx="7772400" cy="1614041"/>
          </a:xfrm>
        </p:spPr>
        <p:txBody>
          <a:bodyPr>
            <a:normAutofit fontScale="90000"/>
          </a:bodyPr>
          <a:lstStyle/>
          <a:p>
            <a:pPr algn="l"/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We know that </a:t>
            </a:r>
            <a:br>
              <a:rPr lang="en-GB" dirty="0"/>
            </a:br>
            <a:r>
              <a:rPr lang="en-GB" dirty="0"/>
              <a:t>when we multiply above result by A and then simplifying, we have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2348880"/>
            <a:ext cx="7920880" cy="396044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GB" dirty="0"/>
              <a:t>            this is a triangular matrix so its determinant is equal to product of diagonal entries which is 20. Its all cofactors are</a:t>
            </a:r>
          </a:p>
          <a:p>
            <a:pPr algn="l"/>
            <a:r>
              <a:rPr lang="en-GB" dirty="0"/>
              <a:t>                                </a:t>
            </a:r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r>
              <a:rPr lang="en-GB" dirty="0"/>
              <a:t>                                  w   which is the proof of first problem.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476672"/>
            <a:ext cx="1368152" cy="768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256" y="1844824"/>
            <a:ext cx="1368152" cy="431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255" y="2146201"/>
            <a:ext cx="119062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2" y="3861048"/>
            <a:ext cx="183832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71800" y="3933056"/>
            <a:ext cx="249555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87824" y="5157192"/>
            <a:ext cx="120015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0D683-EFAD-4ED1-B95D-3AF7CC016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CE8802-6377-4F06-AF25-672CB4D0C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432709"/>
            <a:ext cx="5976664" cy="1518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4C0F44-F13D-4125-B22F-C22FE1B49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242792"/>
            <a:ext cx="6750001" cy="13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614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F5E81-732E-4D8B-BC06-84E179CC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28DB95-A760-4E9E-8987-48D61F28B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417638"/>
            <a:ext cx="5445001" cy="180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FED2CC-22A1-422B-A090-331E967B9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399" y="3217638"/>
            <a:ext cx="3673729" cy="148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140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60649"/>
            <a:ext cx="7772400" cy="3240359"/>
          </a:xfrm>
        </p:spPr>
        <p:txBody>
          <a:bodyPr>
            <a:normAutofit/>
          </a:bodyPr>
          <a:lstStyle/>
          <a:p>
            <a:pPr algn="l"/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sz="3200" dirty="0"/>
              <a:t>you have already studied about </a:t>
            </a:r>
            <a:r>
              <a:rPr lang="en-GB" sz="3200" dirty="0" err="1"/>
              <a:t>cramer</a:t>
            </a:r>
            <a:r>
              <a:rPr lang="en-GB" sz="3200" dirty="0"/>
              <a:t> rule, so solve all the problem by using </a:t>
            </a:r>
            <a:r>
              <a:rPr lang="en-GB" sz="3200" dirty="0" err="1"/>
              <a:t>cramer</a:t>
            </a:r>
            <a:r>
              <a:rPr lang="en-GB" sz="3200" dirty="0"/>
              <a:t> rule.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3568" y="3284984"/>
            <a:ext cx="7088832" cy="3384376"/>
          </a:xfrm>
        </p:spPr>
        <p:txBody>
          <a:bodyPr>
            <a:normAutofit/>
          </a:bodyPr>
          <a:lstStyle/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r>
              <a:rPr lang="en-GB" dirty="0"/>
              <a:t>                                     I    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404664"/>
            <a:ext cx="5284279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3501008"/>
            <a:ext cx="3590925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7944" y="3645024"/>
            <a:ext cx="163830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52120" y="3573016"/>
            <a:ext cx="2171700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67744" y="4686300"/>
            <a:ext cx="214312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ABA761-43F7-422B-B1EB-D4B64770B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C72462-76BA-4403-B820-6921B762E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85305"/>
            <a:ext cx="5558576" cy="52093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368CED-2D50-461E-89B7-9E9F7753C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5" y="4437112"/>
            <a:ext cx="4968551" cy="19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320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27584" y="188640"/>
            <a:ext cx="7772400" cy="1470025"/>
          </a:xfrm>
        </p:spPr>
        <p:txBody>
          <a:bodyPr/>
          <a:lstStyle/>
          <a:p>
            <a:r>
              <a:rPr lang="en-GB" dirty="0"/>
              <a:t>Problem 7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3568" y="1628800"/>
            <a:ext cx="7992888" cy="4010000"/>
          </a:xfrm>
        </p:spPr>
        <p:txBody>
          <a:bodyPr/>
          <a:lstStyle/>
          <a:p>
            <a:pPr algn="l"/>
            <a:r>
              <a:rPr lang="en-GB" dirty="0"/>
              <a:t>                                    Pivots are entries which are                               </a:t>
            </a:r>
            <a:r>
              <a:rPr lang="en-GB" dirty="0" err="1"/>
              <a:t>are</a:t>
            </a:r>
            <a:r>
              <a:rPr lang="en-GB" dirty="0"/>
              <a:t> present on the diagonal                      </a:t>
            </a:r>
            <a:r>
              <a:rPr lang="en-GB" dirty="0" err="1"/>
              <a:t>diagonal</a:t>
            </a:r>
            <a:r>
              <a:rPr lang="en-GB" dirty="0"/>
              <a:t> when we reduce</a:t>
            </a:r>
          </a:p>
          <a:p>
            <a:pPr algn="l"/>
            <a:r>
              <a:rPr lang="en-GB" dirty="0"/>
              <a:t>                                     the square matrix into </a:t>
            </a:r>
          </a:p>
          <a:p>
            <a:pPr algn="l"/>
            <a:r>
              <a:rPr lang="en-GB" dirty="0"/>
              <a:t>                                      triangular matrix.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700808"/>
            <a:ext cx="2962275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en-GB" dirty="0"/>
              <a:t>Problems 13-17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1988840"/>
            <a:ext cx="6400800" cy="3649960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sz="4000" dirty="0"/>
              <a:t>These problems are related to </a:t>
            </a:r>
            <a:r>
              <a:rPr lang="en-GB" sz="4000" dirty="0" err="1"/>
              <a:t>cramer</a:t>
            </a:r>
            <a:r>
              <a:rPr lang="en-GB" sz="4000" dirty="0"/>
              <a:t> rule, so I solve one problem in the start so do these problems by yourself and let me know if you face any </a:t>
            </a:r>
            <a:r>
              <a:rPr lang="en-GB" sz="4000" dirty="0" err="1"/>
              <a:t>difficuly</a:t>
            </a:r>
            <a:r>
              <a:rPr lang="en-GB" sz="4000"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>
            <a:normAutofit/>
          </a:bodyPr>
          <a:lstStyle/>
          <a:p>
            <a:r>
              <a:rPr lang="en-GB" dirty="0"/>
              <a:t>Problem 18</a:t>
            </a:r>
            <a:br>
              <a:rPr lang="en-GB" dirty="0"/>
            </a:b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2060848"/>
            <a:ext cx="6400800" cy="3577952"/>
          </a:xfrm>
        </p:spPr>
        <p:txBody>
          <a:bodyPr/>
          <a:lstStyle/>
          <a:p>
            <a:r>
              <a:rPr lang="en-GB" dirty="0"/>
              <a:t>Solution: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708920"/>
            <a:ext cx="4343400" cy="340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1124744"/>
            <a:ext cx="1440160" cy="960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620688"/>
            <a:ext cx="4176464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3073386"/>
            <a:ext cx="5330949" cy="3444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792088"/>
          </a:xfrm>
        </p:spPr>
        <p:txBody>
          <a:bodyPr>
            <a:normAutofit/>
          </a:bodyPr>
          <a:lstStyle/>
          <a:p>
            <a:r>
              <a:rPr lang="en-GB" dirty="0"/>
              <a:t>Problem 19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052736"/>
            <a:ext cx="522922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789040"/>
            <a:ext cx="405765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2FC6D46D9CA94A908574E96ACAE827" ma:contentTypeVersion="2" ma:contentTypeDescription="Create a new document." ma:contentTypeScope="" ma:versionID="996be4402a957e7094c9e138931306fe">
  <xsd:schema xmlns:xsd="http://www.w3.org/2001/XMLSchema" xmlns:xs="http://www.w3.org/2001/XMLSchema" xmlns:p="http://schemas.microsoft.com/office/2006/metadata/properties" xmlns:ns2="048d7129-d959-4121-ad64-d390d2e84076" targetNamespace="http://schemas.microsoft.com/office/2006/metadata/properties" ma:root="true" ma:fieldsID="6e6ecc9b653643bd6e6d7560743d458c" ns2:_="">
    <xsd:import namespace="048d7129-d959-4121-ad64-d390d2e8407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8d7129-d959-4121-ad64-d390d2e840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F54A810-F0D2-4194-BE06-A55BCB85C2D2}"/>
</file>

<file path=customXml/itemProps2.xml><?xml version="1.0" encoding="utf-8"?>
<ds:datastoreItem xmlns:ds="http://schemas.openxmlformats.org/officeDocument/2006/customXml" ds:itemID="{8D72F2D0-4924-4181-8F52-9111848F79B6}"/>
</file>

<file path=customXml/itemProps3.xml><?xml version="1.0" encoding="utf-8"?>
<ds:datastoreItem xmlns:ds="http://schemas.openxmlformats.org/officeDocument/2006/customXml" ds:itemID="{AC899A0C-0D48-4458-9DE8-7E7845C72B73}"/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201</Words>
  <Application>Microsoft Office PowerPoint</Application>
  <PresentationFormat>On-screen Show (4:3)</PresentationFormat>
  <Paragraphs>38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Ex 4.4 P247</vt:lpstr>
      <vt:lpstr>   We know that  when we multiply above result by A and then simplifying, we have  </vt:lpstr>
      <vt:lpstr>   you have already studied about cramer rule, so solve all the problem by using cramer rule.</vt:lpstr>
      <vt:lpstr>Question 4</vt:lpstr>
      <vt:lpstr>Problem 7</vt:lpstr>
      <vt:lpstr>Problems 13-17</vt:lpstr>
      <vt:lpstr>Problem 18 </vt:lpstr>
      <vt:lpstr>PowerPoint Presentation</vt:lpstr>
      <vt:lpstr>Problem 19</vt:lpstr>
      <vt:lpstr>Problem 22</vt:lpstr>
      <vt:lpstr>Problem 25</vt:lpstr>
      <vt:lpstr>PowerPoint Presentation</vt:lpstr>
      <vt:lpstr>Problem 27</vt:lpstr>
      <vt:lpstr>Problem 28</vt:lpstr>
      <vt:lpstr>PowerPoint Presentation</vt:lpstr>
      <vt:lpstr>Problem 29</vt:lpstr>
      <vt:lpstr>Problem 37</vt:lpstr>
      <vt:lpstr>Problem 38</vt:lpstr>
      <vt:lpstr>Problem 41</vt:lpstr>
      <vt:lpstr>Question 43</vt:lpstr>
      <vt:lpstr>Question 42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 4.4 P247</dc:title>
  <dc:creator>Dr. Abdur Rehman</dc:creator>
  <cp:lastModifiedBy>Abdur Rehman</cp:lastModifiedBy>
  <cp:revision>25</cp:revision>
  <dcterms:created xsi:type="dcterms:W3CDTF">2020-06-08T03:58:06Z</dcterms:created>
  <dcterms:modified xsi:type="dcterms:W3CDTF">2020-12-11T03:02:24Z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0x0101003A2FC6D46D9CA94A908574E96ACAE827</vt:lpwstr>
  </property>
</Properties>
</file>