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183" autoAdjust="0"/>
  </p:normalViewPr>
  <p:slideViewPr>
    <p:cSldViewPr>
      <p:cViewPr varScale="1">
        <p:scale>
          <a:sx n="72" d="100"/>
          <a:sy n="72" d="100"/>
        </p:scale>
        <p:origin x="4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/>
          <a:lstStyle/>
          <a:p>
            <a:r>
              <a:rPr lang="en-GB" dirty="0"/>
              <a:t>Exercise 5.4</a:t>
            </a:r>
            <a:br>
              <a:rPr lang="en-GB" dirty="0"/>
            </a:br>
            <a:r>
              <a:rPr lang="en-GB" dirty="0"/>
              <a:t>Differential equation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132856"/>
            <a:ext cx="7560840" cy="374441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An equation involving the derivative of dependent variable with respect to independent variable is known as differential equation. A differential equation takes an infinite number of infinitesimal steps. For differential equations du/</a:t>
            </a:r>
            <a:r>
              <a:rPr lang="en-GB" dirty="0" err="1"/>
              <a:t>dt</a:t>
            </a:r>
            <a:r>
              <a:rPr lang="en-GB" dirty="0"/>
              <a:t>=Au, the solution </a:t>
            </a:r>
            <a:r>
              <a:rPr lang="en-GB" i="1" dirty="0"/>
              <a:t>u(t) = </a:t>
            </a:r>
            <a:r>
              <a:rPr lang="en-GB" i="1" dirty="0" err="1"/>
              <a:t>e</a:t>
            </a:r>
            <a:r>
              <a:rPr lang="en-GB" i="1" baseline="30000" dirty="0" err="1"/>
              <a:t>At</a:t>
            </a:r>
            <a:r>
              <a:rPr lang="en-GB" i="1" dirty="0" err="1"/>
              <a:t>u</a:t>
            </a:r>
            <a:r>
              <a:rPr lang="en-GB" i="1" dirty="0"/>
              <a:t>(0) depends on the exponential </a:t>
            </a:r>
            <a:r>
              <a:rPr lang="en-GB" dirty="0"/>
              <a:t>of </a:t>
            </a:r>
            <a:r>
              <a:rPr lang="en-GB" i="1" dirty="0"/>
              <a:t>A.</a:t>
            </a:r>
            <a:endParaRPr lang="en-GB" dirty="0"/>
          </a:p>
          <a:p>
            <a:pPr algn="l"/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6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1081088"/>
            <a:ext cx="875347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1428750"/>
            <a:ext cx="76104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34480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332656"/>
            <a:ext cx="88963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564904"/>
            <a:ext cx="2880320" cy="397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86010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852936"/>
            <a:ext cx="59436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842963"/>
            <a:ext cx="61626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61626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068960"/>
            <a:ext cx="5686425" cy="326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8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6276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581025"/>
            <a:ext cx="649605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2656"/>
            <a:ext cx="27813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 (solution)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1052737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Following the first example in this section, find the eigen values and eigenvectors,</a:t>
            </a:r>
          </a:p>
          <a:p>
            <a:r>
              <a:rPr lang="en-GB" dirty="0"/>
              <a:t>and the exponential </a:t>
            </a:r>
            <a:r>
              <a:rPr lang="en-GB" i="1" dirty="0" err="1"/>
              <a:t>e</a:t>
            </a:r>
            <a:r>
              <a:rPr lang="en-GB" i="1" baseline="30000" dirty="0" err="1"/>
              <a:t>At</a:t>
            </a:r>
            <a:r>
              <a:rPr lang="en-GB" i="1" dirty="0"/>
              <a:t> , for</a:t>
            </a:r>
          </a:p>
          <a:p>
            <a:endParaRPr lang="en-GB" dirty="0"/>
          </a:p>
          <a:p>
            <a:endParaRPr lang="en-GB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92896"/>
            <a:ext cx="5753100" cy="41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4" y="1628800"/>
            <a:ext cx="1296144" cy="64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784887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501008"/>
            <a:ext cx="7927032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35528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836712"/>
            <a:ext cx="46196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476671"/>
            <a:ext cx="7159897" cy="574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154491" cy="615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pPr algn="l"/>
            <a:r>
              <a:rPr lang="en-GB" dirty="0"/>
              <a:t>du/</a:t>
            </a:r>
            <a:r>
              <a:rPr lang="en-GB" dirty="0" err="1"/>
              <a:t>dt</a:t>
            </a:r>
            <a:r>
              <a:rPr lang="en-GB" dirty="0"/>
              <a:t>=Au implies that du/u=</a:t>
            </a:r>
            <a:r>
              <a:rPr lang="en-GB" dirty="0" err="1"/>
              <a:t>Adt</a:t>
            </a:r>
            <a:br>
              <a:rPr lang="en-GB" dirty="0"/>
            </a:br>
            <a:r>
              <a:rPr lang="en-GB" dirty="0"/>
              <a:t>integrating, we have </a:t>
            </a:r>
            <a:r>
              <a:rPr lang="en-GB" dirty="0" err="1"/>
              <a:t>lnu</a:t>
            </a:r>
            <a:r>
              <a:rPr lang="en-GB" dirty="0"/>
              <a:t>=At+C1  </a:t>
            </a:r>
            <a:br>
              <a:rPr lang="en-GB" dirty="0"/>
            </a:br>
            <a:r>
              <a:rPr lang="en-GB" dirty="0"/>
              <a:t>taking exponential function, we have  </a:t>
            </a:r>
            <a:r>
              <a:rPr lang="en-GB" dirty="0" err="1"/>
              <a:t>e</a:t>
            </a:r>
            <a:r>
              <a:rPr lang="en-GB" baseline="30000" dirty="0" err="1"/>
              <a:t>lnu</a:t>
            </a:r>
            <a:r>
              <a:rPr lang="en-GB" dirty="0"/>
              <a:t>=e</a:t>
            </a:r>
            <a:r>
              <a:rPr lang="en-GB" baseline="30000" dirty="0"/>
              <a:t>At+C1</a:t>
            </a:r>
            <a:r>
              <a:rPr lang="en-GB" dirty="0"/>
              <a:t>     implies that </a:t>
            </a:r>
            <a:br>
              <a:rPr lang="en-GB" dirty="0"/>
            </a:br>
            <a:r>
              <a:rPr lang="en-GB" dirty="0"/>
              <a:t>u=e</a:t>
            </a:r>
            <a:r>
              <a:rPr lang="en-GB" baseline="30000" dirty="0"/>
              <a:t>AT</a:t>
            </a:r>
            <a:r>
              <a:rPr lang="en-GB" dirty="0"/>
              <a:t>.e</a:t>
            </a:r>
            <a:r>
              <a:rPr lang="en-GB" baseline="30000" dirty="0"/>
              <a:t>C1</a:t>
            </a:r>
            <a:r>
              <a:rPr lang="en-GB" dirty="0"/>
              <a:t>  =e</a:t>
            </a:r>
            <a:r>
              <a:rPr lang="en-GB" baseline="30000" dirty="0"/>
              <a:t>At</a:t>
            </a:r>
            <a:r>
              <a:rPr lang="en-GB" dirty="0"/>
              <a:t>u</a:t>
            </a:r>
            <a:r>
              <a:rPr lang="en-GB" baseline="-25000" dirty="0"/>
              <a:t>0</a:t>
            </a:r>
            <a:r>
              <a:rPr lang="en-GB" dirty="0"/>
              <a:t>   </a:t>
            </a:r>
            <a:br>
              <a:rPr lang="en-GB" dirty="0"/>
            </a:br>
            <a:r>
              <a:rPr lang="en-GB" dirty="0" err="1"/>
              <a:t>e</a:t>
            </a:r>
            <a:r>
              <a:rPr lang="en-GB" baseline="30000" dirty="0" err="1"/>
              <a:t>At</a:t>
            </a:r>
            <a:r>
              <a:rPr lang="en-GB" dirty="0"/>
              <a:t>=S             </a:t>
            </a:r>
            <a:r>
              <a:rPr lang="en-GB" dirty="0" err="1"/>
              <a:t>S</a:t>
            </a:r>
            <a:r>
              <a:rPr lang="en-GB" baseline="30000" dirty="0"/>
              <a:t>-1</a:t>
            </a:r>
            <a:r>
              <a:rPr lang="en-GB" dirty="0"/>
              <a:t>   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635996"/>
            <a:ext cx="1186408" cy="5932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C33B-2EBF-4F60-83C1-C0E2ABCA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/>
          <a:lstStyle/>
          <a:p>
            <a:r>
              <a:rPr lang="en-US" dirty="0"/>
              <a:t>dv/dt=w</a:t>
            </a:r>
            <a:br>
              <a:rPr lang="en-US" dirty="0"/>
            </a:br>
            <a:r>
              <a:rPr lang="en-US" dirty="0" err="1"/>
              <a:t>dw</a:t>
            </a:r>
            <a:r>
              <a:rPr lang="en-US" dirty="0"/>
              <a:t>/dt=v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4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985838"/>
            <a:ext cx="63722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114425"/>
            <a:ext cx="73723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4664"/>
            <a:ext cx="2105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55911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533775"/>
            <a:ext cx="4362450" cy="299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2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77818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5452442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4509120"/>
            <a:ext cx="52958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51435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33147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76672"/>
            <a:ext cx="4543400" cy="292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3501008"/>
            <a:ext cx="42576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64DAE-4F83-4E6D-9214-836554A2E007}"/>
</file>

<file path=customXml/itemProps2.xml><?xml version="1.0" encoding="utf-8"?>
<ds:datastoreItem xmlns:ds="http://schemas.openxmlformats.org/officeDocument/2006/customXml" ds:itemID="{C60C6B94-39E0-4A88-B671-5A1EEB98BE89}"/>
</file>

<file path=customXml/itemProps3.xml><?xml version="1.0" encoding="utf-8"?>
<ds:datastoreItem xmlns:ds="http://schemas.openxmlformats.org/officeDocument/2006/customXml" ds:itemID="{900042E1-F569-4CC4-89FA-9AFF6A19A5E3}"/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157</Words>
  <Application>Microsoft Office PowerPoint</Application>
  <PresentationFormat>On-screen Show (4:3)</PresentationFormat>
  <Paragraphs>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Exercise 5.4 Differential equation</vt:lpstr>
      <vt:lpstr>Question 1 (solution)</vt:lpstr>
      <vt:lpstr>PowerPoint Presentation</vt:lpstr>
      <vt:lpstr>PowerPoint Presentation</vt:lpstr>
      <vt:lpstr>PowerPoint Presentation</vt:lpstr>
      <vt:lpstr>Question 2</vt:lpstr>
      <vt:lpstr>PowerPoint Presentation</vt:lpstr>
      <vt:lpstr>Question 4</vt:lpstr>
      <vt:lpstr>PowerPoint Presentation</vt:lpstr>
      <vt:lpstr>Problem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du/dt=Au implies that du/u=Adt integrating, we have lnu=At+C1   taking exponential function, we have  elnu=eAt+C1     implies that  u=eAT.eC1  =eAtu0    eAt=S             S-1    </vt:lpstr>
      <vt:lpstr>dv/dt=w dw/dt=v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5.4 Differential equation</dc:title>
  <dc:creator>Dr. Abdur Rehman</dc:creator>
  <cp:lastModifiedBy>Abdur Rehman</cp:lastModifiedBy>
  <cp:revision>19</cp:revision>
  <dcterms:created xsi:type="dcterms:W3CDTF">2020-06-21T08:05:41Z</dcterms:created>
  <dcterms:modified xsi:type="dcterms:W3CDTF">2021-01-13T04:02:28Z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