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51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C18B-0156-4E86-B3C1-75CE22FEACE2}" type="datetimeFigureOut">
              <a:rPr lang="en-GB" smtClean="0"/>
              <a:pPr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52D9-5705-4F8D-AA7D-498275971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GB"/>
              <a:t>Excercise 5.5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6400800" cy="864096"/>
          </a:xfrm>
        </p:spPr>
        <p:txBody>
          <a:bodyPr/>
          <a:lstStyle/>
          <a:p>
            <a:r>
              <a:rPr lang="en-GB" dirty="0"/>
              <a:t>Solution problem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84486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7953375" cy="266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85439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19438"/>
            <a:ext cx="8382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566738"/>
            <a:ext cx="86391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Q17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4010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45624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Q 18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30956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62198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340768"/>
            <a:ext cx="3505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8153350" cy="352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Q19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62865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90875"/>
            <a:ext cx="8287072" cy="326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33147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2996952"/>
            <a:ext cx="8753475" cy="32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524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501008"/>
            <a:ext cx="1085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420888"/>
            <a:ext cx="42672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71342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80928"/>
            <a:ext cx="7972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Q 20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4963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8743950" cy="29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Q2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1757363"/>
            <a:ext cx="78962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995363"/>
            <a:ext cx="74866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1081088"/>
            <a:ext cx="76009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36712"/>
            <a:ext cx="6438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80928"/>
            <a:ext cx="41719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509120"/>
            <a:ext cx="33909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347788"/>
            <a:ext cx="85439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3" y="1419225"/>
            <a:ext cx="50958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Q21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56578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96952"/>
            <a:ext cx="84391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59340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Soluton</a:t>
            </a:r>
            <a:r>
              <a:rPr lang="en-GB" dirty="0"/>
              <a:t> Q 30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885950"/>
            <a:ext cx="86010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128713"/>
            <a:ext cx="86010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5953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581128"/>
            <a:ext cx="8439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Question no 5 x=r(</a:t>
            </a:r>
            <a:r>
              <a:rPr lang="en-GB" dirty="0" err="1"/>
              <a:t>cost+isint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=</a:t>
            </a:r>
            <a:r>
              <a:rPr lang="en-GB" dirty="0" err="1"/>
              <a:t>rcost+irsin</a:t>
            </a:r>
            <a:r>
              <a:rPr lang="en-GB" dirty="0"/>
              <a:t>(t)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49244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32856"/>
            <a:ext cx="24955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492896"/>
            <a:ext cx="5038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589240"/>
            <a:ext cx="8280920" cy="106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404664"/>
            <a:ext cx="86391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2805113"/>
            <a:ext cx="86296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Q 31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0581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476250"/>
            <a:ext cx="673417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62388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212976"/>
            <a:ext cx="38385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1713" y="1876425"/>
            <a:ext cx="46005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Soluton</a:t>
            </a:r>
            <a:r>
              <a:rPr lang="en-GB" dirty="0"/>
              <a:t> Q 34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55245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132856"/>
            <a:ext cx="50101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33432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Q34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33623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64904"/>
            <a:ext cx="48672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212976"/>
            <a:ext cx="8362131" cy="34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076"/>
            <a:ext cx="5698977" cy="562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0EDA4-1E76-4159-ABCB-5797EFA3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r>
              <a:rPr lang="en-US" dirty="0"/>
              <a:t>                           -2y+(1-i)z=0</a:t>
            </a:r>
            <a:br>
              <a:rPr lang="en-US" dirty="0"/>
            </a:br>
            <a:r>
              <a:rPr lang="en-US" dirty="0"/>
              <a:t>                                  2y=(1-i)z</a:t>
            </a:r>
            <a:br>
              <a:rPr lang="en-US" dirty="0"/>
            </a:br>
            <a:r>
              <a:rPr lang="en-US" dirty="0"/>
              <a:t>                                          z=2/(1-i)y</a:t>
            </a:r>
            <a:br>
              <a:rPr lang="en-US" dirty="0"/>
            </a:br>
            <a:r>
              <a:rPr lang="en-US" dirty="0"/>
              <a:t>        z=2/(1-i)y=2*(1+i)/2y=(1+i)y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976313"/>
            <a:ext cx="81057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5301C-7147-46DB-BA35-C82D140A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r>
              <a:rPr lang="en-US"/>
              <a:t>   1</a:t>
            </a:r>
            <a:r>
              <a:rPr lang="en-US" dirty="0"/>
              <a:t>*(-i-1)=-i-1</a:t>
            </a:r>
            <a:br>
              <a:rPr lang="en-US" dirty="0"/>
            </a:br>
            <a:r>
              <a:rPr lang="en-US"/>
              <a:t>                       </a:t>
            </a:r>
            <a:r>
              <a:rPr lang="en-US" dirty="0"/>
              <a:t>(1-i)*(-1-i)=-1+i2=-1-1=-2</a:t>
            </a:r>
            <a:br>
              <a:rPr lang="en-US"/>
            </a:br>
            <a:r>
              <a:rPr lang="en-US"/>
              <a:t>                     y</a:t>
            </a:r>
            <a:r>
              <a:rPr lang="en-US" dirty="0"/>
              <a:t>+(1-i)z=0</a:t>
            </a:r>
            <a:br>
              <a:rPr lang="en-US"/>
            </a:br>
            <a:r>
              <a:rPr lang="en-US"/>
              <a:t>                y</a:t>
            </a:r>
            <a:r>
              <a:rPr lang="en-US" dirty="0"/>
              <a:t>=(i-1)z</a:t>
            </a:r>
            <a:br>
              <a:rPr lang="en-US" dirty="0"/>
            </a:br>
            <a:r>
              <a:rPr lang="en-US" dirty="0"/>
              <a:t>y=i-1=-1+i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no 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6715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852936"/>
            <a:ext cx="30670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780928"/>
            <a:ext cx="37814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8753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84984"/>
            <a:ext cx="66008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805264"/>
            <a:ext cx="5924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82554"/>
          </a:xfrm>
        </p:spPr>
        <p:txBody>
          <a:bodyPr/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3" y="1196752"/>
            <a:ext cx="3018859" cy="838572"/>
          </a:xfrm>
          <a:prstGeom prst="rect">
            <a:avLst/>
          </a:prstGeom>
          <a:noFill/>
        </p:spPr>
      </p:pic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2198628"/>
            <a:ext cx="3816424" cy="340752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problem 7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33242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7696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47625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68960"/>
            <a:ext cx="30670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13 (solution)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700808"/>
            <a:ext cx="8334375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8658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73056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14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6124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686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708920"/>
            <a:ext cx="57435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501008"/>
            <a:ext cx="6610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509120"/>
            <a:ext cx="7077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25A84B-562A-417A-99A9-5100234A6C8F}"/>
</file>

<file path=customXml/itemProps2.xml><?xml version="1.0" encoding="utf-8"?>
<ds:datastoreItem xmlns:ds="http://schemas.openxmlformats.org/officeDocument/2006/customXml" ds:itemID="{5F72E5EB-0C95-4F1A-A128-1FEB7C6C0BE3}"/>
</file>

<file path=customXml/itemProps3.xml><?xml version="1.0" encoding="utf-8"?>
<ds:datastoreItem xmlns:ds="http://schemas.openxmlformats.org/officeDocument/2006/customXml" ds:itemID="{C8F09471-CA7D-4A0F-9C90-4AF48D2B8710}"/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157</Words>
  <Application>Microsoft Office PowerPoint</Application>
  <PresentationFormat>On-screen Show (4:3)</PresentationFormat>
  <Paragraphs>20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Excercise 5.5</vt:lpstr>
      <vt:lpstr>Solution Q2</vt:lpstr>
      <vt:lpstr>Question no 5 x=r(cost+isint) =rcost+irsin(t)</vt:lpstr>
      <vt:lpstr>Question no 6</vt:lpstr>
      <vt:lpstr>Solution problem 7</vt:lpstr>
      <vt:lpstr>PowerPoint Presentation</vt:lpstr>
      <vt:lpstr>Question 13 (solution)</vt:lpstr>
      <vt:lpstr>PowerPoint Presentation</vt:lpstr>
      <vt:lpstr>Question 14 </vt:lpstr>
      <vt:lpstr>PowerPoint Presentation</vt:lpstr>
      <vt:lpstr>PowerPoint Presentation</vt:lpstr>
      <vt:lpstr>Solution Q17</vt:lpstr>
      <vt:lpstr>Solution Q 18</vt:lpstr>
      <vt:lpstr>PowerPoint Presentation</vt:lpstr>
      <vt:lpstr>Solution Q19</vt:lpstr>
      <vt:lpstr>PowerPoint Presentation</vt:lpstr>
      <vt:lpstr>PowerPoint Presentation</vt:lpstr>
      <vt:lpstr>PowerPoint Presentation</vt:lpstr>
      <vt:lpstr>Solution Q 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Q21</vt:lpstr>
      <vt:lpstr>PowerPoint Presentation</vt:lpstr>
      <vt:lpstr>Soluton Q 30</vt:lpstr>
      <vt:lpstr>PowerPoint Presentation</vt:lpstr>
      <vt:lpstr>PowerPoint Presentation</vt:lpstr>
      <vt:lpstr>PowerPoint Presentation</vt:lpstr>
      <vt:lpstr>Solution Q 31</vt:lpstr>
      <vt:lpstr>PowerPoint Presentation</vt:lpstr>
      <vt:lpstr>PowerPoint Presentation</vt:lpstr>
      <vt:lpstr>PowerPoint Presentation</vt:lpstr>
      <vt:lpstr>Soluton Q 34</vt:lpstr>
      <vt:lpstr>PowerPoint Presentation</vt:lpstr>
      <vt:lpstr>Solution Q34</vt:lpstr>
      <vt:lpstr>                           -2y+(1-i)z=0                                   2y=(1-i)z                                           z=2/(1-i)y         z=2/(1-i)y=2*(1+i)/2y=(1+i)y</vt:lpstr>
      <vt:lpstr>   1*(-i-1)=-i-1                        (1-i)*(-1-i)=-1+i2=-1-1=-2                      y+(1-i)z=0                 y=(i-1)z y=i-1=-1+i</vt:lpstr>
      <vt:lpstr>PowerPoint Presentation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Abdur Rehman</dc:creator>
  <cp:lastModifiedBy>Abdur Rehman</cp:lastModifiedBy>
  <cp:revision>33</cp:revision>
  <dcterms:created xsi:type="dcterms:W3CDTF">2020-07-12T10:44:50Z</dcterms:created>
  <dcterms:modified xsi:type="dcterms:W3CDTF">2021-01-20T00:31:10Z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