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2" autoAdjust="0"/>
    <p:restoredTop sz="94660"/>
  </p:normalViewPr>
  <p:slideViewPr>
    <p:cSldViewPr snapToGrid="0">
      <p:cViewPr varScale="1">
        <p:scale>
          <a:sx n="61" d="100"/>
          <a:sy n="61" d="100"/>
        </p:scale>
        <p:origin x="7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71AB-50A8-4FE1-BA95-D23DD130C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A046B-64E9-40EE-9BC8-9A1EB657E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AA37FD-1173-4835-BBDB-61EDA72195BD}"/>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3B45780A-E8DD-497E-B9F0-72E7FA3FA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3EBA5-CF05-41EC-91F1-13471D158EF5}"/>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199092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903A-7126-49CF-AD9E-70867285E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59E8E0-1BEC-4BBC-8828-1FA300F48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B48C2-C405-4AD7-AB81-B5391CCFDCC5}"/>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7FD905EF-C5CD-40D0-9405-09EFFEB40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86A15-57D3-49E4-8674-370237779CBC}"/>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420334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66808-4285-4043-96E8-D86A3EAAA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05FB0-FA2C-4529-977A-C0C4716C5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D19C-96A7-4D6B-AB5E-829F07712C8C}"/>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BE5ADB75-49FC-4444-A8FA-35F884EA2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513D0-D843-47BB-B07C-63D9C8A97B0A}"/>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335172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A8AC-C30B-4321-8D20-525D4ACE1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84EF02-179B-4FAB-82FB-D497059E9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199DF-7C83-4D75-809C-7522C04A809C}"/>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01D67D67-E55A-4A55-A0FC-B0A2AED5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7C925-FF40-47C4-8B3F-214B8F965D0C}"/>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384832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66F4-223C-404C-8DD1-BB00D7BE1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6CA4D-71E4-4262-8164-519EC2D24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55D80-4042-4D31-B88B-1689D25AB52D}"/>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382CBA6A-D016-4F91-89D4-38F958F4A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4737A-0E95-43E5-813A-8E29ADDA09CD}"/>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402232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FCDB-1159-45E6-BFA3-A2650E712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80D76-06E3-4BD4-8D4D-674702007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913D5-931A-431A-AAD3-0F2014DF15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0FE78-A8E6-430E-B50D-03D7415D2D12}"/>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6" name="Footer Placeholder 5">
            <a:extLst>
              <a:ext uri="{FF2B5EF4-FFF2-40B4-BE49-F238E27FC236}">
                <a16:creationId xmlns:a16="http://schemas.microsoft.com/office/drawing/2014/main" id="{E8FB4965-2BFF-48CF-84B9-2E79CC350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47EAC-A1FC-4F96-A2A3-DFC252F12DB2}"/>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34668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42DD-A22E-414B-806F-CBAB11BBC5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2CE96C-7BA3-4709-9B04-4ADE2CE80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8AF34-CB63-47D3-A967-90BEF3153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A3266-0577-4361-A1C9-6E776E081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664E6-7A40-401F-AECE-4318D2D0E3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5E6ED-CC84-4453-B622-E2E82F76B5CE}"/>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8" name="Footer Placeholder 7">
            <a:extLst>
              <a:ext uri="{FF2B5EF4-FFF2-40B4-BE49-F238E27FC236}">
                <a16:creationId xmlns:a16="http://schemas.microsoft.com/office/drawing/2014/main" id="{1AE8E8F9-749D-4A27-8BD3-0752FDC63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5EF06F-BCC5-45AF-BBD0-88B55A486334}"/>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73052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67B7-81C3-4B62-84E7-C31ED0148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61415-B5F3-4850-89B4-541831A9B20E}"/>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4" name="Footer Placeholder 3">
            <a:extLst>
              <a:ext uri="{FF2B5EF4-FFF2-40B4-BE49-F238E27FC236}">
                <a16:creationId xmlns:a16="http://schemas.microsoft.com/office/drawing/2014/main" id="{F6C8375C-6E4B-4133-A012-37E9CBED60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680CC-87E0-4811-A772-6E96C2B83F90}"/>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66181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FFE83-96FA-4CF1-BDDF-11D8B6818C89}"/>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3" name="Footer Placeholder 2">
            <a:extLst>
              <a:ext uri="{FF2B5EF4-FFF2-40B4-BE49-F238E27FC236}">
                <a16:creationId xmlns:a16="http://schemas.microsoft.com/office/drawing/2014/main" id="{96438D3F-3289-49C7-B511-92003F8783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77B72-C2BE-4A5C-BEF7-8CBF44AE9A86}"/>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392971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DDA7-E108-4BBE-9C3D-7F5D8F3BF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339B0-ECB1-425D-BF75-4E84F2C4D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A7598-9043-49D9-981F-358126296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94A88-AEA8-4AE4-9052-FB579E2BBF07}"/>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6" name="Footer Placeholder 5">
            <a:extLst>
              <a:ext uri="{FF2B5EF4-FFF2-40B4-BE49-F238E27FC236}">
                <a16:creationId xmlns:a16="http://schemas.microsoft.com/office/drawing/2014/main" id="{7EB9CC5B-6820-43E3-B03B-62234D876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E138A-E779-4D1B-806B-DB8A6BBA9895}"/>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165028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5D4C-145F-4B80-BBE0-16E137256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CC08A-A4E7-4E9F-A790-95E5C25C2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41F21-A349-4415-BE1E-0FCFBFB09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4E675-45B6-486D-8635-0641CB6EC294}"/>
              </a:ext>
            </a:extLst>
          </p:cNvPr>
          <p:cNvSpPr>
            <a:spLocks noGrp="1"/>
          </p:cNvSpPr>
          <p:nvPr>
            <p:ph type="dt" sz="half" idx="10"/>
          </p:nvPr>
        </p:nvSpPr>
        <p:spPr/>
        <p:txBody>
          <a:bodyPr/>
          <a:lstStyle/>
          <a:p>
            <a:fld id="{B5E05CCA-E0C9-447F-BAB5-0E39F3945178}" type="datetimeFigureOut">
              <a:rPr lang="en-US" smtClean="0"/>
              <a:t>11/18/2020</a:t>
            </a:fld>
            <a:endParaRPr lang="en-US"/>
          </a:p>
        </p:txBody>
      </p:sp>
      <p:sp>
        <p:nvSpPr>
          <p:cNvPr id="6" name="Footer Placeholder 5">
            <a:extLst>
              <a:ext uri="{FF2B5EF4-FFF2-40B4-BE49-F238E27FC236}">
                <a16:creationId xmlns:a16="http://schemas.microsoft.com/office/drawing/2014/main" id="{7CCFF59B-DEB5-4DB8-9DFF-93F03AD57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39EAC-A3F7-403D-A665-4F6B7AA91DE1}"/>
              </a:ext>
            </a:extLst>
          </p:cNvPr>
          <p:cNvSpPr>
            <a:spLocks noGrp="1"/>
          </p:cNvSpPr>
          <p:nvPr>
            <p:ph type="sldNum" sz="quarter" idx="12"/>
          </p:nvPr>
        </p:nvSpPr>
        <p:spPr/>
        <p:txBody>
          <a:bodyPr/>
          <a:lstStyle/>
          <a:p>
            <a:fld id="{AD039C83-0C9D-4689-8375-72F41FAA82C6}" type="slidenum">
              <a:rPr lang="en-US" smtClean="0"/>
              <a:t>‹#›</a:t>
            </a:fld>
            <a:endParaRPr lang="en-US"/>
          </a:p>
        </p:txBody>
      </p:sp>
    </p:spTree>
    <p:extLst>
      <p:ext uri="{BB962C8B-B14F-4D97-AF65-F5344CB8AC3E}">
        <p14:creationId xmlns:p14="http://schemas.microsoft.com/office/powerpoint/2010/main" val="44635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1124C-1861-420B-83DD-CD23EBE84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3C2C5-145C-46DF-85DA-6AB355197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776A2-6C18-4C25-90B5-E913971D8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05CCA-E0C9-447F-BAB5-0E39F3945178}" type="datetimeFigureOut">
              <a:rPr lang="en-US" smtClean="0"/>
              <a:t>11/18/2020</a:t>
            </a:fld>
            <a:endParaRPr lang="en-US"/>
          </a:p>
        </p:txBody>
      </p:sp>
      <p:sp>
        <p:nvSpPr>
          <p:cNvPr id="5" name="Footer Placeholder 4">
            <a:extLst>
              <a:ext uri="{FF2B5EF4-FFF2-40B4-BE49-F238E27FC236}">
                <a16:creationId xmlns:a16="http://schemas.microsoft.com/office/drawing/2014/main" id="{2D1E3323-9CFC-43CB-806D-13D4E2D66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9BB7F2-A8C9-43EE-96AF-8354CB501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9C83-0C9D-4689-8375-72F41FAA82C6}" type="slidenum">
              <a:rPr lang="en-US" smtClean="0"/>
              <a:t>‹#›</a:t>
            </a:fld>
            <a:endParaRPr lang="en-US"/>
          </a:p>
        </p:txBody>
      </p:sp>
    </p:spTree>
    <p:extLst>
      <p:ext uri="{BB962C8B-B14F-4D97-AF65-F5344CB8AC3E}">
        <p14:creationId xmlns:p14="http://schemas.microsoft.com/office/powerpoint/2010/main" val="361662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6.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38F2F-1A6F-4626-8035-8204FB70D2B2}"/>
              </a:ext>
            </a:extLst>
          </p:cNvPr>
          <p:cNvSpPr>
            <a:spLocks noGrp="1"/>
          </p:cNvSpPr>
          <p:nvPr>
            <p:ph type="title"/>
          </p:nvPr>
        </p:nvSpPr>
        <p:spPr/>
        <p:txBody>
          <a:bodyPr>
            <a:normAutofit fontScale="90000"/>
          </a:bodyPr>
          <a:lstStyle/>
          <a:p>
            <a:r>
              <a:rPr lang="en-US" dirty="0"/>
              <a:t>Chapter 3. </a:t>
            </a:r>
            <a:br>
              <a:rPr lang="en-US" dirty="0"/>
            </a:br>
            <a:r>
              <a:rPr lang="en-US" dirty="0"/>
              <a:t>Exercise 3.1.</a:t>
            </a:r>
            <a:br>
              <a:rPr lang="en-US" dirty="0"/>
            </a:br>
            <a:r>
              <a:rPr lang="en-US" dirty="0"/>
              <a:t>Question 1.</a:t>
            </a:r>
          </a:p>
        </p:txBody>
      </p:sp>
      <p:pic>
        <p:nvPicPr>
          <p:cNvPr id="5" name="Picture 4">
            <a:extLst>
              <a:ext uri="{FF2B5EF4-FFF2-40B4-BE49-F238E27FC236}">
                <a16:creationId xmlns:a16="http://schemas.microsoft.com/office/drawing/2014/main" id="{40BC6C83-4C9A-4C3D-A199-DB7D6C2B95F3}"/>
              </a:ext>
            </a:extLst>
          </p:cNvPr>
          <p:cNvPicPr>
            <a:picLocks noChangeAspect="1"/>
          </p:cNvPicPr>
          <p:nvPr/>
        </p:nvPicPr>
        <p:blipFill>
          <a:blip r:embed="rId2"/>
          <a:stretch>
            <a:fillRect/>
          </a:stretch>
        </p:blipFill>
        <p:spPr>
          <a:xfrm>
            <a:off x="838199" y="2250769"/>
            <a:ext cx="4198251" cy="2431590"/>
          </a:xfrm>
          <a:prstGeom prst="rect">
            <a:avLst/>
          </a:prstGeom>
        </p:spPr>
      </p:pic>
      <p:pic>
        <p:nvPicPr>
          <p:cNvPr id="6" name="Picture 5">
            <a:extLst>
              <a:ext uri="{FF2B5EF4-FFF2-40B4-BE49-F238E27FC236}">
                <a16:creationId xmlns:a16="http://schemas.microsoft.com/office/drawing/2014/main" id="{A207D377-E380-46BA-ACED-BCD428142FC5}"/>
              </a:ext>
            </a:extLst>
          </p:cNvPr>
          <p:cNvPicPr>
            <a:picLocks noChangeAspect="1"/>
          </p:cNvPicPr>
          <p:nvPr/>
        </p:nvPicPr>
        <p:blipFill>
          <a:blip r:embed="rId3"/>
          <a:stretch>
            <a:fillRect/>
          </a:stretch>
        </p:blipFill>
        <p:spPr>
          <a:xfrm>
            <a:off x="838199" y="4529165"/>
            <a:ext cx="3635183" cy="1788741"/>
          </a:xfrm>
          <a:prstGeom prst="rect">
            <a:avLst/>
          </a:prstGeom>
        </p:spPr>
      </p:pic>
      <p:pic>
        <p:nvPicPr>
          <p:cNvPr id="7" name="Picture 6">
            <a:extLst>
              <a:ext uri="{FF2B5EF4-FFF2-40B4-BE49-F238E27FC236}">
                <a16:creationId xmlns:a16="http://schemas.microsoft.com/office/drawing/2014/main" id="{F5D53B68-250B-478D-A5CB-1229C46513B2}"/>
              </a:ext>
            </a:extLst>
          </p:cNvPr>
          <p:cNvPicPr>
            <a:picLocks noChangeAspect="1"/>
          </p:cNvPicPr>
          <p:nvPr/>
        </p:nvPicPr>
        <p:blipFill>
          <a:blip r:embed="rId4"/>
          <a:stretch>
            <a:fillRect/>
          </a:stretch>
        </p:blipFill>
        <p:spPr>
          <a:xfrm>
            <a:off x="5078491" y="624619"/>
            <a:ext cx="6621517" cy="3904546"/>
          </a:xfrm>
          <a:prstGeom prst="rect">
            <a:avLst/>
          </a:prstGeom>
        </p:spPr>
      </p:pic>
    </p:spTree>
    <p:extLst>
      <p:ext uri="{BB962C8B-B14F-4D97-AF65-F5344CB8AC3E}">
        <p14:creationId xmlns:p14="http://schemas.microsoft.com/office/powerpoint/2010/main" val="63432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24B9-67CD-4C58-912B-11BD66588C70}"/>
              </a:ext>
            </a:extLst>
          </p:cNvPr>
          <p:cNvSpPr>
            <a:spLocks noGrp="1"/>
          </p:cNvSpPr>
          <p:nvPr>
            <p:ph type="title"/>
          </p:nvPr>
        </p:nvSpPr>
        <p:spPr/>
        <p:txBody>
          <a:bodyPr/>
          <a:lstStyle/>
          <a:p>
            <a:r>
              <a:rPr lang="en-US" dirty="0"/>
              <a:t>Question 9.</a:t>
            </a:r>
          </a:p>
        </p:txBody>
      </p:sp>
      <p:pic>
        <p:nvPicPr>
          <p:cNvPr id="3" name="Picture 2">
            <a:extLst>
              <a:ext uri="{FF2B5EF4-FFF2-40B4-BE49-F238E27FC236}">
                <a16:creationId xmlns:a16="http://schemas.microsoft.com/office/drawing/2014/main" id="{95F87611-67EB-400F-9195-4F06391B32A0}"/>
              </a:ext>
            </a:extLst>
          </p:cNvPr>
          <p:cNvPicPr>
            <a:picLocks noChangeAspect="1"/>
          </p:cNvPicPr>
          <p:nvPr/>
        </p:nvPicPr>
        <p:blipFill>
          <a:blip r:embed="rId2"/>
          <a:stretch>
            <a:fillRect/>
          </a:stretch>
        </p:blipFill>
        <p:spPr>
          <a:xfrm>
            <a:off x="859463" y="1483492"/>
            <a:ext cx="7480573" cy="3891016"/>
          </a:xfrm>
          <a:prstGeom prst="rect">
            <a:avLst/>
          </a:prstGeom>
        </p:spPr>
      </p:pic>
      <p:pic>
        <p:nvPicPr>
          <p:cNvPr id="4" name="Picture 3">
            <a:extLst>
              <a:ext uri="{FF2B5EF4-FFF2-40B4-BE49-F238E27FC236}">
                <a16:creationId xmlns:a16="http://schemas.microsoft.com/office/drawing/2014/main" id="{45DF22B1-6C04-48EA-80E4-83DD110DA4F7}"/>
              </a:ext>
            </a:extLst>
          </p:cNvPr>
          <p:cNvPicPr>
            <a:picLocks noChangeAspect="1"/>
          </p:cNvPicPr>
          <p:nvPr/>
        </p:nvPicPr>
        <p:blipFill>
          <a:blip r:embed="rId3"/>
          <a:stretch>
            <a:fillRect/>
          </a:stretch>
        </p:blipFill>
        <p:spPr>
          <a:xfrm>
            <a:off x="6096000" y="168330"/>
            <a:ext cx="5715001" cy="2890180"/>
          </a:xfrm>
          <a:prstGeom prst="rect">
            <a:avLst/>
          </a:prstGeom>
        </p:spPr>
      </p:pic>
      <p:pic>
        <p:nvPicPr>
          <p:cNvPr id="5" name="Picture 4">
            <a:extLst>
              <a:ext uri="{FF2B5EF4-FFF2-40B4-BE49-F238E27FC236}">
                <a16:creationId xmlns:a16="http://schemas.microsoft.com/office/drawing/2014/main" id="{A8A3BC41-C005-4873-83A2-5CB54DA31545}"/>
              </a:ext>
            </a:extLst>
          </p:cNvPr>
          <p:cNvPicPr>
            <a:picLocks noChangeAspect="1"/>
          </p:cNvPicPr>
          <p:nvPr/>
        </p:nvPicPr>
        <p:blipFill>
          <a:blip r:embed="rId4"/>
          <a:stretch>
            <a:fillRect/>
          </a:stretch>
        </p:blipFill>
        <p:spPr>
          <a:xfrm>
            <a:off x="6096000" y="3152829"/>
            <a:ext cx="5985001" cy="1380060"/>
          </a:xfrm>
          <a:prstGeom prst="rect">
            <a:avLst/>
          </a:prstGeom>
        </p:spPr>
      </p:pic>
    </p:spTree>
    <p:extLst>
      <p:ext uri="{BB962C8B-B14F-4D97-AF65-F5344CB8AC3E}">
        <p14:creationId xmlns:p14="http://schemas.microsoft.com/office/powerpoint/2010/main" val="45751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D918-6371-4058-BDC4-E27B23A485A3}"/>
              </a:ext>
            </a:extLst>
          </p:cNvPr>
          <p:cNvSpPr>
            <a:spLocks noGrp="1"/>
          </p:cNvSpPr>
          <p:nvPr>
            <p:ph type="title"/>
          </p:nvPr>
        </p:nvSpPr>
        <p:spPr/>
        <p:txBody>
          <a:bodyPr/>
          <a:lstStyle/>
          <a:p>
            <a:r>
              <a:rPr lang="en-US" dirty="0"/>
              <a:t>Question 10. </a:t>
            </a:r>
          </a:p>
        </p:txBody>
      </p:sp>
      <p:pic>
        <p:nvPicPr>
          <p:cNvPr id="3" name="Picture 2">
            <a:extLst>
              <a:ext uri="{FF2B5EF4-FFF2-40B4-BE49-F238E27FC236}">
                <a16:creationId xmlns:a16="http://schemas.microsoft.com/office/drawing/2014/main" id="{3A49C9B3-339C-4231-9470-39D2094F6F2D}"/>
              </a:ext>
            </a:extLst>
          </p:cNvPr>
          <p:cNvPicPr>
            <a:picLocks noChangeAspect="1"/>
          </p:cNvPicPr>
          <p:nvPr/>
        </p:nvPicPr>
        <p:blipFill>
          <a:blip r:embed="rId2"/>
          <a:stretch>
            <a:fillRect/>
          </a:stretch>
        </p:blipFill>
        <p:spPr>
          <a:xfrm>
            <a:off x="4074382" y="421908"/>
            <a:ext cx="7465977" cy="1886842"/>
          </a:xfrm>
          <a:prstGeom prst="rect">
            <a:avLst/>
          </a:prstGeom>
        </p:spPr>
      </p:pic>
      <p:pic>
        <p:nvPicPr>
          <p:cNvPr id="4" name="Picture 3">
            <a:extLst>
              <a:ext uri="{FF2B5EF4-FFF2-40B4-BE49-F238E27FC236}">
                <a16:creationId xmlns:a16="http://schemas.microsoft.com/office/drawing/2014/main" id="{97381676-2734-446F-BB4F-3B319F809AF7}"/>
              </a:ext>
            </a:extLst>
          </p:cNvPr>
          <p:cNvPicPr>
            <a:picLocks noChangeAspect="1"/>
          </p:cNvPicPr>
          <p:nvPr/>
        </p:nvPicPr>
        <p:blipFill>
          <a:blip r:embed="rId3"/>
          <a:stretch>
            <a:fillRect/>
          </a:stretch>
        </p:blipFill>
        <p:spPr>
          <a:xfrm>
            <a:off x="838200" y="2308750"/>
            <a:ext cx="8053552" cy="4127341"/>
          </a:xfrm>
          <a:prstGeom prst="rect">
            <a:avLst/>
          </a:prstGeom>
        </p:spPr>
      </p:pic>
      <p:pic>
        <p:nvPicPr>
          <p:cNvPr id="5" name="Picture 4">
            <a:extLst>
              <a:ext uri="{FF2B5EF4-FFF2-40B4-BE49-F238E27FC236}">
                <a16:creationId xmlns:a16="http://schemas.microsoft.com/office/drawing/2014/main" id="{A4BB6294-ACCE-479F-907F-E136B515857B}"/>
              </a:ext>
            </a:extLst>
          </p:cNvPr>
          <p:cNvPicPr>
            <a:picLocks noChangeAspect="1"/>
          </p:cNvPicPr>
          <p:nvPr/>
        </p:nvPicPr>
        <p:blipFill>
          <a:blip r:embed="rId4"/>
          <a:stretch>
            <a:fillRect/>
          </a:stretch>
        </p:blipFill>
        <p:spPr>
          <a:xfrm>
            <a:off x="5806675" y="3704897"/>
            <a:ext cx="5970166" cy="1695282"/>
          </a:xfrm>
          <a:prstGeom prst="rect">
            <a:avLst/>
          </a:prstGeom>
        </p:spPr>
      </p:pic>
    </p:spTree>
    <p:extLst>
      <p:ext uri="{BB962C8B-B14F-4D97-AF65-F5344CB8AC3E}">
        <p14:creationId xmlns:p14="http://schemas.microsoft.com/office/powerpoint/2010/main" val="373260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212B-6D1C-493A-B5BB-C58611B8BE16}"/>
              </a:ext>
            </a:extLst>
          </p:cNvPr>
          <p:cNvSpPr>
            <a:spLocks noGrp="1"/>
          </p:cNvSpPr>
          <p:nvPr>
            <p:ph type="title"/>
          </p:nvPr>
        </p:nvSpPr>
        <p:spPr/>
        <p:txBody>
          <a:bodyPr/>
          <a:lstStyle/>
          <a:p>
            <a:r>
              <a:rPr lang="en-US" dirty="0"/>
              <a:t>Question 12. </a:t>
            </a:r>
          </a:p>
        </p:txBody>
      </p:sp>
      <p:pic>
        <p:nvPicPr>
          <p:cNvPr id="3" name="Picture 2">
            <a:extLst>
              <a:ext uri="{FF2B5EF4-FFF2-40B4-BE49-F238E27FC236}">
                <a16:creationId xmlns:a16="http://schemas.microsoft.com/office/drawing/2014/main" id="{4F325DF4-D553-432A-9428-3BF165A5E7B5}"/>
              </a:ext>
            </a:extLst>
          </p:cNvPr>
          <p:cNvPicPr>
            <a:picLocks noChangeAspect="1"/>
          </p:cNvPicPr>
          <p:nvPr/>
        </p:nvPicPr>
        <p:blipFill>
          <a:blip r:embed="rId2"/>
          <a:stretch>
            <a:fillRect/>
          </a:stretch>
        </p:blipFill>
        <p:spPr>
          <a:xfrm>
            <a:off x="713651" y="1460157"/>
            <a:ext cx="8662911" cy="1968843"/>
          </a:xfrm>
          <a:prstGeom prst="rect">
            <a:avLst/>
          </a:prstGeom>
        </p:spPr>
      </p:pic>
      <p:pic>
        <p:nvPicPr>
          <p:cNvPr id="4" name="Picture 3">
            <a:extLst>
              <a:ext uri="{FF2B5EF4-FFF2-40B4-BE49-F238E27FC236}">
                <a16:creationId xmlns:a16="http://schemas.microsoft.com/office/drawing/2014/main" id="{64F32620-F345-4A1E-8407-1CA6E81CAEA8}"/>
              </a:ext>
            </a:extLst>
          </p:cNvPr>
          <p:cNvPicPr>
            <a:picLocks noChangeAspect="1"/>
          </p:cNvPicPr>
          <p:nvPr/>
        </p:nvPicPr>
        <p:blipFill>
          <a:blip r:embed="rId3"/>
          <a:stretch>
            <a:fillRect/>
          </a:stretch>
        </p:blipFill>
        <p:spPr>
          <a:xfrm>
            <a:off x="409903" y="3428999"/>
            <a:ext cx="7315200" cy="2877207"/>
          </a:xfrm>
          <a:prstGeom prst="rect">
            <a:avLst/>
          </a:prstGeom>
        </p:spPr>
      </p:pic>
      <p:pic>
        <p:nvPicPr>
          <p:cNvPr id="5" name="Picture 4">
            <a:extLst>
              <a:ext uri="{FF2B5EF4-FFF2-40B4-BE49-F238E27FC236}">
                <a16:creationId xmlns:a16="http://schemas.microsoft.com/office/drawing/2014/main" id="{6414955B-969E-4811-BCF4-7537C447E483}"/>
              </a:ext>
            </a:extLst>
          </p:cNvPr>
          <p:cNvPicPr>
            <a:picLocks noChangeAspect="1"/>
          </p:cNvPicPr>
          <p:nvPr/>
        </p:nvPicPr>
        <p:blipFill>
          <a:blip r:embed="rId4"/>
          <a:stretch>
            <a:fillRect/>
          </a:stretch>
        </p:blipFill>
        <p:spPr>
          <a:xfrm>
            <a:off x="9308167" y="492002"/>
            <a:ext cx="2045633" cy="2293718"/>
          </a:xfrm>
          <a:prstGeom prst="rect">
            <a:avLst/>
          </a:prstGeom>
        </p:spPr>
      </p:pic>
      <p:pic>
        <p:nvPicPr>
          <p:cNvPr id="6" name="Picture 5">
            <a:extLst>
              <a:ext uri="{FF2B5EF4-FFF2-40B4-BE49-F238E27FC236}">
                <a16:creationId xmlns:a16="http://schemas.microsoft.com/office/drawing/2014/main" id="{C10C3E8B-AF8F-4923-8D5A-26685C257E45}"/>
              </a:ext>
            </a:extLst>
          </p:cNvPr>
          <p:cNvPicPr>
            <a:picLocks noChangeAspect="1"/>
          </p:cNvPicPr>
          <p:nvPr/>
        </p:nvPicPr>
        <p:blipFill>
          <a:blip r:embed="rId5"/>
          <a:stretch>
            <a:fillRect/>
          </a:stretch>
        </p:blipFill>
        <p:spPr>
          <a:xfrm>
            <a:off x="8781393" y="3100175"/>
            <a:ext cx="2045632" cy="2297668"/>
          </a:xfrm>
          <a:prstGeom prst="rect">
            <a:avLst/>
          </a:prstGeom>
        </p:spPr>
      </p:pic>
      <p:pic>
        <p:nvPicPr>
          <p:cNvPr id="7" name="Picture 6">
            <a:extLst>
              <a:ext uri="{FF2B5EF4-FFF2-40B4-BE49-F238E27FC236}">
                <a16:creationId xmlns:a16="http://schemas.microsoft.com/office/drawing/2014/main" id="{268F4F7B-F50E-4F33-95AD-7ED901B14CC0}"/>
              </a:ext>
            </a:extLst>
          </p:cNvPr>
          <p:cNvPicPr>
            <a:picLocks noChangeAspect="1"/>
          </p:cNvPicPr>
          <p:nvPr/>
        </p:nvPicPr>
        <p:blipFill>
          <a:blip r:embed="rId6"/>
          <a:stretch>
            <a:fillRect/>
          </a:stretch>
        </p:blipFill>
        <p:spPr>
          <a:xfrm>
            <a:off x="3894083" y="5397842"/>
            <a:ext cx="7735590" cy="1270971"/>
          </a:xfrm>
          <a:prstGeom prst="rect">
            <a:avLst/>
          </a:prstGeom>
        </p:spPr>
      </p:pic>
    </p:spTree>
    <p:extLst>
      <p:ext uri="{BB962C8B-B14F-4D97-AF65-F5344CB8AC3E}">
        <p14:creationId xmlns:p14="http://schemas.microsoft.com/office/powerpoint/2010/main" val="408217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BF4883-3272-4BBF-8AED-9446BC3D7EBC}"/>
              </a:ext>
            </a:extLst>
          </p:cNvPr>
          <p:cNvPicPr>
            <a:picLocks noChangeAspect="1"/>
          </p:cNvPicPr>
          <p:nvPr/>
        </p:nvPicPr>
        <p:blipFill>
          <a:blip r:embed="rId2"/>
          <a:stretch>
            <a:fillRect/>
          </a:stretch>
        </p:blipFill>
        <p:spPr>
          <a:xfrm>
            <a:off x="1324303" y="968623"/>
            <a:ext cx="2964310" cy="2460377"/>
          </a:xfrm>
          <a:prstGeom prst="rect">
            <a:avLst/>
          </a:prstGeom>
        </p:spPr>
      </p:pic>
      <p:pic>
        <p:nvPicPr>
          <p:cNvPr id="3" name="Picture 2">
            <a:extLst>
              <a:ext uri="{FF2B5EF4-FFF2-40B4-BE49-F238E27FC236}">
                <a16:creationId xmlns:a16="http://schemas.microsoft.com/office/drawing/2014/main" id="{146DD3BF-0580-45B7-8B8D-3F2BEA8D75B1}"/>
              </a:ext>
            </a:extLst>
          </p:cNvPr>
          <p:cNvPicPr>
            <a:picLocks noChangeAspect="1"/>
          </p:cNvPicPr>
          <p:nvPr/>
        </p:nvPicPr>
        <p:blipFill>
          <a:blip r:embed="rId3"/>
          <a:stretch>
            <a:fillRect/>
          </a:stretch>
        </p:blipFill>
        <p:spPr>
          <a:xfrm>
            <a:off x="1623848" y="3483102"/>
            <a:ext cx="2506718" cy="3106883"/>
          </a:xfrm>
          <a:prstGeom prst="rect">
            <a:avLst/>
          </a:prstGeom>
        </p:spPr>
      </p:pic>
    </p:spTree>
    <p:extLst>
      <p:ext uri="{BB962C8B-B14F-4D97-AF65-F5344CB8AC3E}">
        <p14:creationId xmlns:p14="http://schemas.microsoft.com/office/powerpoint/2010/main" val="44001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9B18-C2E9-47E6-ACE9-094305A6BB88}"/>
              </a:ext>
            </a:extLst>
          </p:cNvPr>
          <p:cNvSpPr>
            <a:spLocks noGrp="1"/>
          </p:cNvSpPr>
          <p:nvPr>
            <p:ph type="title"/>
          </p:nvPr>
        </p:nvSpPr>
        <p:spPr>
          <a:xfrm>
            <a:off x="838200" y="365124"/>
            <a:ext cx="10515600" cy="2409607"/>
          </a:xfrm>
        </p:spPr>
        <p:txBody>
          <a:bodyPr>
            <a:normAutofit fontScale="90000"/>
          </a:bodyPr>
          <a:lstStyle/>
          <a:p>
            <a:r>
              <a:rPr lang="en-US" dirty="0"/>
              <a:t>Question 15.</a:t>
            </a:r>
            <a:br>
              <a:rPr lang="en-US" dirty="0"/>
            </a:br>
            <a:r>
              <a:rPr lang="en-US" dirty="0"/>
              <a:t>The row space vector is orthogonal to null space vectors. The vectors which lies in the column space are orthogonal to the vectors lie in the left null space</a:t>
            </a:r>
          </a:p>
        </p:txBody>
      </p:sp>
      <p:pic>
        <p:nvPicPr>
          <p:cNvPr id="3" name="Picture 2">
            <a:extLst>
              <a:ext uri="{FF2B5EF4-FFF2-40B4-BE49-F238E27FC236}">
                <a16:creationId xmlns:a16="http://schemas.microsoft.com/office/drawing/2014/main" id="{DFEB691D-8BD6-4AC3-9BC0-4A7AEA60A811}"/>
              </a:ext>
            </a:extLst>
          </p:cNvPr>
          <p:cNvPicPr>
            <a:picLocks noChangeAspect="1"/>
          </p:cNvPicPr>
          <p:nvPr/>
        </p:nvPicPr>
        <p:blipFill>
          <a:blip r:embed="rId2"/>
          <a:stretch>
            <a:fillRect/>
          </a:stretch>
        </p:blipFill>
        <p:spPr>
          <a:xfrm>
            <a:off x="3263462" y="2885145"/>
            <a:ext cx="3371762" cy="3153048"/>
          </a:xfrm>
          <a:prstGeom prst="rect">
            <a:avLst/>
          </a:prstGeom>
        </p:spPr>
      </p:pic>
    </p:spTree>
    <p:extLst>
      <p:ext uri="{BB962C8B-B14F-4D97-AF65-F5344CB8AC3E}">
        <p14:creationId xmlns:p14="http://schemas.microsoft.com/office/powerpoint/2010/main" val="194183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BAB6-B319-4C73-A49D-9FEB7D21A4F7}"/>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2D5F98C7-26FC-4122-A86A-AB7B5394B99A}"/>
              </a:ext>
            </a:extLst>
          </p:cNvPr>
          <p:cNvPicPr>
            <a:picLocks noChangeAspect="1"/>
          </p:cNvPicPr>
          <p:nvPr/>
        </p:nvPicPr>
        <p:blipFill>
          <a:blip r:embed="rId2"/>
          <a:stretch>
            <a:fillRect/>
          </a:stretch>
        </p:blipFill>
        <p:spPr>
          <a:xfrm>
            <a:off x="252248" y="1455105"/>
            <a:ext cx="8166538" cy="5037770"/>
          </a:xfrm>
          <a:prstGeom prst="rect">
            <a:avLst/>
          </a:prstGeom>
        </p:spPr>
      </p:pic>
      <p:pic>
        <p:nvPicPr>
          <p:cNvPr id="4" name="Picture 3">
            <a:extLst>
              <a:ext uri="{FF2B5EF4-FFF2-40B4-BE49-F238E27FC236}">
                <a16:creationId xmlns:a16="http://schemas.microsoft.com/office/drawing/2014/main" id="{7DD5BF0E-A07D-4959-9C18-207DC9ED0E06}"/>
              </a:ext>
            </a:extLst>
          </p:cNvPr>
          <p:cNvPicPr>
            <a:picLocks noChangeAspect="1"/>
          </p:cNvPicPr>
          <p:nvPr/>
        </p:nvPicPr>
        <p:blipFill>
          <a:blip r:embed="rId3"/>
          <a:stretch>
            <a:fillRect/>
          </a:stretch>
        </p:blipFill>
        <p:spPr>
          <a:xfrm>
            <a:off x="5722883" y="495927"/>
            <a:ext cx="6152659" cy="5037770"/>
          </a:xfrm>
          <a:prstGeom prst="rect">
            <a:avLst/>
          </a:prstGeom>
        </p:spPr>
      </p:pic>
    </p:spTree>
    <p:extLst>
      <p:ext uri="{BB962C8B-B14F-4D97-AF65-F5344CB8AC3E}">
        <p14:creationId xmlns:p14="http://schemas.microsoft.com/office/powerpoint/2010/main" val="331728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5B51-B0C3-4BCD-B75D-159A4A89B946}"/>
              </a:ext>
            </a:extLst>
          </p:cNvPr>
          <p:cNvSpPr>
            <a:spLocks noGrp="1"/>
          </p:cNvSpPr>
          <p:nvPr>
            <p:ph type="title"/>
          </p:nvPr>
        </p:nvSpPr>
        <p:spPr/>
        <p:txBody>
          <a:bodyPr/>
          <a:lstStyle/>
          <a:p>
            <a:r>
              <a:rPr lang="en-US" dirty="0"/>
              <a:t>Question 3.</a:t>
            </a:r>
          </a:p>
        </p:txBody>
      </p:sp>
      <p:pic>
        <p:nvPicPr>
          <p:cNvPr id="3" name="Picture 2">
            <a:extLst>
              <a:ext uri="{FF2B5EF4-FFF2-40B4-BE49-F238E27FC236}">
                <a16:creationId xmlns:a16="http://schemas.microsoft.com/office/drawing/2014/main" id="{7B0C99D8-377E-4448-9BD2-8372D4363EA2}"/>
              </a:ext>
            </a:extLst>
          </p:cNvPr>
          <p:cNvPicPr>
            <a:picLocks noChangeAspect="1"/>
          </p:cNvPicPr>
          <p:nvPr/>
        </p:nvPicPr>
        <p:blipFill>
          <a:blip r:embed="rId2"/>
          <a:stretch>
            <a:fillRect/>
          </a:stretch>
        </p:blipFill>
        <p:spPr>
          <a:xfrm>
            <a:off x="2033753" y="1355834"/>
            <a:ext cx="6763406" cy="5137041"/>
          </a:xfrm>
          <a:prstGeom prst="rect">
            <a:avLst/>
          </a:prstGeom>
        </p:spPr>
      </p:pic>
    </p:spTree>
    <p:extLst>
      <p:ext uri="{BB962C8B-B14F-4D97-AF65-F5344CB8AC3E}">
        <p14:creationId xmlns:p14="http://schemas.microsoft.com/office/powerpoint/2010/main" val="221951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136C-3E12-462E-ACAB-BDEBD3B8C6D6}"/>
              </a:ext>
            </a:extLst>
          </p:cNvPr>
          <p:cNvSpPr>
            <a:spLocks noGrp="1"/>
          </p:cNvSpPr>
          <p:nvPr>
            <p:ph type="title"/>
          </p:nvPr>
        </p:nvSpPr>
        <p:spPr/>
        <p:txBody>
          <a:bodyPr/>
          <a:lstStyle/>
          <a:p>
            <a:r>
              <a:rPr lang="en-US" dirty="0"/>
              <a:t>Question 4.</a:t>
            </a:r>
          </a:p>
        </p:txBody>
      </p:sp>
      <p:pic>
        <p:nvPicPr>
          <p:cNvPr id="3" name="Picture 2">
            <a:extLst>
              <a:ext uri="{FF2B5EF4-FFF2-40B4-BE49-F238E27FC236}">
                <a16:creationId xmlns:a16="http://schemas.microsoft.com/office/drawing/2014/main" id="{89718738-1DFA-4B3E-A02A-724E0F6201AD}"/>
              </a:ext>
            </a:extLst>
          </p:cNvPr>
          <p:cNvPicPr>
            <a:picLocks noChangeAspect="1"/>
          </p:cNvPicPr>
          <p:nvPr/>
        </p:nvPicPr>
        <p:blipFill>
          <a:blip r:embed="rId2"/>
          <a:stretch>
            <a:fillRect/>
          </a:stretch>
        </p:blipFill>
        <p:spPr>
          <a:xfrm>
            <a:off x="3673334" y="567559"/>
            <a:ext cx="8135038" cy="5925316"/>
          </a:xfrm>
          <a:prstGeom prst="rect">
            <a:avLst/>
          </a:prstGeom>
        </p:spPr>
      </p:pic>
    </p:spTree>
    <p:extLst>
      <p:ext uri="{BB962C8B-B14F-4D97-AF65-F5344CB8AC3E}">
        <p14:creationId xmlns:p14="http://schemas.microsoft.com/office/powerpoint/2010/main" val="91734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BCB0-E6FC-46A9-83D7-EB7856F1C118}"/>
              </a:ext>
            </a:extLst>
          </p:cNvPr>
          <p:cNvSpPr>
            <a:spLocks noGrp="1"/>
          </p:cNvSpPr>
          <p:nvPr>
            <p:ph type="title"/>
          </p:nvPr>
        </p:nvSpPr>
        <p:spPr/>
        <p:txBody>
          <a:bodyPr>
            <a:normAutofit fontScale="90000"/>
          </a:bodyPr>
          <a:lstStyle/>
          <a:p>
            <a:r>
              <a:rPr lang="en-US" dirty="0"/>
              <a:t>Question 5. </a:t>
            </a:r>
            <a:br>
              <a:rPr lang="en-US" dirty="0"/>
            </a:br>
            <a:r>
              <a:rPr lang="en-US" dirty="0"/>
              <a:t>Vectors are said to be orthogonal when </a:t>
            </a:r>
            <a:r>
              <a:rPr lang="en-US" dirty="0" err="1"/>
              <a:t>x</a:t>
            </a:r>
            <a:r>
              <a:rPr lang="en-US" baseline="30000" dirty="0" err="1"/>
              <a:t>t</a:t>
            </a:r>
            <a:r>
              <a:rPr lang="en-US" dirty="0" err="1"/>
              <a:t>y</a:t>
            </a:r>
            <a:r>
              <a:rPr lang="en-US" dirty="0"/>
              <a:t>=0.</a:t>
            </a:r>
            <a:br>
              <a:rPr lang="en-US" dirty="0"/>
            </a:br>
            <a:r>
              <a:rPr lang="en-US" dirty="0"/>
              <a:t>In other words when their inner product is zero.</a:t>
            </a:r>
          </a:p>
        </p:txBody>
      </p:sp>
      <p:pic>
        <p:nvPicPr>
          <p:cNvPr id="3" name="Picture 2">
            <a:extLst>
              <a:ext uri="{FF2B5EF4-FFF2-40B4-BE49-F238E27FC236}">
                <a16:creationId xmlns:a16="http://schemas.microsoft.com/office/drawing/2014/main" id="{0067985E-7398-41B5-80DF-9D7C29333A46}"/>
              </a:ext>
            </a:extLst>
          </p:cNvPr>
          <p:cNvPicPr>
            <a:picLocks noChangeAspect="1"/>
          </p:cNvPicPr>
          <p:nvPr/>
        </p:nvPicPr>
        <p:blipFill>
          <a:blip r:embed="rId2"/>
          <a:stretch>
            <a:fillRect/>
          </a:stretch>
        </p:blipFill>
        <p:spPr>
          <a:xfrm>
            <a:off x="1150883" y="2163374"/>
            <a:ext cx="3213952" cy="3638335"/>
          </a:xfrm>
          <a:prstGeom prst="rect">
            <a:avLst/>
          </a:prstGeom>
        </p:spPr>
      </p:pic>
      <p:pic>
        <p:nvPicPr>
          <p:cNvPr id="4" name="Picture 3">
            <a:extLst>
              <a:ext uri="{FF2B5EF4-FFF2-40B4-BE49-F238E27FC236}">
                <a16:creationId xmlns:a16="http://schemas.microsoft.com/office/drawing/2014/main" id="{7570E1AC-18B3-4590-BEAF-9BABB2804618}"/>
              </a:ext>
            </a:extLst>
          </p:cNvPr>
          <p:cNvPicPr>
            <a:picLocks noChangeAspect="1"/>
          </p:cNvPicPr>
          <p:nvPr/>
        </p:nvPicPr>
        <p:blipFill>
          <a:blip r:embed="rId3"/>
          <a:stretch>
            <a:fillRect/>
          </a:stretch>
        </p:blipFill>
        <p:spPr>
          <a:xfrm>
            <a:off x="4364835" y="2253374"/>
            <a:ext cx="3171165" cy="3422211"/>
          </a:xfrm>
          <a:prstGeom prst="rect">
            <a:avLst/>
          </a:prstGeom>
        </p:spPr>
      </p:pic>
      <p:pic>
        <p:nvPicPr>
          <p:cNvPr id="6" name="Picture 5">
            <a:extLst>
              <a:ext uri="{FF2B5EF4-FFF2-40B4-BE49-F238E27FC236}">
                <a16:creationId xmlns:a16="http://schemas.microsoft.com/office/drawing/2014/main" id="{D38F91FD-D2DA-476A-9A26-8870944C1D25}"/>
              </a:ext>
            </a:extLst>
          </p:cNvPr>
          <p:cNvPicPr>
            <a:picLocks noChangeAspect="1"/>
          </p:cNvPicPr>
          <p:nvPr/>
        </p:nvPicPr>
        <p:blipFill>
          <a:blip r:embed="rId4"/>
          <a:stretch>
            <a:fillRect/>
          </a:stretch>
        </p:blipFill>
        <p:spPr>
          <a:xfrm>
            <a:off x="7869952" y="2095874"/>
            <a:ext cx="3171164" cy="3847725"/>
          </a:xfrm>
          <a:prstGeom prst="rect">
            <a:avLst/>
          </a:prstGeom>
        </p:spPr>
      </p:pic>
    </p:spTree>
    <p:extLst>
      <p:ext uri="{BB962C8B-B14F-4D97-AF65-F5344CB8AC3E}">
        <p14:creationId xmlns:p14="http://schemas.microsoft.com/office/powerpoint/2010/main" val="365014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6B64-FFBB-4627-8ECC-9E4994DB79BD}"/>
              </a:ext>
            </a:extLst>
          </p:cNvPr>
          <p:cNvSpPr>
            <a:spLocks noGrp="1"/>
          </p:cNvSpPr>
          <p:nvPr>
            <p:ph type="title"/>
          </p:nvPr>
        </p:nvSpPr>
        <p:spPr/>
        <p:txBody>
          <a:bodyPr/>
          <a:lstStyle/>
          <a:p>
            <a:r>
              <a:rPr lang="en-US" dirty="0"/>
              <a:t>Question 6. </a:t>
            </a:r>
          </a:p>
        </p:txBody>
      </p:sp>
      <p:pic>
        <p:nvPicPr>
          <p:cNvPr id="3" name="Picture 2">
            <a:extLst>
              <a:ext uri="{FF2B5EF4-FFF2-40B4-BE49-F238E27FC236}">
                <a16:creationId xmlns:a16="http://schemas.microsoft.com/office/drawing/2014/main" id="{B3057603-C0FC-4DF8-AC33-4A2E6FC0FF9B}"/>
              </a:ext>
            </a:extLst>
          </p:cNvPr>
          <p:cNvPicPr>
            <a:picLocks noChangeAspect="1"/>
          </p:cNvPicPr>
          <p:nvPr/>
        </p:nvPicPr>
        <p:blipFill>
          <a:blip r:embed="rId2"/>
          <a:stretch>
            <a:fillRect/>
          </a:stretch>
        </p:blipFill>
        <p:spPr>
          <a:xfrm>
            <a:off x="4006570" y="365125"/>
            <a:ext cx="6903167" cy="6127750"/>
          </a:xfrm>
          <a:prstGeom prst="rect">
            <a:avLst/>
          </a:prstGeom>
        </p:spPr>
      </p:pic>
    </p:spTree>
    <p:extLst>
      <p:ext uri="{BB962C8B-B14F-4D97-AF65-F5344CB8AC3E}">
        <p14:creationId xmlns:p14="http://schemas.microsoft.com/office/powerpoint/2010/main" val="4538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E3F6-A776-4938-A45D-DE386F30EBFC}"/>
              </a:ext>
            </a:extLst>
          </p:cNvPr>
          <p:cNvSpPr>
            <a:spLocks noGrp="1"/>
          </p:cNvSpPr>
          <p:nvPr>
            <p:ph type="title"/>
          </p:nvPr>
        </p:nvSpPr>
        <p:spPr/>
        <p:txBody>
          <a:bodyPr/>
          <a:lstStyle/>
          <a:p>
            <a:r>
              <a:rPr lang="en-US" dirty="0"/>
              <a:t>Question 7.</a:t>
            </a:r>
          </a:p>
        </p:txBody>
      </p:sp>
      <p:pic>
        <p:nvPicPr>
          <p:cNvPr id="3" name="Picture 2">
            <a:extLst>
              <a:ext uri="{FF2B5EF4-FFF2-40B4-BE49-F238E27FC236}">
                <a16:creationId xmlns:a16="http://schemas.microsoft.com/office/drawing/2014/main" id="{B743DF54-B2CB-4D23-B1F6-A8305C2F3C19}"/>
              </a:ext>
            </a:extLst>
          </p:cNvPr>
          <p:cNvPicPr>
            <a:picLocks noChangeAspect="1"/>
          </p:cNvPicPr>
          <p:nvPr/>
        </p:nvPicPr>
        <p:blipFill>
          <a:blip r:embed="rId2"/>
          <a:stretch>
            <a:fillRect/>
          </a:stretch>
        </p:blipFill>
        <p:spPr>
          <a:xfrm>
            <a:off x="1650829" y="1371599"/>
            <a:ext cx="9509534" cy="2259357"/>
          </a:xfrm>
          <a:prstGeom prst="rect">
            <a:avLst/>
          </a:prstGeom>
        </p:spPr>
      </p:pic>
      <p:pic>
        <p:nvPicPr>
          <p:cNvPr id="4" name="Picture 3">
            <a:extLst>
              <a:ext uri="{FF2B5EF4-FFF2-40B4-BE49-F238E27FC236}">
                <a16:creationId xmlns:a16="http://schemas.microsoft.com/office/drawing/2014/main" id="{56B02037-D773-4572-9156-4A9972D487A3}"/>
              </a:ext>
            </a:extLst>
          </p:cNvPr>
          <p:cNvPicPr>
            <a:picLocks noChangeAspect="1"/>
          </p:cNvPicPr>
          <p:nvPr/>
        </p:nvPicPr>
        <p:blipFill>
          <a:blip r:embed="rId3"/>
          <a:stretch>
            <a:fillRect/>
          </a:stretch>
        </p:blipFill>
        <p:spPr>
          <a:xfrm>
            <a:off x="627692" y="3428999"/>
            <a:ext cx="5899232" cy="3063875"/>
          </a:xfrm>
          <a:prstGeom prst="rect">
            <a:avLst/>
          </a:prstGeom>
        </p:spPr>
      </p:pic>
      <p:pic>
        <p:nvPicPr>
          <p:cNvPr id="5" name="Picture 4">
            <a:extLst>
              <a:ext uri="{FF2B5EF4-FFF2-40B4-BE49-F238E27FC236}">
                <a16:creationId xmlns:a16="http://schemas.microsoft.com/office/drawing/2014/main" id="{AC6F2D2E-5177-4134-B154-5798496CB88A}"/>
              </a:ext>
            </a:extLst>
          </p:cNvPr>
          <p:cNvPicPr>
            <a:picLocks noChangeAspect="1"/>
          </p:cNvPicPr>
          <p:nvPr/>
        </p:nvPicPr>
        <p:blipFill>
          <a:blip r:embed="rId4"/>
          <a:stretch>
            <a:fillRect/>
          </a:stretch>
        </p:blipFill>
        <p:spPr>
          <a:xfrm>
            <a:off x="6683643" y="3463525"/>
            <a:ext cx="4320000" cy="2259357"/>
          </a:xfrm>
          <a:prstGeom prst="rect">
            <a:avLst/>
          </a:prstGeom>
        </p:spPr>
      </p:pic>
    </p:spTree>
    <p:extLst>
      <p:ext uri="{BB962C8B-B14F-4D97-AF65-F5344CB8AC3E}">
        <p14:creationId xmlns:p14="http://schemas.microsoft.com/office/powerpoint/2010/main" val="184768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15B0A5-393F-4B10-8C27-797ADA9DD6BC}"/>
              </a:ext>
            </a:extLst>
          </p:cNvPr>
          <p:cNvPicPr>
            <a:picLocks noChangeAspect="1"/>
          </p:cNvPicPr>
          <p:nvPr/>
        </p:nvPicPr>
        <p:blipFill>
          <a:blip r:embed="rId2"/>
          <a:stretch>
            <a:fillRect/>
          </a:stretch>
        </p:blipFill>
        <p:spPr>
          <a:xfrm>
            <a:off x="1273437" y="835572"/>
            <a:ext cx="9116039" cy="5108028"/>
          </a:xfrm>
          <a:prstGeom prst="rect">
            <a:avLst/>
          </a:prstGeom>
        </p:spPr>
      </p:pic>
    </p:spTree>
    <p:extLst>
      <p:ext uri="{BB962C8B-B14F-4D97-AF65-F5344CB8AC3E}">
        <p14:creationId xmlns:p14="http://schemas.microsoft.com/office/powerpoint/2010/main" val="297788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737C-FA3E-428A-8C84-B92E7AB2A7C1}"/>
              </a:ext>
            </a:extLst>
          </p:cNvPr>
          <p:cNvSpPr>
            <a:spLocks noGrp="1"/>
          </p:cNvSpPr>
          <p:nvPr>
            <p:ph type="title"/>
          </p:nvPr>
        </p:nvSpPr>
        <p:spPr/>
        <p:txBody>
          <a:bodyPr/>
          <a:lstStyle/>
          <a:p>
            <a:r>
              <a:rPr lang="en-US" dirty="0"/>
              <a:t>Question 8. </a:t>
            </a:r>
          </a:p>
        </p:txBody>
      </p:sp>
      <p:pic>
        <p:nvPicPr>
          <p:cNvPr id="3" name="Picture 2">
            <a:extLst>
              <a:ext uri="{FF2B5EF4-FFF2-40B4-BE49-F238E27FC236}">
                <a16:creationId xmlns:a16="http://schemas.microsoft.com/office/drawing/2014/main" id="{03B65AAB-E847-4F7D-991F-FEB9996710D3}"/>
              </a:ext>
            </a:extLst>
          </p:cNvPr>
          <p:cNvPicPr>
            <a:picLocks noChangeAspect="1"/>
          </p:cNvPicPr>
          <p:nvPr/>
        </p:nvPicPr>
        <p:blipFill>
          <a:blip r:embed="rId2"/>
          <a:stretch>
            <a:fillRect/>
          </a:stretch>
        </p:blipFill>
        <p:spPr>
          <a:xfrm>
            <a:off x="1551991" y="1690688"/>
            <a:ext cx="8869016" cy="4426332"/>
          </a:xfrm>
          <a:prstGeom prst="rect">
            <a:avLst/>
          </a:prstGeom>
        </p:spPr>
      </p:pic>
    </p:spTree>
    <p:extLst>
      <p:ext uri="{BB962C8B-B14F-4D97-AF65-F5344CB8AC3E}">
        <p14:creationId xmlns:p14="http://schemas.microsoft.com/office/powerpoint/2010/main" val="2859172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FC6D46D9CA94A908574E96ACAE827" ma:contentTypeVersion="2" ma:contentTypeDescription="Create a new document." ma:contentTypeScope="" ma:versionID="996be4402a957e7094c9e138931306fe">
  <xsd:schema xmlns:xsd="http://www.w3.org/2001/XMLSchema" xmlns:xs="http://www.w3.org/2001/XMLSchema" xmlns:p="http://schemas.microsoft.com/office/2006/metadata/properties" xmlns:ns2="048d7129-d959-4121-ad64-d390d2e84076" targetNamespace="http://schemas.microsoft.com/office/2006/metadata/properties" ma:root="true" ma:fieldsID="6e6ecc9b653643bd6e6d7560743d458c" ns2:_="">
    <xsd:import namespace="048d7129-d959-4121-ad64-d390d2e84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d7129-d959-4121-ad64-d390d2e84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8CE767-4944-42D6-8E37-703B99544112}"/>
</file>

<file path=customXml/itemProps2.xml><?xml version="1.0" encoding="utf-8"?>
<ds:datastoreItem xmlns:ds="http://schemas.openxmlformats.org/officeDocument/2006/customXml" ds:itemID="{C3EB04ED-985A-4937-BEA7-58878CF7FBBB}"/>
</file>

<file path=customXml/itemProps3.xml><?xml version="1.0" encoding="utf-8"?>
<ds:datastoreItem xmlns:ds="http://schemas.openxmlformats.org/officeDocument/2006/customXml" ds:itemID="{8F17647E-08E3-4549-BD6E-31E9FC315FE7}"/>
</file>

<file path=docProps/app.xml><?xml version="1.0" encoding="utf-8"?>
<Properties xmlns="http://schemas.openxmlformats.org/officeDocument/2006/extended-properties" xmlns:vt="http://schemas.openxmlformats.org/officeDocument/2006/docPropsVTypes">
  <TotalTime>91</TotalTime>
  <Words>98</Words>
  <Application>Microsoft Office PowerPoint</Application>
  <PresentationFormat>Widescreen</PresentationFormat>
  <Paragraphs>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3.  Exercise 3.1. Question 1.</vt:lpstr>
      <vt:lpstr>Question 2.</vt:lpstr>
      <vt:lpstr>Question 3.</vt:lpstr>
      <vt:lpstr>Question 4.</vt:lpstr>
      <vt:lpstr>Question 5.  Vectors are said to be orthogonal when xty=0. In other words when their inner product is zero.</vt:lpstr>
      <vt:lpstr>Question 6. </vt:lpstr>
      <vt:lpstr>Question 7.</vt:lpstr>
      <vt:lpstr>PowerPoint Presentation</vt:lpstr>
      <vt:lpstr>Question 8. </vt:lpstr>
      <vt:lpstr>Question 9.</vt:lpstr>
      <vt:lpstr>Question 10. </vt:lpstr>
      <vt:lpstr>Question 12. </vt:lpstr>
      <vt:lpstr>PowerPoint Presentation</vt:lpstr>
      <vt:lpstr>Question 15. The row space vector is orthogonal to null space vectors. The vectors which lies in the column space are orthogonal to the vectors lie in the left null space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Abdur Rehman</dc:creator>
  <cp:lastModifiedBy>Abdur Rehman</cp:lastModifiedBy>
  <cp:revision>12</cp:revision>
  <dcterms:created xsi:type="dcterms:W3CDTF">2020-11-18T01:33:26Z</dcterms:created>
  <dcterms:modified xsi:type="dcterms:W3CDTF">2020-11-18T04:09:04Z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0x0101003A2FC6D46D9CA94A908574E96ACAE827</vt:lpwstr>
  </property>
</Properties>
</file>