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4BD0-1DAB-443C-B1AD-34ABCF2F0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E9083-88F9-4AB7-A37C-138FDEB5A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AF80-C519-44DF-9F14-D3BB0853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D5-AC3E-483B-B018-EF22C00A07E3}" type="datetimeFigureOut">
              <a:rPr lang="en-PK" smtClean="0"/>
              <a:t>07/02/2022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85B4D-8A85-4CE4-BA90-3B4FC71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86AB-61D8-4456-B03B-ABE20EB4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D9-0DED-436F-9E7C-8C63A8AAC7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7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DF21-DA9F-46FD-AF4D-119F6196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A3D53-699F-41E1-9892-8B14E326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BDB6-D122-4966-8952-190009CF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D5-AC3E-483B-B018-EF22C00A07E3}" type="datetimeFigureOut">
              <a:rPr lang="en-PK" smtClean="0"/>
              <a:t>07/02/2022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F598-E196-4724-845F-CB30D09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C109D-D495-4758-9D64-CBD8ABE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D9-0DED-436F-9E7C-8C63A8AAC7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0075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79265-C588-4214-8E17-2D98C66FF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AFEBD-96E1-4296-80E5-4C7A9D913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7046B-C57A-4506-ADC2-E33B0401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D5-AC3E-483B-B018-EF22C00A07E3}" type="datetimeFigureOut">
              <a:rPr lang="en-PK" smtClean="0"/>
              <a:t>07/02/2022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A87E-2C78-455B-A908-CAA33E9A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3DC3-2517-4316-A201-0B2BC11C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D9-0DED-436F-9E7C-8C63A8AAC7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993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9125-42F2-4260-8931-6C7A77E1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EF1D-F401-4C92-9F2F-28A12806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B72A-16BF-4AF6-9695-D5D619F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D5-AC3E-483B-B018-EF22C00A07E3}" type="datetimeFigureOut">
              <a:rPr lang="en-PK" smtClean="0"/>
              <a:t>07/02/2022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7A64-1DE8-446E-B1F2-BC8AD638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ABDD-CC61-4F6D-AFD1-99B3F91F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D9-0DED-436F-9E7C-8C63A8AAC7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394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307E-8092-4223-8001-62526154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D1022-D0B8-4F37-AAF6-25C090688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0875-C250-4697-B9B6-F0DA2BC3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D5-AC3E-483B-B018-EF22C00A07E3}" type="datetimeFigureOut">
              <a:rPr lang="en-PK" smtClean="0"/>
              <a:t>07/02/2022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2813C-FFBB-4B75-BCB2-9319C722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5498-F5AB-4970-8267-52221E23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D9-0DED-436F-9E7C-8C63A8AAC7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654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F65F-09F1-4C91-9D3F-F90B3611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86C0-6292-46D7-9655-470F84649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D605E-F2E4-4743-862C-A54DCE782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2C1A-87B3-4F62-A3C2-537D4CE0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D5-AC3E-483B-B018-EF22C00A07E3}" type="datetimeFigureOut">
              <a:rPr lang="en-PK" smtClean="0"/>
              <a:t>07/02/2022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1E93-44E5-4BFA-9202-9ECF69AD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33D03-C1DF-4100-BF75-A04E7F3C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D9-0DED-436F-9E7C-8C63A8AAC7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909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5D28-358F-4A95-96CA-E5BA5FBB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6A66D-288F-4E6F-A1D1-DE489875B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3AF0C-D269-4BB3-9943-2A4D273EA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B10A8-BD42-4AC0-AA34-55136F025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47E81-475A-409C-BF55-30B87B276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F0534-C61D-48A2-BAC6-63125CAA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D5-AC3E-483B-B018-EF22C00A07E3}" type="datetimeFigureOut">
              <a:rPr lang="en-PK" smtClean="0"/>
              <a:t>07/02/2022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EB808-F522-4FA1-838C-35645FAF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53602-60D7-4406-9892-7D6CFD9C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D9-0DED-436F-9E7C-8C63A8AAC7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2060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B9D2-4601-407D-8EE4-51ECB7F7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3CDFA-9A9C-4230-A896-F96AEA40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D5-AC3E-483B-B018-EF22C00A07E3}" type="datetimeFigureOut">
              <a:rPr lang="en-PK" smtClean="0"/>
              <a:t>07/02/2022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72B94-E926-403E-9631-B35481D9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C3A23-998B-44F0-A9D6-2984DB09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D9-0DED-436F-9E7C-8C63A8AAC7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502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58F52-537B-402D-BDE2-E2ED52A2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D5-AC3E-483B-B018-EF22C00A07E3}" type="datetimeFigureOut">
              <a:rPr lang="en-PK" smtClean="0"/>
              <a:t>07/02/2022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7DD03-1E41-4599-992E-D68C72A0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FF6C4-6DC0-4033-BECF-24274EB5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D9-0DED-436F-9E7C-8C63A8AAC7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164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7BF6-1C45-4B5A-A122-2D52F759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433E-6333-4EC0-93C2-60E0235BB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CBB6A-513D-4C27-A53D-10B1A353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9C65C-2725-46EE-B44B-42C54389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D5-AC3E-483B-B018-EF22C00A07E3}" type="datetimeFigureOut">
              <a:rPr lang="en-PK" smtClean="0"/>
              <a:t>07/02/2022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E2BD9-B9EB-4B8A-BD27-79BEEA01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2D2D8-AAB2-490C-AB70-EB3BECC8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D9-0DED-436F-9E7C-8C63A8AAC7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85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C56D-9B66-4EB8-85FC-5241F4F8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BF91B-F18E-4B80-A39C-3F69B8739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D2BD6-2684-45BD-A75E-5A4F23BC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6AED1-96F3-4ABF-B6B9-8C54CB19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D5-AC3E-483B-B018-EF22C00A07E3}" type="datetimeFigureOut">
              <a:rPr lang="en-PK" smtClean="0"/>
              <a:t>07/02/2022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6573D-F9EA-4AE9-A1F8-0642242E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3896B-73D8-4636-B016-9FEBCBA2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E0D9-0DED-436F-9E7C-8C63A8AAC7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97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9837B-AACF-49DF-9BDE-9EE5C3DD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3C885-0B33-45D6-912D-BA4526B2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82470-EAF4-4353-A7BF-DEDB0B239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E4AD5-AC3E-483B-B018-EF22C00A07E3}" type="datetimeFigureOut">
              <a:rPr lang="en-PK" smtClean="0"/>
              <a:t>07/02/2022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C02CB-7AC4-45E7-AEC0-543E66CFA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C1362-F0F6-4962-8C4C-4DB867A43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E0D9-0DED-436F-9E7C-8C63A8AAC7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865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F765-8E07-4AA1-92A8-FC6DBE69C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Y-Bus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339D6-1DD3-4DAF-92B8-4C3A5B499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Experiment_4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971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F8EBB1-4508-44E9-8177-4996B876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83" y="1055182"/>
            <a:ext cx="5739619" cy="47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6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ED8D1-4D7A-460A-BC35-99AD170C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78" y="704483"/>
            <a:ext cx="8440616" cy="55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6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E0919-8D49-4B50-8610-C6B99B88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857250"/>
            <a:ext cx="7124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5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6F88BB-FD51-4151-BBA8-E7A1F2F9D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895915"/>
            <a:ext cx="9495692" cy="18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B56D3-B69F-4588-80DA-48193455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2" y="1463040"/>
            <a:ext cx="9003322" cy="16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6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C28169-F39F-4772-ABF5-1386F92F0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1" y="309489"/>
            <a:ext cx="5032416" cy="62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9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A6B56-17CD-4C7D-BA6E-A4AA9F01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038225"/>
            <a:ext cx="62388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7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6148-D57D-4720-916C-6FC1579F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A400-47FD-4FBE-8A09-541021690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Task1 :</a:t>
            </a:r>
          </a:p>
          <a:p>
            <a:r>
              <a:rPr lang="en-US" dirty="0"/>
              <a:t>Create circuit in Simulink and find the value </a:t>
            </a:r>
            <a:r>
              <a:rPr lang="en-US" b="1" dirty="0"/>
              <a:t>Voltages in steady state</a:t>
            </a:r>
          </a:p>
          <a:p>
            <a:r>
              <a:rPr lang="en-US" dirty="0"/>
              <a:t>Find Y bus by hand calculation and I matrix, Calculate value of V using MATLAB (Y bus inverse I).</a:t>
            </a:r>
          </a:p>
          <a:p>
            <a:r>
              <a:rPr lang="en-US" dirty="0"/>
              <a:t>Task 2: </a:t>
            </a:r>
          </a:p>
          <a:p>
            <a:r>
              <a:rPr lang="en-US" dirty="0"/>
              <a:t>Kron reduction method to eliminate Bus 1, and follow same procedure of Step 1.</a:t>
            </a:r>
          </a:p>
          <a:p>
            <a:r>
              <a:rPr lang="en-US" dirty="0"/>
              <a:t>At end make tables in MS Word and compare Simulink values with calculated values.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0888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74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Y-Bus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Y-Bus</dc:title>
  <dc:creator>DELL</dc:creator>
  <cp:lastModifiedBy>DELL</cp:lastModifiedBy>
  <cp:revision>5</cp:revision>
  <dcterms:created xsi:type="dcterms:W3CDTF">2021-04-28T06:26:53Z</dcterms:created>
  <dcterms:modified xsi:type="dcterms:W3CDTF">2022-02-07T08:26:27Z</dcterms:modified>
</cp:coreProperties>
</file>