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C09-F340-4F8E-AE20-F7E51567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C6D45-724B-4FB0-B7E2-135B66F8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1DAD-D6F5-40E2-99BD-0253787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FC5D-A925-4D9E-AE97-C098DBBB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56F-9772-4640-84C9-BE8643A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00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A35A-21A1-4E00-A95E-0D5276E2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E2FB-AD1D-47AC-A288-8D736C01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9F75-2160-4363-A801-C40557B3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D7EB-6039-4A18-90D3-80CEBB3A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749F-089F-4043-BA74-AF95750C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90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F70F8-0B07-4FBE-8C1F-4885B5F53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6585-BBF6-4CC7-868E-3336E0E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4B0-2695-40CD-8E7E-91F64174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62D3-39F9-4F36-99B0-4CA0176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80AA-7A75-4FD2-A6E6-7EBC2620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382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B3EB-84DA-4B56-A7C7-1A0545E7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D6F7-0CC6-438E-84B7-B1EB12E0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440B-8A43-4E47-9533-0B861168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3B97-1F92-41F5-A199-E5E75831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5FEE-0E91-4EFF-A1BF-7B67BAD9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487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462D-2E3A-4AC0-8F11-81439304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D29B-9D1E-4C31-97A8-271E7A49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450B-8B76-4F3E-A01C-2BC4FEEB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FEC6-83E7-423D-8896-C47F914A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E543-E670-4EE7-BCD5-678DE9CE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63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B111-9345-4F50-AC88-73F7261D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729C-BB9E-41D3-9F0B-3997E5451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10E39-451B-4F06-86F1-52C597B9A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4179-AF62-4A39-B2B3-C765582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A1E8-9595-4A7F-B634-47C0F82B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7EFD-1808-49F6-BCBF-DDD91618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341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B54C-16A4-4A89-BE48-58EEA6A8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1E32-43A3-4D94-8C8F-E489896E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3E777-A2FF-4809-BB27-E2AF8054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EAB4F-7F4C-4810-9C81-C03459784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E3811-2179-4B3B-B4A5-6E695050C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A098F-C229-4BEB-B3F0-E563091E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A88AC-099C-4380-B8E8-F229594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B2BAB-F16C-401B-8E11-E666F32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47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006F-3EE3-4851-B483-98EE879F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D012D-6668-482E-B103-F3E787E5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3608E-4366-4417-A4A4-6F39C144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2B96-99AC-47C1-87B0-22BA0C9C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09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DB245-9005-403B-A540-52C49177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19F03-524C-4305-A3C5-0ED89599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D2CBA-5E83-4910-96AB-669198E0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754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D92-0907-4E7C-ADA3-AC8D091D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F930-33FB-4536-89D1-A973524F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27C1-34EB-422C-B01B-C4AE3B4E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7BD0-0FD3-4896-BE7A-5C82DD7B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74D0-4C89-495A-9FCE-836A9EE3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CCFC-9AA6-4FE9-96C2-843A734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6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CD78-FBA7-46CD-B763-A516390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187A1-B0DF-4171-8E73-75C07EA91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F4C0-C448-47E2-8F28-F9F101DB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9172-91D1-4AAE-B866-39153EC3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5280-8DC3-48E8-99DC-FA2F328A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75CAD-1219-43BE-AAEC-159EF3BF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2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E36E5-2CC5-43BF-8615-A8EFAC2B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53D4-9428-499E-B804-C1AE0A38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9225-0F66-4753-95C4-C6DE0AFD2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276-3A8B-4052-AC56-758BCC35F4E5}" type="datetimeFigureOut">
              <a:rPr lang="en-PK" smtClean="0"/>
              <a:t>21/02/2022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57EB-9029-4C24-BFD2-D5A30998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99C4-A0D1-4370-98E9-0A1FA71B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99CC-C270-4E58-AE81-4FD7C98EFF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06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EAF5-4BEB-4AC4-879C-4C88480D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Lab_05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3AF0F-9E76-4162-93E8-FC93627E2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Tap Changing Transformer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34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74E-DBF4-4F00-9CF8-F68A6B88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Changing Transformer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AED4-D1CE-46F4-B330-A85540A5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purpose of a tap changer is to regulate the output voltage of a transformer. It does this by altering the number of turns in one winding and thereby changing the turns ratio of the transformer.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78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C80D-47DB-44F1-8A2E-B2D6EF03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67DAE-5890-4026-A308-118009CFD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786" y="1825625"/>
            <a:ext cx="2010428" cy="4351338"/>
          </a:xfrm>
        </p:spPr>
      </p:pic>
    </p:spTree>
    <p:extLst>
      <p:ext uri="{BB962C8B-B14F-4D97-AF65-F5344CB8AC3E}">
        <p14:creationId xmlns:p14="http://schemas.microsoft.com/office/powerpoint/2010/main" val="30251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27F-40AA-4E54-BC68-1E0183E3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F135E-B87D-49B1-8D3A-8D231172C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5" y="1927274"/>
            <a:ext cx="4948677" cy="3845670"/>
          </a:xfrm>
        </p:spPr>
      </p:pic>
    </p:spTree>
    <p:extLst>
      <p:ext uri="{BB962C8B-B14F-4D97-AF65-F5344CB8AC3E}">
        <p14:creationId xmlns:p14="http://schemas.microsoft.com/office/powerpoint/2010/main" val="19008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5DEC-AAAE-4A6C-A30C-66AE41B6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FBD48-2A58-4B90-B84A-42E71A37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3077369"/>
            <a:ext cx="6296025" cy="1847850"/>
          </a:xfrm>
        </p:spPr>
      </p:pic>
    </p:spTree>
    <p:extLst>
      <p:ext uri="{BB962C8B-B14F-4D97-AF65-F5344CB8AC3E}">
        <p14:creationId xmlns:p14="http://schemas.microsoft.com/office/powerpoint/2010/main" val="71725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2CBA-2BE7-4290-8E2E-8468A0DB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413C-2D94-4BDF-9069-883BF3AD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597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Lab_05</vt:lpstr>
      <vt:lpstr>Tap Changing Transformer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Lab_13</dc:title>
  <dc:creator>DELL</dc:creator>
  <cp:lastModifiedBy>DELL</cp:lastModifiedBy>
  <cp:revision>6</cp:revision>
  <dcterms:created xsi:type="dcterms:W3CDTF">2020-07-26T15:31:24Z</dcterms:created>
  <dcterms:modified xsi:type="dcterms:W3CDTF">2022-02-21T07:01:52Z</dcterms:modified>
</cp:coreProperties>
</file>