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ADB5-1371-45E4-AB84-38D18A45C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C268C-8385-4A8C-A13C-67A7FCE0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9049-FC66-4292-B8E3-43A781D9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3134-5FCA-482F-93E8-D0173EF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86E-C1C0-4918-9D0F-A233C20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462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F8CE-C47F-41F1-9517-AE62C56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180A-3755-4693-9A8F-C0CBC49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4355-7E5C-4CCD-887F-DA6AB201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58E1-77EA-4573-8823-337B183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02D9-96E1-4C9D-99F8-5582F028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34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E833A-8D34-4033-A154-107C3877F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59843-ECE3-4B84-9693-51EB6E4F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B3BD-DEDB-4AB8-82C2-7460861F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0C87-4184-4F5A-9C20-82CAAF11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BC3-404A-4682-8CE9-27ECC533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1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FBE0-7BF2-4C6E-A562-A32718D4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9E19-A9B0-4F77-B6C8-F139C4F4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4BBB-8183-4CD3-A710-D764A184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EF15-D896-4C4B-A0F8-1FE0006E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6DAF-2316-4B74-8709-66EE597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03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A4D-C9F5-433C-866D-B3B7A822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1A3D-395C-4F7E-B79F-A3394E38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A0DB-8C03-4F52-B153-2603ED22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27B9-B330-44DA-91B5-3B165F9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2CFB-3283-4D9E-B11F-A38FE5C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8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E965-03A7-4C61-AB8F-29BD2CB1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A6EF-1E27-41F2-A9E3-6C4ED286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126B-5024-4C6E-AD3A-7281CA69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D350-0FE6-48E9-828D-7B9D3C1F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81A1-4CE4-414F-8449-0A155025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E85C-0755-4799-BF9D-429D7B1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77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69FB-D645-425C-85B9-6CDC14B4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2617-C9E1-4FF2-AD9F-A1077851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71D2-CF8B-4F55-BEE3-3F195F52B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02B3A-1785-4CE9-B286-6D5E8E9B3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307BF-F575-42C9-8554-BDD2FBEE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48803-7601-4637-9D21-44A91D6D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4D79-5725-4337-92E1-165C967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AC2D6-1401-4A12-AA0C-B830471B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25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768-77D9-427C-9ED0-CCFFEC3E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F0E91-F546-4D8C-8CA8-D2BB8E9F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C2C8-2603-410D-9CBE-E3777E4E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CA47-6F84-4A3C-BCC7-10A96708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07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968D6-BF27-45EA-8979-7F83019B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4FBBB-BDA0-47BA-9610-889F4C16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D309-275A-4B21-A23F-69D809D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31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8CBF-A743-4C01-AA24-3EA39C3D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41C8-C8B7-4DBC-ABFB-D7F6A540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06281-8C1F-42FA-B689-ED296D4A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2747-9C15-4285-9171-6661CFA3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AA08-9702-4BDF-A088-E71CADE2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8BC3-01A7-4249-82F8-FE167BC1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58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2EAD-79BC-47DF-BA05-498FB8C1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D887E-FA8E-4DB4-82BD-AEAEBAF5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118B-99C1-45BF-8DC1-F2C76DBA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A0F3-5096-4F1B-A710-29F141CB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A24C9-1735-4044-9D49-DE9426D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E463-359B-4B16-A669-F2487C3A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35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6FBA-E7A4-4B9B-A494-B97C3ACE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2D49-21CD-4CEF-BE31-7151A61D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9C78-6587-4EF4-B9B1-4168C258C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6DB8-C873-426F-B0DE-EA471CF9152E}" type="datetimeFigureOut">
              <a:rPr lang="en-PK" smtClean="0"/>
              <a:t>26/05/2021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F39F-CBE2-4422-919E-6A04A364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0C85-9FD3-4A18-B4A5-9E9CAC85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E5A0-61FF-4BFF-AEA3-A402C6B838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7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227-E586-4727-A422-726B46EBC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Shunt capacitance Affect on Transmission Lines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BC07-6BC7-4925-8981-2ADF16757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03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6"/>
    </mc:Choice>
    <mc:Fallback xmlns="">
      <p:transition spd="slow" advTm="80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A85A-7524-490C-84C7-8A0EE7BE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Capacitance in PWS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DEC9-A7E8-40E1-8FE3-6AE08DCD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PWS increase line inductance in </a:t>
            </a:r>
            <a:r>
              <a:rPr lang="en-US" dirty="0" err="1"/>
              <a:t>pu</a:t>
            </a:r>
            <a:r>
              <a:rPr lang="en-US" dirty="0"/>
              <a:t> and check the affect on load side Voltage in </a:t>
            </a:r>
            <a:r>
              <a:rPr lang="en-US" dirty="0" err="1"/>
              <a:t>pu</a:t>
            </a:r>
            <a:r>
              <a:rPr lang="en-US" dirty="0"/>
              <a:t> value. </a:t>
            </a:r>
          </a:p>
          <a:p>
            <a:r>
              <a:rPr lang="en-US" dirty="0"/>
              <a:t>In PWS increase line resistance in in </a:t>
            </a:r>
            <a:r>
              <a:rPr lang="en-US" dirty="0" err="1"/>
              <a:t>pu</a:t>
            </a:r>
            <a:r>
              <a:rPr lang="en-US" dirty="0"/>
              <a:t> and check the affect on load side voltage in PU value. </a:t>
            </a:r>
          </a:p>
          <a:p>
            <a:r>
              <a:rPr lang="en-US" dirty="0"/>
              <a:t>In both top cases increase or decrease the value of shunt capacitance to set close to near 1 </a:t>
            </a:r>
            <a:r>
              <a:rPr lang="en-US" dirty="0" err="1"/>
              <a:t>pu</a:t>
            </a:r>
            <a:r>
              <a:rPr lang="en-US" dirty="0"/>
              <a:t>. </a:t>
            </a:r>
          </a:p>
          <a:p>
            <a:r>
              <a:rPr lang="en-US" dirty="0"/>
              <a:t>Draw graph and table for different value of line resistance and inductances corresponding different shunt capacitance value.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373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"/>
    </mc:Choice>
    <mc:Fallback xmlns="">
      <p:transition spd="slow" advTm="6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A6C6-3B44-46AA-8047-4CED5971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F3E4-3102-45F9-B601-1A895E71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is done in single phase system and draw tables and graphs. </a:t>
            </a:r>
          </a:p>
          <a:p>
            <a:r>
              <a:rPr lang="en-US" dirty="0"/>
              <a:t>Simulation is done in three phase system and draw tables and graphs. </a:t>
            </a:r>
          </a:p>
          <a:p>
            <a:r>
              <a:rPr lang="en-US" dirty="0"/>
              <a:t>Simulation is performed in PWS and draw tables and graphs. See the affects by changing the transmission lines resistance and reactance alternatively.</a:t>
            </a:r>
          </a:p>
          <a:p>
            <a:r>
              <a:rPr lang="en-US" dirty="0"/>
              <a:t>All above tasks are done for medium </a:t>
            </a:r>
            <a:r>
              <a:rPr lang="en-US"/>
              <a:t>transmission lines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98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"/>
    </mc:Choice>
    <mc:Fallback xmlns="">
      <p:transition spd="slow" advTm="5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FE15-5C57-4C56-BB7B-E830A25A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Line Model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9C949-F788-4504-9C0E-C9A90E0FA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18" y="2166559"/>
            <a:ext cx="7469945" cy="3530856"/>
          </a:xfrm>
        </p:spPr>
      </p:pic>
    </p:spTree>
    <p:extLst>
      <p:ext uri="{BB962C8B-B14F-4D97-AF65-F5344CB8AC3E}">
        <p14:creationId xmlns:p14="http://schemas.microsoft.com/office/powerpoint/2010/main" val="19214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"/>
    </mc:Choice>
    <mc:Fallback xmlns="">
      <p:transition spd="slow" advTm="18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A83-F886-42C2-BF89-5552C8A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Line Model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9AF1B-F909-4882-A406-574CA8FF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49" y="2242686"/>
            <a:ext cx="8215533" cy="3609474"/>
          </a:xfrm>
        </p:spPr>
      </p:pic>
    </p:spTree>
    <p:extLst>
      <p:ext uri="{BB962C8B-B14F-4D97-AF65-F5344CB8AC3E}">
        <p14:creationId xmlns:p14="http://schemas.microsoft.com/office/powerpoint/2010/main" val="2584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spd="slow" advTm="8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7CFA-CE11-4370-BE1F-A2FE170C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Line Model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87083-5829-4EE9-A3EE-E3F8DCB7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9" y="1985962"/>
            <a:ext cx="8060787" cy="3612980"/>
          </a:xfrm>
        </p:spPr>
      </p:pic>
    </p:spTree>
    <p:extLst>
      <p:ext uri="{BB962C8B-B14F-4D97-AF65-F5344CB8AC3E}">
        <p14:creationId xmlns:p14="http://schemas.microsoft.com/office/powerpoint/2010/main" val="40598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"/>
    </mc:Choice>
    <mc:Fallback xmlns="">
      <p:transition spd="slow" advTm="6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A6E7-51C0-4F60-8571-CCF8E651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85631-7E44-4A6A-80EE-93237CF2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9" y="1825625"/>
            <a:ext cx="4706966" cy="4351338"/>
          </a:xfrm>
        </p:spPr>
      </p:pic>
    </p:spTree>
    <p:extLst>
      <p:ext uri="{BB962C8B-B14F-4D97-AF65-F5344CB8AC3E}">
        <p14:creationId xmlns:p14="http://schemas.microsoft.com/office/powerpoint/2010/main" val="231937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4"/>
    </mc:Choice>
    <mc:Fallback xmlns="">
      <p:transition spd="slow" advTm="29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C4B-66EA-4E8E-A1B7-9E249ADE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Compensation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E0FAA-B23B-43D7-B04C-8D0FB557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897" y="2053883"/>
            <a:ext cx="7090117" cy="3099936"/>
          </a:xfrm>
        </p:spPr>
      </p:pic>
    </p:spTree>
    <p:extLst>
      <p:ext uri="{BB962C8B-B14F-4D97-AF65-F5344CB8AC3E}">
        <p14:creationId xmlns:p14="http://schemas.microsoft.com/office/powerpoint/2010/main" val="7124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"/>
    </mc:Choice>
    <mc:Fallback xmlns="">
      <p:transition spd="slow" advTm="12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CA5B-54AF-4783-8649-FAC0FB56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Capacitance in MATLAB/Simulink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34A21-080F-4747-85C5-3AACA6C1D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2" y="2001044"/>
            <a:ext cx="9667875" cy="4000500"/>
          </a:xfrm>
        </p:spPr>
      </p:pic>
    </p:spTree>
    <p:extLst>
      <p:ext uri="{BB962C8B-B14F-4D97-AF65-F5344CB8AC3E}">
        <p14:creationId xmlns:p14="http://schemas.microsoft.com/office/powerpoint/2010/main" val="5629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"/>
    </mc:Choice>
    <mc:Fallback xmlns="">
      <p:transition spd="slow" advTm="13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A18-0688-4D55-87FA-36F90D4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036A1-4F31-471A-AFD4-979A2D38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070" y="1825625"/>
            <a:ext cx="6606382" cy="4351338"/>
          </a:xfrm>
        </p:spPr>
      </p:pic>
    </p:spTree>
    <p:extLst>
      <p:ext uri="{BB962C8B-B14F-4D97-AF65-F5344CB8AC3E}">
        <p14:creationId xmlns:p14="http://schemas.microsoft.com/office/powerpoint/2010/main" val="4227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"/>
    </mc:Choice>
    <mc:Fallback xmlns="">
      <p:transition spd="slow" advTm="10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BE94-1343-4C94-BE64-5BB85E59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Capacitance in PWS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C822E-B027-404F-B7B2-B644B975A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2663031"/>
            <a:ext cx="7381875" cy="2676525"/>
          </a:xfrm>
        </p:spPr>
      </p:pic>
    </p:spTree>
    <p:extLst>
      <p:ext uri="{BB962C8B-B14F-4D97-AF65-F5344CB8AC3E}">
        <p14:creationId xmlns:p14="http://schemas.microsoft.com/office/powerpoint/2010/main" val="41952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Shunt capacitance Affect on Transmission Lines</vt:lpstr>
      <vt:lpstr>Transmission Line Model</vt:lpstr>
      <vt:lpstr>Transmission Line Model</vt:lpstr>
      <vt:lpstr>Transmission Line Model</vt:lpstr>
      <vt:lpstr>PowerPoint Presentation</vt:lpstr>
      <vt:lpstr>Shunt Compensation </vt:lpstr>
      <vt:lpstr>Shunt Capacitance in MATLAB/Simulink</vt:lpstr>
      <vt:lpstr>PowerPoint Presentation</vt:lpstr>
      <vt:lpstr>Shunt Capacitance in PWS</vt:lpstr>
      <vt:lpstr>Shunt Capacitance in PWS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Shunt capacitance Affect on Transmission Lines</dc:title>
  <dc:creator>DELL</dc:creator>
  <cp:lastModifiedBy>DELL</cp:lastModifiedBy>
  <cp:revision>13</cp:revision>
  <dcterms:created xsi:type="dcterms:W3CDTF">2020-07-13T08:45:35Z</dcterms:created>
  <dcterms:modified xsi:type="dcterms:W3CDTF">2021-05-26T08:33:21Z</dcterms:modified>
</cp:coreProperties>
</file>