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A45B-4435-4A9F-99D3-F7925D34915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F071-A9E7-42CE-8D5F-F0CB57E9F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 Frequency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 Frequency Control, Real Power Frequency Control </a:t>
            </a:r>
          </a:p>
          <a:p>
            <a:r>
              <a:rPr lang="en-US" dirty="0" smtClean="0"/>
              <a:t> Automatic Generation Control( freq. deviation=0)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46669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194400"/>
            <a:ext cx="6629400" cy="100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71569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05000"/>
            <a:ext cx="7239000" cy="435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953000"/>
            <a:ext cx="304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59626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448050"/>
            <a:ext cx="57626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LFC in an interconnected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basic role of LFC is: </a:t>
            </a:r>
          </a:p>
          <a:p>
            <a:pPr marL="514350" indent="-514350">
              <a:buAutoNum type="arabicPeriod"/>
            </a:pPr>
            <a:r>
              <a:rPr lang="en-US" dirty="0" smtClean="0"/>
              <a:t>To maintain the desired megawatt output power of a generator matching with the changing load. </a:t>
            </a:r>
          </a:p>
          <a:p>
            <a:pPr marL="514350" indent="-514350">
              <a:buNone/>
            </a:pPr>
            <a:r>
              <a:rPr lang="en-US" dirty="0" smtClean="0"/>
              <a:t>2. To assist in controlling the frequency of larger interconnection. </a:t>
            </a:r>
          </a:p>
          <a:p>
            <a:pPr marL="514350" indent="-514350">
              <a:buNone/>
            </a:pPr>
            <a:r>
              <a:rPr lang="en-US" dirty="0" smtClean="0"/>
              <a:t>3. To keep the net interchange power between pool members, at the predetermined values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small and slow changes in load and frequency.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3437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70389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6248400" y="2286000"/>
            <a:ext cx="152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6705600" y="30480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ine Callout 2 (No Border) 9"/>
          <p:cNvSpPr/>
          <p:nvPr/>
        </p:nvSpPr>
        <p:spPr>
          <a:xfrm>
            <a:off x="7086600" y="3276600"/>
            <a:ext cx="1600200" cy="9906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936"/>
              <a:gd name="adj6" fmla="val -30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 &amp; Load Block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8048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6000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572000"/>
            <a:ext cx="79152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6172200"/>
            <a:ext cx="1971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8867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8248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438400"/>
            <a:ext cx="2057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14800"/>
            <a:ext cx="80295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334001"/>
            <a:ext cx="7095795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3915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7459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63674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Automatic Generation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0389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05200"/>
            <a:ext cx="7944456" cy="302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Load Frequency Control</vt:lpstr>
      <vt:lpstr>LFC in an interconnected system</vt:lpstr>
      <vt:lpstr>Slide 3</vt:lpstr>
      <vt:lpstr>Slide 4</vt:lpstr>
      <vt:lpstr>Problem Statement</vt:lpstr>
      <vt:lpstr>Slide 6</vt:lpstr>
      <vt:lpstr>Slide 7</vt:lpstr>
      <vt:lpstr>Slide 8</vt:lpstr>
      <vt:lpstr>Automatic Generation Control</vt:lpstr>
      <vt:lpstr>Slide 10</vt:lpstr>
      <vt:lpstr>Problem Statement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Frequency Control</dc:title>
  <dc:creator>HP</dc:creator>
  <cp:lastModifiedBy>Shakeel Ayjaz</cp:lastModifiedBy>
  <cp:revision>15</cp:revision>
  <dcterms:created xsi:type="dcterms:W3CDTF">2016-09-27T06:28:17Z</dcterms:created>
  <dcterms:modified xsi:type="dcterms:W3CDTF">2016-10-18T15:13:58Z</dcterms:modified>
</cp:coreProperties>
</file>