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8" r:id="rId2"/>
    <p:sldId id="279" r:id="rId3"/>
    <p:sldId id="280" r:id="rId4"/>
    <p:sldId id="281" r:id="rId5"/>
    <p:sldId id="286" r:id="rId6"/>
    <p:sldId id="287" r:id="rId7"/>
    <p:sldId id="288" r:id="rId8"/>
    <p:sldId id="289" r:id="rId9"/>
    <p:sldId id="290" r:id="rId10"/>
    <p:sldId id="292" r:id="rId11"/>
    <p:sldId id="29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7EB97-D757-44FC-B297-1A65D6078755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09237-3833-4222-A948-E149C041D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37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EA33-28FC-430E-AFE7-F07E8E56C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70D26-122A-44CB-9ED7-62B4BA602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B4A8-5036-404C-89BF-DC923033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26A3-8CC9-4BAC-8CA3-5FF4062A3F65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41644-FEC6-4664-98FA-40FB98FB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EE807-5D68-443B-9339-6247EF16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70-4685-41A7-B3E8-D4BA6A37A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3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DBC9-2590-435D-B8AF-15BEEF09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79CAA-34F6-4FF8-9CBC-BEC456104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000AC-D558-43D5-BD72-AA30DD22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26A3-8CC9-4BAC-8CA3-5FF4062A3F65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F7127-22B8-4436-AD4C-CAF59EF2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67AC5-CF14-4422-B10D-BB22F9B4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70-4685-41A7-B3E8-D4BA6A37A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5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C5B2A-DB54-46CA-902C-D95BF7C21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66975-7DCA-41EE-8197-03873FC74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4D812-74C1-46CF-AA6B-ECE39121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26A3-8CC9-4BAC-8CA3-5FF4062A3F65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57D74-CF91-4ACF-A443-B50D586A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D13E2-E563-4F16-8EE3-554E94F4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70-4685-41A7-B3E8-D4BA6A37A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3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087F-19D9-402F-9929-C6806F42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AEA0E-A577-4D75-8759-38CF28D35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36214-7336-4225-B27E-46C91444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26A3-8CC9-4BAC-8CA3-5FF4062A3F65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11A26-C854-4937-9A9C-E4AA5AC9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89243-B2C5-4078-9490-B311AE04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70-4685-41A7-B3E8-D4BA6A37A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9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5572-CA37-4705-BF4D-22EAE5EC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220FC-889F-4DD4-B895-3FFB57F5F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F5B91-CCC7-4DA9-9A60-F5A5D7CF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26A3-8CC9-4BAC-8CA3-5FF4062A3F65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BE6CC-3998-4C4C-8515-17008374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A67B2-3134-4E04-B7A7-1DF1BB23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70-4685-41A7-B3E8-D4BA6A37A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3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AB3D-EB10-401D-9E59-1293E191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30B3-2755-49FF-AB3D-C779AED22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7AF7A-6091-4117-B981-B2D14BFCB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B9790-7404-4CFC-96D6-9FEA212C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26A3-8CC9-4BAC-8CA3-5FF4062A3F65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B75C2-73AA-47A1-AFA5-02CD67DF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3083-CC9C-40FE-A575-08C44770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70-4685-41A7-B3E8-D4BA6A37A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9EBA-93C1-4D8E-9A17-7DC39FE3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C7F8C-438C-483E-8C4F-E1BDAA1BF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FF194-7CE4-4DD0-9359-31CF5AD2C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702E4-96EB-425F-AD07-7BE4E2EC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3922A-14AC-4EC6-87A4-31456B775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908E5-44EA-4C97-ACA2-D28D17F7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26A3-8CC9-4BAC-8CA3-5FF4062A3F65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998E7-709D-4A68-9C81-1A8EBBCE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0CF6C-F20D-4377-811E-11303227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70-4685-41A7-B3E8-D4BA6A37A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2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830F-37EA-43F8-A050-880BA9C1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CB817-5503-46BA-86F6-C998F0AE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26A3-8CC9-4BAC-8CA3-5FF4062A3F65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1BFD8-4EBB-4893-A358-38A24A86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CE557-CDD4-4578-8D2A-D278B652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70-4685-41A7-B3E8-D4BA6A37A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3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F09BA-A74E-4919-B2EF-CD8C6AFA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26A3-8CC9-4BAC-8CA3-5FF4062A3F65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21CDC-C2E7-49E7-9122-618E23B6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C09D7-4B5D-408C-A1FE-C3D8F0A1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70-4685-41A7-B3E8-D4BA6A37A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2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2330-D8A0-4EFF-8FD1-9ED673A0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F3F6-5D8A-4F72-914C-7EA3608D2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2DBFF-CFF2-49B9-AFE8-C89C76A30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839B6-3673-4862-B1CB-CBB83D21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26A3-8CC9-4BAC-8CA3-5FF4062A3F65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6F0E4-F9B2-416C-BE81-1A430AAD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67E4-5388-4ED4-82DB-18B676DE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70-4685-41A7-B3E8-D4BA6A37A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4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8049-1585-4523-A116-84BFEC87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6BC270-5CB9-4C9E-A4A4-1305AE953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F734E-467A-467E-A03C-C76B0456E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6BE63-EEAB-4480-A808-7B18D1EF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26A3-8CC9-4BAC-8CA3-5FF4062A3F65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E85E7-7E40-4BA5-B0F3-F876F50B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821FB-56DC-4340-8F64-38804DD3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70-4685-41A7-B3E8-D4BA6A37A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5C053-9170-4E6E-B1F4-EAE26944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AC18C-3FAD-4820-848B-0F79B12D3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73322-17BD-4EAD-AFAE-4055D0ED5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426A3-8CC9-4BAC-8CA3-5FF4062A3F65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ECD90-0E92-405A-9DEF-967EEA341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1149A-6B22-43D9-96C6-2F448D1B2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7D370-4685-41A7-B3E8-D4BA6A37A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6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142C2B-A3AC-4C59-BD33-1247D20D9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14799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CA6237-06C6-4189-9D33-8EAF80294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9007EA-03A4-4D94-9A34-AB3664B28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0CE402-B17C-4535-99D5-3C92D20EC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E392A2-C814-487B-8607-0345BA108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89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0436D1-A853-4C16-8F6F-930CE9355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9657D6-7087-4032-B5FB-EC68335A4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9726" y="42779"/>
            <a:ext cx="124914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533241-1B9C-42F7-ADB5-917110666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3F72D-EEC4-4F7D-9809-6F0A3F839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1115" y="0"/>
            <a:ext cx="1236311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C73D05-4F35-4B75-A250-D55EC4B6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444EFF-547B-482A-B8FF-0D3EF0505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11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Ali Raza</dc:creator>
  <cp:lastModifiedBy>Muhammad Ali Raza</cp:lastModifiedBy>
  <cp:revision>2</cp:revision>
  <dcterms:created xsi:type="dcterms:W3CDTF">2022-10-25T10:52:08Z</dcterms:created>
  <dcterms:modified xsi:type="dcterms:W3CDTF">2022-10-25T10:53:18Z</dcterms:modified>
</cp:coreProperties>
</file>