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9" r:id="rId10"/>
    <p:sldId id="273" r:id="rId11"/>
    <p:sldId id="275" r:id="rId12"/>
    <p:sldId id="276" r:id="rId13"/>
    <p:sldId id="277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85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29D74-0816-4428-B4F9-32361551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1119187"/>
            <a:ext cx="8124825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25855-8B09-44E7-B1E8-8C329451E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74" y="0"/>
            <a:ext cx="789925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D7C5A9-D0B6-4E96-BD2B-86FBC088F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76" y="0"/>
            <a:ext cx="764484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BA9165-96FA-4C75-9565-6545B777C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47637"/>
            <a:ext cx="8543925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F4A343-121C-4EBD-BF22-1F990CC1B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75" y="0"/>
            <a:ext cx="78184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6B60D7-3073-4116-823D-7DCBDAF2B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51" y="0"/>
            <a:ext cx="768809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E04B41-8565-4B3C-9C93-9AB9E2C9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119062"/>
            <a:ext cx="7305675" cy="4905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D622FD-EF47-43DE-8281-A851C41EF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9" y="0"/>
            <a:ext cx="781714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C394C0-4EE2-468F-91EA-818F869EB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21" y="0"/>
            <a:ext cx="779195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FEDEC3-1541-46C2-89C4-EFD38E636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11" y="0"/>
            <a:ext cx="752957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9A49C4-762D-44F1-8518-2F2E431D6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79" y="0"/>
            <a:ext cx="826484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472003-A591-4DE7-998D-77135FCA1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26" y="0"/>
            <a:ext cx="793454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BA2B9D-58C7-4C48-8F5C-1F1CD38FF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79" y="0"/>
            <a:ext cx="8344641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Office PowerPoint</Application>
  <PresentationFormat>On-screen Show (16:9)</PresentationFormat>
  <Paragraphs>13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Muhammad Ali Raza</cp:lastModifiedBy>
  <cp:revision>19</cp:revision>
  <dcterms:created xsi:type="dcterms:W3CDTF">2022-08-31T06:38:24Z</dcterms:created>
  <dcterms:modified xsi:type="dcterms:W3CDTF">2022-09-13T02:52:14Z</dcterms:modified>
</cp:coreProperties>
</file>