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70" r:id="rId6"/>
    <p:sldId id="271" r:id="rId7"/>
    <p:sldId id="272" r:id="rId8"/>
    <p:sldId id="273" r:id="rId9"/>
    <p:sldId id="27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41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1698D-BB0E-408C-B754-115C8849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309687"/>
            <a:ext cx="72771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3DFD0-E6DD-447A-834E-5BAC8813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5" y="373981"/>
            <a:ext cx="8417420" cy="4647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6A99B-08D8-471F-BA87-1152F6CC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4" y="0"/>
            <a:ext cx="7680652" cy="5005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B5708-DD3B-4105-A497-F76FB6E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4" y="0"/>
            <a:ext cx="770347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BB11F-EBFA-4F73-B13F-5D8EEC17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36" y="0"/>
            <a:ext cx="74431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92905-3287-4B81-BB3F-DD28F002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" y="0"/>
            <a:ext cx="7696029" cy="4908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42E30-609C-4580-BD0A-EE2E1B9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94" y="0"/>
            <a:ext cx="8481212" cy="4796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7CC68-6F91-4C22-AF2E-700B8EDD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2" y="0"/>
            <a:ext cx="8352616" cy="4897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987F6-5D95-4136-9032-905E6609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0" y="0"/>
            <a:ext cx="7785880" cy="48286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Ali Raza</cp:lastModifiedBy>
  <cp:revision>11</cp:revision>
  <dcterms:created xsi:type="dcterms:W3CDTF">2022-08-31T07:05:38Z</dcterms:created>
  <dcterms:modified xsi:type="dcterms:W3CDTF">2022-10-27T11:45:10Z</dcterms:modified>
</cp:coreProperties>
</file>