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67" r:id="rId9"/>
    <p:sldId id="278" r:id="rId10"/>
    <p:sldId id="280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6387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839BDA-3607-4FC3-AAB3-7D895BCFD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87" y="1227551"/>
            <a:ext cx="7513855" cy="28308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E184DD-0CF3-4232-B3E5-BC50337C4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678" y="0"/>
            <a:ext cx="808264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58D7CC-4417-45E4-80DA-F2A7AEEB4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71" y="0"/>
            <a:ext cx="845065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7D0280-2140-4A07-A187-F6721BA3A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118" y="0"/>
            <a:ext cx="7487764" cy="48350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7257C5-11A9-480B-873F-CDCB64A2C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91" y="0"/>
            <a:ext cx="767041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443828-2DC5-4CE8-989B-2D1B9D649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24" y="0"/>
            <a:ext cx="809455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EB1D8B-B6E5-4976-A4D9-E0DFBBA5D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25" y="0"/>
            <a:ext cx="808035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A5531C-2CD0-4A8A-A967-68D066506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66" y="0"/>
            <a:ext cx="8115667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7EF6F2-2FA5-4F9E-9EB9-E092966C3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64" y="0"/>
            <a:ext cx="801467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CFF931-8231-499B-BBD2-EFBC7EB4F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35" y="0"/>
            <a:ext cx="8498329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Office PowerPoint</Application>
  <PresentationFormat>On-screen Show (16:9)</PresentationFormat>
  <Paragraphs>10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Muhammad Ali Raza</cp:lastModifiedBy>
  <cp:revision>16</cp:revision>
  <dcterms:created xsi:type="dcterms:W3CDTF">2022-08-31T07:12:17Z</dcterms:created>
  <dcterms:modified xsi:type="dcterms:W3CDTF">2022-10-27T11:46:27Z</dcterms:modified>
</cp:coreProperties>
</file>