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CV/Resume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4-Work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List all the jobs you’ve had :-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Name and location of the employer.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the organization does(if not clear from the name).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Your functional title.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long you served there.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Your duties and responsibilities.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Your significant achievements or contribution.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Quantify your accomplishments whenever possible.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Devote most space to the jobs that relate to your target position.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3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5-Relevant/Specialized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miscellaneous facts that relate to your career objective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Computer expertise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Good communication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Command over other languages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Related Certifications or Courses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6-Activities/Interests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other prominent aspects of your personality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Reading books/Newspapers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Speeches/Debates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Should also describe any volunteer activities that demonstrate your abilities---speaking, writing, touring experience, participation in creative projects or community services.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Job related interests, hobbies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7-Personal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optional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Includes bio-data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given on request.</a:t>
            </a:r>
          </a:p>
          <a:p>
            <a:r>
              <a:rPr lang="en-US" dirty="0" smtClean="0"/>
              <a:t>Should be of professional people, associates or high ranking related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1- CHRONOLOGICAL RESUME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Traditional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Person’s employment + educational history is listed in sequence.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Reverse order, starting with most recent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1- FUNCTIONAL RESUME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Organize your resume around a list of skills and accomplishments.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Academic experience comes in sub-ordinate section.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Focus attention on your areas of competence.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4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1- TARGETED RESUME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Shows how you qualify for a specific job.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Organized to focus attention on what you can do for a particular employer in a particular position.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Demonstrate you ability in the targeted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resume is a structured, written summary of a person’s education, employment background and job qualifications.</a:t>
            </a:r>
          </a:p>
          <a:p>
            <a:pPr algn="just"/>
            <a:r>
              <a:rPr lang="en-US" dirty="0" smtClean="0"/>
              <a:t>An outline of someone’s personal, educational and professional history, experience and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Resume is a form of advertising, designed to help you get an interview.</a:t>
            </a:r>
          </a:p>
          <a:p>
            <a:pPr algn="just"/>
            <a:r>
              <a:rPr lang="en-US" dirty="0" smtClean="0"/>
              <a:t>As in all forms of advertising , your objective is to call attention to your best features and downplay your disadvantages, without distorting or misrepresenting the facts.</a:t>
            </a:r>
          </a:p>
          <a:p>
            <a:pPr algn="just"/>
            <a:r>
              <a:rPr lang="en-US" dirty="0" smtClean="0"/>
              <a:t>Is very important as, it is the </a:t>
            </a:r>
            <a:r>
              <a:rPr lang="en-US" b="1" dirty="0" smtClean="0"/>
              <a:t>FIRST IMPRESSION </a:t>
            </a:r>
            <a:r>
              <a:rPr lang="en-US" dirty="0" smtClean="0"/>
              <a:t>that an employer gets of your personality.</a:t>
            </a:r>
          </a:p>
          <a:p>
            <a:pPr algn="just"/>
            <a:r>
              <a:rPr lang="en-US" dirty="0" smtClean="0"/>
              <a:t>Usually of one or two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howcasing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That a candidate thinks in terms of results.</a:t>
            </a:r>
          </a:p>
          <a:p>
            <a:pPr algn="just"/>
            <a:r>
              <a:rPr lang="en-US" dirty="0" smtClean="0"/>
              <a:t>Knows how to get things done.</a:t>
            </a:r>
          </a:p>
          <a:p>
            <a:pPr algn="just"/>
            <a:r>
              <a:rPr lang="en-US" dirty="0" smtClean="0"/>
              <a:t>Is well-rounded.</a:t>
            </a:r>
          </a:p>
          <a:p>
            <a:pPr algn="just"/>
            <a:r>
              <a:rPr lang="en-US" dirty="0" smtClean="0"/>
              <a:t>Shows signs of progress.</a:t>
            </a:r>
          </a:p>
          <a:p>
            <a:pPr algn="just"/>
            <a:r>
              <a:rPr lang="en-US" dirty="0" smtClean="0"/>
              <a:t>Has personal standards of excellence.</a:t>
            </a:r>
          </a:p>
          <a:p>
            <a:pPr algn="just"/>
            <a:r>
              <a:rPr lang="en-US" dirty="0" smtClean="0"/>
              <a:t>Is flexible and willing to try new things.</a:t>
            </a:r>
          </a:p>
          <a:p>
            <a:pPr algn="just"/>
            <a:r>
              <a:rPr lang="en-US" dirty="0" smtClean="0"/>
              <a:t>Possesses strong communication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 of a 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28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Title or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opening section of your CV should show at a glance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Who are you?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reach you?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a title or your name and address as a heading.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List your name, address, area code, and contact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2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Career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to five sentence summary of your area of expertise and career interest.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Two schools of thought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Your objective will be obvious from your qualification. It can be counter productive because it labels you as being interested in only one thing.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Employers will undoubtedly categorize you, so attach the right label first.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Be as specific as possible about what you want to do.</a:t>
            </a:r>
          </a:p>
          <a:p>
            <a:pPr algn="just"/>
            <a:r>
              <a:rPr lang="en-US" dirty="0" smtClean="0"/>
              <a:t>Avoid generalized statements or what a company can do for you.</a:t>
            </a:r>
          </a:p>
          <a:p>
            <a:pPr algn="just"/>
            <a:r>
              <a:rPr lang="en-US" dirty="0" smtClean="0"/>
              <a:t>“ A position allowing me to utilize my knowledge and expertize in different areas.”</a:t>
            </a:r>
          </a:p>
          <a:p>
            <a:pPr algn="just"/>
            <a:r>
              <a:rPr lang="en-US" b="1" dirty="0" smtClean="0"/>
              <a:t>SPECIFIC</a:t>
            </a:r>
          </a:p>
          <a:p>
            <a:pPr algn="just"/>
            <a:r>
              <a:rPr lang="en-US" dirty="0" smtClean="0"/>
              <a:t>“A position which allows me to apply my background in computer engineering and high performance relating to software technology.”</a:t>
            </a:r>
          </a:p>
          <a:p>
            <a:pPr algn="just"/>
            <a:r>
              <a:rPr lang="en-US" dirty="0" smtClean="0"/>
              <a:t>Effectiveness can be increased by including words that show long term interest.</a:t>
            </a:r>
          </a:p>
          <a:p>
            <a:pPr algn="just"/>
            <a:r>
              <a:rPr lang="en-US" dirty="0" smtClean="0"/>
              <a:t>Also, by including words that emphasize your major qualification of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3-Education</a:t>
            </a:r>
            <a:br>
              <a:rPr lang="en-US" dirty="0" smtClean="0"/>
            </a:br>
            <a:r>
              <a:rPr lang="en-US" sz="3200" dirty="0"/>
              <a:t>A</a:t>
            </a:r>
            <a:r>
              <a:rPr lang="en-US" sz="3200" dirty="0" smtClean="0"/>
              <a:t>cademic</a:t>
            </a:r>
            <a:r>
              <a:rPr lang="en-US" sz="4000" dirty="0" smtClean="0"/>
              <a:t> </a:t>
            </a:r>
            <a:r>
              <a:rPr lang="en-US" sz="3200" dirty="0"/>
              <a:t>Q</a:t>
            </a:r>
            <a:r>
              <a:rPr lang="en-US" sz="3200" dirty="0" smtClean="0"/>
              <a:t>ualifications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education is your strongest point, discuss it thoroughly and highlight it visually.</a:t>
            </a:r>
          </a:p>
          <a:p>
            <a:pPr algn="just"/>
            <a:r>
              <a:rPr lang="en-US" dirty="0" smtClean="0"/>
              <a:t>You can give headings like ‘Education”, “Professional College Training”, or “Academic Preparation”.</a:t>
            </a:r>
          </a:p>
          <a:p>
            <a:pPr algn="just"/>
            <a:r>
              <a:rPr lang="en-US" dirty="0" smtClean="0"/>
              <a:t>Begin with the highest level of educational achievements, include information such as, university attended, degrees earned, major honors, grades, average date of program completion, off-campus training sponsored by business, industry or govt.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6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E62B0FF27A049AF7DCC45D50211D2" ma:contentTypeVersion="2" ma:contentTypeDescription="Create a new document." ma:contentTypeScope="" ma:versionID="28241c7ac601d1b01f16d00a8cf9bf10">
  <xsd:schema xmlns:xsd="http://www.w3.org/2001/XMLSchema" xmlns:xs="http://www.w3.org/2001/XMLSchema" xmlns:p="http://schemas.microsoft.com/office/2006/metadata/properties" xmlns:ns2="591cb193-2112-473e-86d5-07b38ee5dde5" targetNamespace="http://schemas.microsoft.com/office/2006/metadata/properties" ma:root="true" ma:fieldsID="a55eae449cd02de5e5c136be2b288cd1" ns2:_="">
    <xsd:import namespace="591cb193-2112-473e-86d5-07b38ee5d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cb193-2112-473e-86d5-07b38ee5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148AF-55CF-4F25-B952-04C8035D150B}"/>
</file>

<file path=customXml/itemProps2.xml><?xml version="1.0" encoding="utf-8"?>
<ds:datastoreItem xmlns:ds="http://schemas.openxmlformats.org/officeDocument/2006/customXml" ds:itemID="{68C89DA7-C5E0-4935-B2C4-5589C91AC80F}"/>
</file>

<file path=customXml/itemProps3.xml><?xml version="1.0" encoding="utf-8"?>
<ds:datastoreItem xmlns:ds="http://schemas.openxmlformats.org/officeDocument/2006/customXml" ds:itemID="{BE490C2A-CDDE-4493-9529-F10B04F31F04}"/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90</TotalTime>
  <Words>696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CV/Resume</vt:lpstr>
      <vt:lpstr>Definition</vt:lpstr>
      <vt:lpstr>Purpose</vt:lpstr>
      <vt:lpstr>Showcasing</vt:lpstr>
      <vt:lpstr>Contents of a CV</vt:lpstr>
      <vt:lpstr>1- Title or Heading</vt:lpstr>
      <vt:lpstr>2- Career Objective</vt:lpstr>
      <vt:lpstr>PowerPoint Presentation</vt:lpstr>
      <vt:lpstr>3-Education Academic Qualifications</vt:lpstr>
      <vt:lpstr>4-Work Experience</vt:lpstr>
      <vt:lpstr>5-Relevant/Specialized Skills</vt:lpstr>
      <vt:lpstr>6-Activities/Interests</vt:lpstr>
      <vt:lpstr>7-Personal Data</vt:lpstr>
      <vt:lpstr>8-References</vt:lpstr>
      <vt:lpstr>Categories of CV</vt:lpstr>
      <vt:lpstr>Categories of CV</vt:lpstr>
      <vt:lpstr>Categories of CV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CV/Resume</dc:title>
  <dc:creator>Kamran</dc:creator>
  <cp:lastModifiedBy>Kamran Shaheen</cp:lastModifiedBy>
  <cp:revision>52</cp:revision>
  <dcterms:created xsi:type="dcterms:W3CDTF">2006-08-16T00:00:00Z</dcterms:created>
  <dcterms:modified xsi:type="dcterms:W3CDTF">2020-09-05T12:37:00Z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0x010100C63E62B0FF27A049AF7DCC45D50211D2</vt:lpwstr>
  </property>
</Properties>
</file>