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312" r:id="rId4"/>
    <p:sldId id="313" r:id="rId5"/>
    <p:sldId id="316" r:id="rId6"/>
    <p:sldId id="314" r:id="rId7"/>
    <p:sldId id="317" r:id="rId8"/>
    <p:sldId id="323" r:id="rId9"/>
    <p:sldId id="319" r:id="rId10"/>
    <p:sldId id="320" r:id="rId11"/>
    <p:sldId id="32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B9AAD-24D5-4918-8EDF-B332210074D7}" type="doc">
      <dgm:prSet loTypeId="hierarchy" loCatId="hierarchy" qsTypeId="urn:microsoft.com/office/officeart/2005/8/quickstyle/simple5" qsCatId="simple" csTypeId="urn:microsoft.com/office/officeart/2005/8/colors/accent3_4" csCatId="accent1" phldr="0"/>
      <dgm:spPr/>
      <dgm:t>
        <a:bodyPr/>
        <a:p>
          <a:endParaRPr lang="en-US"/>
        </a:p>
      </dgm:t>
    </dgm:pt>
    <dgm:pt modelId="{64128110-2BC2-4E83-AE3D-7442626E6916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rPr>
            <a:t>P</a:t>
          </a:r>
          <a:r>
            <a:rPr lang="en-US" sz="280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rPr>
            <a:t>roblems faced before  traffic signals</a:t>
          </a:r>
          <a:r>
            <a:rPr lang="en-US" sz="2800">
              <a:latin typeface="Times New Roman" panose="02020603050405020304" charset="0"/>
              <a:cs typeface="Times New Roman" panose="02020603050405020304" charset="0"/>
            </a:rPr>
            <a:t/>
          </a:r>
          <a:endParaRPr lang="en-US" sz="2800">
            <a:latin typeface="Times New Roman" panose="02020603050405020304" charset="0"/>
            <a:cs typeface="Times New Roman" panose="02020603050405020304" charset="0"/>
          </a:endParaRPr>
        </a:p>
      </dgm:t>
    </dgm:pt>
    <dgm:pt modelId="{7C4D8020-E6A5-42B0-ACC1-F3A6FF2AC2B4}" cxnId="{53BE4BA4-506A-405E-89B8-1CC3ADDF5598}" type="parTrans">
      <dgm:prSet/>
      <dgm:spPr/>
      <dgm:t>
        <a:bodyPr/>
        <a:p>
          <a:endParaRPr lang="en-US"/>
        </a:p>
      </dgm:t>
    </dgm:pt>
    <dgm:pt modelId="{EC14B256-0355-49D6-9784-F21A5D6A7477}" cxnId="{53BE4BA4-506A-405E-89B8-1CC3ADDF5598}" type="sibTrans">
      <dgm:prSet/>
      <dgm:spPr/>
      <dgm:t>
        <a:bodyPr/>
        <a:p>
          <a:endParaRPr lang="en-US"/>
        </a:p>
      </dgm:t>
    </dgm:pt>
    <dgm:pt modelId="{92A04347-DF1E-47FE-A68C-987B47AEB877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rPr>
            <a:t>L</a:t>
          </a:r>
          <a:r>
            <a:rPr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rPr>
            <a:t>o</a:t>
          </a:r>
          <a:r>
            <a: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rPr>
            <a:t>t of accidents occur.</a:t>
          </a:r>
          <a:r>
            <a:rPr>
              <a:sym typeface="+mn-ea"/>
            </a:rPr>
            <a:t> </a:t>
          </a:r>
          <a:r>
            <a:rPr lang="en-US">
              <a:latin typeface="Times New Roman" panose="02020603050405020304" charset="0"/>
              <a:cs typeface="Times New Roman" panose="02020603050405020304" charset="0"/>
            </a:rPr>
            <a:t/>
          </a:r>
          <a:endParaRPr lang="en-US">
            <a:latin typeface="Times New Roman" panose="02020603050405020304" charset="0"/>
            <a:cs typeface="Times New Roman" panose="02020603050405020304" charset="0"/>
          </a:endParaRPr>
        </a:p>
      </dgm:t>
    </dgm:pt>
    <dgm:pt modelId="{EBA3FC0C-6820-4F32-A9A9-FE17DB2D292C}" cxnId="{98875D3E-FAA6-467F-89E0-BEB6D4BA453E}" type="parTrans">
      <dgm:prSet/>
      <dgm:spPr/>
    </dgm:pt>
    <dgm:pt modelId="{6D68A5CC-A9B2-4619-9AC9-8A7F6D32EBA4}" cxnId="{98875D3E-FAA6-467F-89E0-BEB6D4BA453E}" type="sibTrans">
      <dgm:prSet/>
      <dgm:spPr/>
    </dgm:pt>
    <dgm:pt modelId="{225828B5-AAC3-48E3-8DDE-6E14A1E9FCE8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rPr>
            <a:t>T</a:t>
          </a:r>
          <a:r>
            <a: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rPr>
            <a:t>raffic police control was much expensive</a:t>
          </a:r>
          <a:r>
            <a: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rPr>
            <a:t>.</a:t>
          </a:r>
          <a:r>
            <a:rPr lang="en-US"/>
            <a:t/>
          </a:r>
          <a:endParaRPr lang="en-US"/>
        </a:p>
      </dgm:t>
    </dgm:pt>
    <dgm:pt modelId="{90F8E70F-E1C5-4691-812A-47839830C40B}" cxnId="{73B732DE-C401-4BF6-885B-17E2397A752D}" type="parTrans">
      <dgm:prSet/>
      <dgm:spPr/>
      <dgm:t>
        <a:bodyPr/>
        <a:p>
          <a:endParaRPr lang="en-US"/>
        </a:p>
      </dgm:t>
    </dgm:pt>
    <dgm:pt modelId="{6E8CAA27-4324-4304-92E5-3562A8011552}" cxnId="{73B732DE-C401-4BF6-885B-17E2397A752D}" type="sibTrans">
      <dgm:prSet/>
      <dgm:spPr/>
      <dgm:t>
        <a:bodyPr/>
        <a:p>
          <a:endParaRPr lang="en-US"/>
        </a:p>
      </dgm:t>
    </dgm:pt>
    <dgm:pt modelId="{37D77502-DD69-4FCD-BFD3-1B91FA3A0B41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rPr>
            <a:t>Difficulty in traffic handling.</a:t>
          </a:r>
          <a:r>
            <a:rPr lang="en-US"/>
            <a:t/>
          </a:r>
          <a:endParaRPr lang="en-US"/>
        </a:p>
      </dgm:t>
    </dgm:pt>
    <dgm:pt modelId="{56E3332C-AB51-492A-BF41-0AEAAF10CB36}" cxnId="{9CD816FC-E4C5-48D9-8D8C-CF4360472DBF}" type="parTrans">
      <dgm:prSet/>
      <dgm:spPr/>
      <dgm:t>
        <a:bodyPr/>
        <a:p>
          <a:endParaRPr lang="en-US"/>
        </a:p>
      </dgm:t>
    </dgm:pt>
    <dgm:pt modelId="{A79A0933-F266-4AC1-9DE1-FD7E900B09C8}" cxnId="{9CD816FC-E4C5-48D9-8D8C-CF4360472DBF}" type="sibTrans">
      <dgm:prSet/>
      <dgm:spPr/>
      <dgm:t>
        <a:bodyPr/>
        <a:p>
          <a:endParaRPr lang="en-US"/>
        </a:p>
      </dgm:t>
    </dgm:pt>
    <dgm:pt modelId="{81EE2E0C-6A5F-4B2C-ADA9-FDFFCB8C7AC8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rPr>
            <a:t>C</a:t>
          </a:r>
          <a:r>
            <a: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rPr>
            <a:t>ontrol traffic is difficult in foggy weather or at night or on a rainy day.</a:t>
          </a:r>
          <a:r>
            <a:rPr lang="en-US"/>
            <a:t/>
          </a:r>
          <a:endParaRPr lang="en-US"/>
        </a:p>
      </dgm:t>
    </dgm:pt>
    <dgm:pt modelId="{01FF1330-6476-4A29-B36A-956B908B4DC2}" cxnId="{5311074A-4F87-4307-AF9A-24CCF4D012A7}" type="parTrans">
      <dgm:prSet/>
      <dgm:spPr/>
      <dgm:t>
        <a:bodyPr/>
        <a:p>
          <a:endParaRPr lang="en-US"/>
        </a:p>
      </dgm:t>
    </dgm:pt>
    <dgm:pt modelId="{72C2C69A-BE49-48A9-B607-A2F8C3C08133}" cxnId="{5311074A-4F87-4307-AF9A-24CCF4D012A7}" type="sibTrans">
      <dgm:prSet/>
      <dgm:spPr/>
      <dgm:t>
        <a:bodyPr/>
        <a:p>
          <a:endParaRPr lang="en-US"/>
        </a:p>
      </dgm:t>
    </dgm:pt>
    <dgm:pt modelId="{0F89BA2F-7FB1-47A4-B6A8-9A821D15E1C1}" type="pres">
      <dgm:prSet presAssocID="{C17B9AAD-24D5-4918-8EDF-B332210074D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3B1D5CD-F6F5-420F-9336-DAB5AE405CAB}" type="pres">
      <dgm:prSet presAssocID="{64128110-2BC2-4E83-AE3D-7442626E6916}" presName="hierRoot1" presStyleCnt="0">
        <dgm:presLayoutVars>
          <dgm:hierBranch val="init"/>
        </dgm:presLayoutVars>
      </dgm:prSet>
      <dgm:spPr/>
    </dgm:pt>
    <dgm:pt modelId="{87C865EB-D9C7-4E5F-B312-83EF73AB58D0}" type="pres">
      <dgm:prSet presAssocID="{64128110-2BC2-4E83-AE3D-7442626E6916}" presName="rootComposite1" presStyleCnt="0"/>
      <dgm:spPr/>
    </dgm:pt>
    <dgm:pt modelId="{3F87A36D-B515-4CB3-9442-512F3C54FBDD}" type="pres">
      <dgm:prSet presAssocID="{64128110-2BC2-4E83-AE3D-7442626E6916}" presName="rootText1" presStyleLbl="node0" presStyleIdx="0" presStyleCnt="1">
        <dgm:presLayoutVars>
          <dgm:chPref val="3"/>
        </dgm:presLayoutVars>
      </dgm:prSet>
      <dgm:spPr/>
    </dgm:pt>
    <dgm:pt modelId="{C8EA578D-1EEF-4168-811C-C3CB6C46B153}" type="pres">
      <dgm:prSet presAssocID="{64128110-2BC2-4E83-AE3D-7442626E6916}" presName="rootConnector1" presStyleCnt="0"/>
      <dgm:spPr/>
    </dgm:pt>
    <dgm:pt modelId="{5BEABAEC-9F0C-4E39-AD8E-6628EFFC11DC}" type="pres">
      <dgm:prSet presAssocID="{64128110-2BC2-4E83-AE3D-7442626E6916}" presName="hierChild2" presStyleCnt="0"/>
      <dgm:spPr/>
    </dgm:pt>
    <dgm:pt modelId="{126EE4BA-62C3-424C-ABB1-32D0FFB2E101}" type="pres">
      <dgm:prSet presAssocID="{EBA3FC0C-6820-4F32-A9A9-FE17DB2D292C}" presName="Name37" presStyleLbl="parChTrans1D2" presStyleIdx="0" presStyleCnt="4"/>
      <dgm:spPr/>
    </dgm:pt>
    <dgm:pt modelId="{E6726EE8-60F5-4557-BE8F-D9D2521D29BD}" type="pres">
      <dgm:prSet presAssocID="{92A04347-DF1E-47FE-A68C-987B47AEB877}" presName="hierRoot2" presStyleCnt="0">
        <dgm:presLayoutVars>
          <dgm:hierBranch val="init"/>
        </dgm:presLayoutVars>
      </dgm:prSet>
      <dgm:spPr/>
    </dgm:pt>
    <dgm:pt modelId="{A4D20E86-796C-4D1E-8DF5-84CDF4A697FF}" type="pres">
      <dgm:prSet presAssocID="{92A04347-DF1E-47FE-A68C-987B47AEB877}" presName="rootComposite" presStyleCnt="0"/>
      <dgm:spPr/>
    </dgm:pt>
    <dgm:pt modelId="{58EC48E2-5283-4A6A-8561-039DE9556413}" type="pres">
      <dgm:prSet presAssocID="{92A04347-DF1E-47FE-A68C-987B47AEB877}" presName="rootText" presStyleLbl="node2" presStyleIdx="0" presStyleCnt="4">
        <dgm:presLayoutVars>
          <dgm:chPref val="3"/>
        </dgm:presLayoutVars>
      </dgm:prSet>
      <dgm:spPr/>
    </dgm:pt>
    <dgm:pt modelId="{BDD097ED-68F1-48DC-8879-583D994BED6E}" type="pres">
      <dgm:prSet presAssocID="{92A04347-DF1E-47FE-A68C-987B47AEB877}" presName="rootConnector" presStyleCnt="0"/>
      <dgm:spPr/>
    </dgm:pt>
    <dgm:pt modelId="{BF41BEAA-FB6F-447E-88F2-4D292C87A939}" type="pres">
      <dgm:prSet presAssocID="{92A04347-DF1E-47FE-A68C-987B47AEB877}" presName="hierChild4" presStyleCnt="0"/>
      <dgm:spPr/>
    </dgm:pt>
    <dgm:pt modelId="{813D1367-BFA0-4CC9-A788-138CECEA84D9}" type="pres">
      <dgm:prSet presAssocID="{92A04347-DF1E-47FE-A68C-987B47AEB877}" presName="hierChild5" presStyleCnt="0"/>
      <dgm:spPr/>
    </dgm:pt>
    <dgm:pt modelId="{1F968B94-413B-42AE-BA1D-5E5D1F62B58B}" type="pres">
      <dgm:prSet presAssocID="{90F8E70F-E1C5-4691-812A-47839830C40B}" presName="Name37" presStyleLbl="parChTrans1D2" presStyleIdx="1" presStyleCnt="4"/>
      <dgm:spPr/>
    </dgm:pt>
    <dgm:pt modelId="{841E9607-AFA8-422E-867A-D0B9A43F76FB}" type="pres">
      <dgm:prSet presAssocID="{225828B5-AAC3-48E3-8DDE-6E14A1E9FCE8}" presName="hierRoot2" presStyleCnt="0">
        <dgm:presLayoutVars>
          <dgm:hierBranch val="init"/>
        </dgm:presLayoutVars>
      </dgm:prSet>
      <dgm:spPr/>
    </dgm:pt>
    <dgm:pt modelId="{7848FCCC-0559-4207-BA93-63FF4F6D75CC}" type="pres">
      <dgm:prSet presAssocID="{225828B5-AAC3-48E3-8DDE-6E14A1E9FCE8}" presName="rootComposite" presStyleCnt="0"/>
      <dgm:spPr/>
    </dgm:pt>
    <dgm:pt modelId="{2FB69221-32D0-434B-B23D-866F77A6B0EE}" type="pres">
      <dgm:prSet presAssocID="{225828B5-AAC3-48E3-8DDE-6E14A1E9FCE8}" presName="rootText" presStyleLbl="node2" presStyleIdx="1" presStyleCnt="4">
        <dgm:presLayoutVars>
          <dgm:chPref val="3"/>
        </dgm:presLayoutVars>
      </dgm:prSet>
      <dgm:spPr/>
    </dgm:pt>
    <dgm:pt modelId="{5C67B634-DB68-4653-97A5-5D62FE999B47}" type="pres">
      <dgm:prSet presAssocID="{225828B5-AAC3-48E3-8DDE-6E14A1E9FCE8}" presName="rootConnector" presStyleCnt="0"/>
      <dgm:spPr/>
    </dgm:pt>
    <dgm:pt modelId="{A7817FA8-C290-4779-9081-B0B52FF24E56}" type="pres">
      <dgm:prSet presAssocID="{225828B5-AAC3-48E3-8DDE-6E14A1E9FCE8}" presName="hierChild4" presStyleCnt="0"/>
      <dgm:spPr/>
    </dgm:pt>
    <dgm:pt modelId="{782C31C6-F89C-4EE5-9321-5D7AEDFD4677}" type="pres">
      <dgm:prSet presAssocID="{225828B5-AAC3-48E3-8DDE-6E14A1E9FCE8}" presName="hierChild5" presStyleCnt="0"/>
      <dgm:spPr/>
    </dgm:pt>
    <dgm:pt modelId="{4336AD91-6774-4DB4-BDD0-A33B76AEE6B7}" type="pres">
      <dgm:prSet presAssocID="{56E3332C-AB51-492A-BF41-0AEAAF10CB36}" presName="Name37" presStyleLbl="parChTrans1D2" presStyleIdx="2" presStyleCnt="4"/>
      <dgm:spPr/>
    </dgm:pt>
    <dgm:pt modelId="{9DFAC067-11BC-4885-918F-10D0401D4F77}" type="pres">
      <dgm:prSet presAssocID="{37D77502-DD69-4FCD-BFD3-1B91FA3A0B41}" presName="hierRoot2" presStyleCnt="0">
        <dgm:presLayoutVars>
          <dgm:hierBranch val="init"/>
        </dgm:presLayoutVars>
      </dgm:prSet>
      <dgm:spPr/>
    </dgm:pt>
    <dgm:pt modelId="{3798E192-B322-4C1D-A304-A3A890D1C199}" type="pres">
      <dgm:prSet presAssocID="{37D77502-DD69-4FCD-BFD3-1B91FA3A0B41}" presName="rootComposite" presStyleCnt="0"/>
      <dgm:spPr/>
    </dgm:pt>
    <dgm:pt modelId="{AFBE47F0-7A8F-4C93-AF1D-8BA2F7BEC08C}" type="pres">
      <dgm:prSet presAssocID="{37D77502-DD69-4FCD-BFD3-1B91FA3A0B41}" presName="rootText" presStyleLbl="node2" presStyleIdx="2" presStyleCnt="4">
        <dgm:presLayoutVars>
          <dgm:chPref val="3"/>
        </dgm:presLayoutVars>
      </dgm:prSet>
      <dgm:spPr/>
    </dgm:pt>
    <dgm:pt modelId="{2445C7C8-45D2-4D23-B6BE-965FFAF23B88}" type="pres">
      <dgm:prSet presAssocID="{37D77502-DD69-4FCD-BFD3-1B91FA3A0B41}" presName="rootConnector" presStyleCnt="0"/>
      <dgm:spPr/>
    </dgm:pt>
    <dgm:pt modelId="{B814C46B-2953-4DFE-86D5-6641B5D8BDFD}" type="pres">
      <dgm:prSet presAssocID="{37D77502-DD69-4FCD-BFD3-1B91FA3A0B41}" presName="hierChild4" presStyleCnt="0"/>
      <dgm:spPr/>
    </dgm:pt>
    <dgm:pt modelId="{8C5F1B03-FD37-43EA-A7E6-8885D7520042}" type="pres">
      <dgm:prSet presAssocID="{37D77502-DD69-4FCD-BFD3-1B91FA3A0B41}" presName="hierChild5" presStyleCnt="0"/>
      <dgm:spPr/>
    </dgm:pt>
    <dgm:pt modelId="{F3FBFC0D-1C10-482A-B755-432B7B102F58}" type="pres">
      <dgm:prSet presAssocID="{01FF1330-6476-4A29-B36A-956B908B4DC2}" presName="Name37" presStyleLbl="parChTrans1D2" presStyleIdx="3" presStyleCnt="4"/>
      <dgm:spPr/>
    </dgm:pt>
    <dgm:pt modelId="{55EB3F4A-D96C-45F8-A083-E0A674B482EF}" type="pres">
      <dgm:prSet presAssocID="{81EE2E0C-6A5F-4B2C-ADA9-FDFFCB8C7AC8}" presName="hierRoot2" presStyleCnt="0">
        <dgm:presLayoutVars>
          <dgm:hierBranch val="init"/>
        </dgm:presLayoutVars>
      </dgm:prSet>
      <dgm:spPr/>
    </dgm:pt>
    <dgm:pt modelId="{26427A8A-8184-401A-BA5F-B732C715EED7}" type="pres">
      <dgm:prSet presAssocID="{81EE2E0C-6A5F-4B2C-ADA9-FDFFCB8C7AC8}" presName="rootComposite" presStyleCnt="0"/>
      <dgm:spPr/>
    </dgm:pt>
    <dgm:pt modelId="{CD29CA80-3F78-4D10-B0B9-E1DB408EE544}" type="pres">
      <dgm:prSet presAssocID="{81EE2E0C-6A5F-4B2C-ADA9-FDFFCB8C7AC8}" presName="rootText" presStyleLbl="node2" presStyleIdx="3" presStyleCnt="4">
        <dgm:presLayoutVars>
          <dgm:chPref val="3"/>
        </dgm:presLayoutVars>
      </dgm:prSet>
      <dgm:spPr/>
    </dgm:pt>
    <dgm:pt modelId="{64484104-CFD4-449D-95B4-82574E1BEAC9}" type="pres">
      <dgm:prSet presAssocID="{81EE2E0C-6A5F-4B2C-ADA9-FDFFCB8C7AC8}" presName="rootConnector" presStyleCnt="0"/>
      <dgm:spPr/>
    </dgm:pt>
    <dgm:pt modelId="{03ED9A96-D917-442C-960F-6C2655E777D9}" type="pres">
      <dgm:prSet presAssocID="{81EE2E0C-6A5F-4B2C-ADA9-FDFFCB8C7AC8}" presName="hierChild4" presStyleCnt="0"/>
      <dgm:spPr/>
    </dgm:pt>
    <dgm:pt modelId="{07BBFBE8-D4F9-47E6-AB6D-6C2BA5426163}" type="pres">
      <dgm:prSet presAssocID="{81EE2E0C-6A5F-4B2C-ADA9-FDFFCB8C7AC8}" presName="hierChild5" presStyleCnt="0"/>
      <dgm:spPr/>
    </dgm:pt>
    <dgm:pt modelId="{4AECC906-F21A-45D0-9402-FE140FA9EBA5}" type="pres">
      <dgm:prSet presAssocID="{64128110-2BC2-4E83-AE3D-7442626E6916}" presName="hierChild3" presStyleCnt="0"/>
      <dgm:spPr/>
    </dgm:pt>
  </dgm:ptLst>
  <dgm:cxnLst>
    <dgm:cxn modelId="{53BE4BA4-506A-405E-89B8-1CC3ADDF5598}" srcId="{C17B9AAD-24D5-4918-8EDF-B332210074D7}" destId="{64128110-2BC2-4E83-AE3D-7442626E6916}" srcOrd="0" destOrd="0" parTransId="{7C4D8020-E6A5-42B0-ACC1-F3A6FF2AC2B4}" sibTransId="{EC14B256-0355-49D6-9784-F21A5D6A7477}"/>
    <dgm:cxn modelId="{98875D3E-FAA6-467F-89E0-BEB6D4BA453E}" srcId="{64128110-2BC2-4E83-AE3D-7442626E6916}" destId="{92A04347-DF1E-47FE-A68C-987B47AEB877}" srcOrd="0" destOrd="0" parTransId="{EBA3FC0C-6820-4F32-A9A9-FE17DB2D292C}" sibTransId="{6D68A5CC-A9B2-4619-9AC9-8A7F6D32EBA4}"/>
    <dgm:cxn modelId="{73B732DE-C401-4BF6-885B-17E2397A752D}" srcId="{64128110-2BC2-4E83-AE3D-7442626E6916}" destId="{225828B5-AAC3-48E3-8DDE-6E14A1E9FCE8}" srcOrd="1" destOrd="0" parTransId="{90F8E70F-E1C5-4691-812A-47839830C40B}" sibTransId="{6E8CAA27-4324-4304-92E5-3562A8011552}"/>
    <dgm:cxn modelId="{9CD816FC-E4C5-48D9-8D8C-CF4360472DBF}" srcId="{64128110-2BC2-4E83-AE3D-7442626E6916}" destId="{37D77502-DD69-4FCD-BFD3-1B91FA3A0B41}" srcOrd="2" destOrd="0" parTransId="{56E3332C-AB51-492A-BF41-0AEAAF10CB36}" sibTransId="{A79A0933-F266-4AC1-9DE1-FD7E900B09C8}"/>
    <dgm:cxn modelId="{5311074A-4F87-4307-AF9A-24CCF4D012A7}" srcId="{64128110-2BC2-4E83-AE3D-7442626E6916}" destId="{81EE2E0C-6A5F-4B2C-ADA9-FDFFCB8C7AC8}" srcOrd="3" destOrd="0" parTransId="{01FF1330-6476-4A29-B36A-956B908B4DC2}" sibTransId="{72C2C69A-BE49-48A9-B607-A2F8C3C08133}"/>
    <dgm:cxn modelId="{6C1D84C8-B6E1-4CA2-9855-136B25D127E7}" type="presOf" srcId="{C17B9AAD-24D5-4918-8EDF-B332210074D7}" destId="{0F89BA2F-7FB1-47A4-B6A8-9A821D15E1C1}" srcOrd="0" destOrd="0" presId="urn:microsoft.com/office/officeart/2005/8/layout/orgChart1"/>
    <dgm:cxn modelId="{CB99BDCC-47D0-4C0A-B265-0CA0BA092C18}" type="presParOf" srcId="{0F89BA2F-7FB1-47A4-B6A8-9A821D15E1C1}" destId="{43B1D5CD-F6F5-420F-9336-DAB5AE405CAB}" srcOrd="0" destOrd="0" presId="urn:microsoft.com/office/officeart/2005/8/layout/orgChart1"/>
    <dgm:cxn modelId="{D90D57DC-5300-419E-A6BA-4708F0AFC783}" type="presParOf" srcId="{43B1D5CD-F6F5-420F-9336-DAB5AE405CAB}" destId="{87C865EB-D9C7-4E5F-B312-83EF73AB58D0}" srcOrd="0" destOrd="0" presId="urn:microsoft.com/office/officeart/2005/8/layout/orgChart1"/>
    <dgm:cxn modelId="{318F9DE5-6E01-414E-8550-4156F4A28125}" type="presOf" srcId="{64128110-2BC2-4E83-AE3D-7442626E6916}" destId="{87C865EB-D9C7-4E5F-B312-83EF73AB58D0}" srcOrd="0" destOrd="0" presId="urn:microsoft.com/office/officeart/2005/8/layout/orgChart1"/>
    <dgm:cxn modelId="{318EA9D7-C4B7-4C28-8D8B-50FE8E928776}" type="presParOf" srcId="{87C865EB-D9C7-4E5F-B312-83EF73AB58D0}" destId="{3F87A36D-B515-4CB3-9442-512F3C54FBDD}" srcOrd="0" destOrd="0" presId="urn:microsoft.com/office/officeart/2005/8/layout/orgChart1"/>
    <dgm:cxn modelId="{A7DE88AD-EE5D-4A44-911B-66B5AF95BC10}" type="presOf" srcId="{64128110-2BC2-4E83-AE3D-7442626E6916}" destId="{3F87A36D-B515-4CB3-9442-512F3C54FBDD}" srcOrd="0" destOrd="0" presId="urn:microsoft.com/office/officeart/2005/8/layout/orgChart1"/>
    <dgm:cxn modelId="{6ACEC6C0-6FE8-485E-854B-52C6580F766F}" type="presParOf" srcId="{87C865EB-D9C7-4E5F-B312-83EF73AB58D0}" destId="{C8EA578D-1EEF-4168-811C-C3CB6C46B153}" srcOrd="1" destOrd="0" presId="urn:microsoft.com/office/officeart/2005/8/layout/orgChart1"/>
    <dgm:cxn modelId="{9E7A2265-5AD7-4E2C-BDDF-8EB80854349B}" type="presOf" srcId="{64128110-2BC2-4E83-AE3D-7442626E6916}" destId="{C8EA578D-1EEF-4168-811C-C3CB6C46B153}" srcOrd="0" destOrd="0" presId="urn:microsoft.com/office/officeart/2005/8/layout/orgChart1"/>
    <dgm:cxn modelId="{B2BE4EB3-1691-4D64-A23C-B96A139B55B8}" type="presParOf" srcId="{43B1D5CD-F6F5-420F-9336-DAB5AE405CAB}" destId="{5BEABAEC-9F0C-4E39-AD8E-6628EFFC11DC}" srcOrd="1" destOrd="0" presId="urn:microsoft.com/office/officeart/2005/8/layout/orgChart1"/>
    <dgm:cxn modelId="{2ABD1BD6-7757-4FDA-B178-B455E08156DF}" type="presParOf" srcId="{5BEABAEC-9F0C-4E39-AD8E-6628EFFC11DC}" destId="{126EE4BA-62C3-424C-ABB1-32D0FFB2E101}" srcOrd="0" destOrd="1" presId="urn:microsoft.com/office/officeart/2005/8/layout/orgChart1"/>
    <dgm:cxn modelId="{C57B5F9F-6F87-4DFE-8CA8-3969555E4B78}" type="presOf" srcId="{EBA3FC0C-6820-4F32-A9A9-FE17DB2D292C}" destId="{126EE4BA-62C3-424C-ABB1-32D0FFB2E101}" srcOrd="0" destOrd="0" presId="urn:microsoft.com/office/officeart/2005/8/layout/orgChart1"/>
    <dgm:cxn modelId="{C3DA30E6-C0AB-4550-8607-487D931CE06A}" type="presParOf" srcId="{5BEABAEC-9F0C-4E39-AD8E-6628EFFC11DC}" destId="{E6726EE8-60F5-4557-BE8F-D9D2521D29BD}" srcOrd="1" destOrd="1" presId="urn:microsoft.com/office/officeart/2005/8/layout/orgChart1"/>
    <dgm:cxn modelId="{98BBD55D-E7EC-427C-B211-77F46E28D427}" type="presParOf" srcId="{E6726EE8-60F5-4557-BE8F-D9D2521D29BD}" destId="{A4D20E86-796C-4D1E-8DF5-84CDF4A697FF}" srcOrd="0" destOrd="1" presId="urn:microsoft.com/office/officeart/2005/8/layout/orgChart1"/>
    <dgm:cxn modelId="{F76C110D-B578-4DCC-B398-7C489624C36A}" type="presOf" srcId="{92A04347-DF1E-47FE-A68C-987B47AEB877}" destId="{A4D20E86-796C-4D1E-8DF5-84CDF4A697FF}" srcOrd="0" destOrd="0" presId="urn:microsoft.com/office/officeart/2005/8/layout/orgChart1"/>
    <dgm:cxn modelId="{FEFC468B-1478-4879-9153-EE52E95494D7}" type="presParOf" srcId="{A4D20E86-796C-4D1E-8DF5-84CDF4A697FF}" destId="{58EC48E2-5283-4A6A-8561-039DE9556413}" srcOrd="0" destOrd="0" presId="urn:microsoft.com/office/officeart/2005/8/layout/orgChart1"/>
    <dgm:cxn modelId="{7119CC64-6EBA-4B50-98DC-813E5DD882D8}" type="presOf" srcId="{92A04347-DF1E-47FE-A68C-987B47AEB877}" destId="{58EC48E2-5283-4A6A-8561-039DE9556413}" srcOrd="0" destOrd="0" presId="urn:microsoft.com/office/officeart/2005/8/layout/orgChart1"/>
    <dgm:cxn modelId="{E6E86D32-F4D5-43D1-AA74-4FEFBD63EE5D}" type="presParOf" srcId="{A4D20E86-796C-4D1E-8DF5-84CDF4A697FF}" destId="{BDD097ED-68F1-48DC-8879-583D994BED6E}" srcOrd="1" destOrd="0" presId="urn:microsoft.com/office/officeart/2005/8/layout/orgChart1"/>
    <dgm:cxn modelId="{E4598F83-AC16-42C6-AFA0-0ED40AB205C1}" type="presOf" srcId="{92A04347-DF1E-47FE-A68C-987B47AEB877}" destId="{BDD097ED-68F1-48DC-8879-583D994BED6E}" srcOrd="0" destOrd="0" presId="urn:microsoft.com/office/officeart/2005/8/layout/orgChart1"/>
    <dgm:cxn modelId="{3CB28B6F-D038-497B-886D-A600F7C6DE00}" type="presParOf" srcId="{E6726EE8-60F5-4557-BE8F-D9D2521D29BD}" destId="{BF41BEAA-FB6F-447E-88F2-4D292C87A939}" srcOrd="1" destOrd="1" presId="urn:microsoft.com/office/officeart/2005/8/layout/orgChart1"/>
    <dgm:cxn modelId="{E3300B1A-DF05-421C-8E69-2BC1FC663F6C}" type="presParOf" srcId="{E6726EE8-60F5-4557-BE8F-D9D2521D29BD}" destId="{813D1367-BFA0-4CC9-A788-138CECEA84D9}" srcOrd="2" destOrd="1" presId="urn:microsoft.com/office/officeart/2005/8/layout/orgChart1"/>
    <dgm:cxn modelId="{8738E2F1-BDB8-49C2-8C66-CFE822B7D525}" type="presParOf" srcId="{5BEABAEC-9F0C-4E39-AD8E-6628EFFC11DC}" destId="{1F968B94-413B-42AE-BA1D-5E5D1F62B58B}" srcOrd="2" destOrd="1" presId="urn:microsoft.com/office/officeart/2005/8/layout/orgChart1"/>
    <dgm:cxn modelId="{0F1545D7-F22F-4171-9883-8F985217CD04}" type="presOf" srcId="{90F8E70F-E1C5-4691-812A-47839830C40B}" destId="{1F968B94-413B-42AE-BA1D-5E5D1F62B58B}" srcOrd="0" destOrd="0" presId="urn:microsoft.com/office/officeart/2005/8/layout/orgChart1"/>
    <dgm:cxn modelId="{D68C3723-1379-4189-819E-60C730E4867E}" type="presParOf" srcId="{5BEABAEC-9F0C-4E39-AD8E-6628EFFC11DC}" destId="{841E9607-AFA8-422E-867A-D0B9A43F76FB}" srcOrd="3" destOrd="1" presId="urn:microsoft.com/office/officeart/2005/8/layout/orgChart1"/>
    <dgm:cxn modelId="{C30B2411-2FC7-46F6-A234-61ADECAA6471}" type="presParOf" srcId="{841E9607-AFA8-422E-867A-D0B9A43F76FB}" destId="{7848FCCC-0559-4207-BA93-63FF4F6D75CC}" srcOrd="0" destOrd="3" presId="urn:microsoft.com/office/officeart/2005/8/layout/orgChart1"/>
    <dgm:cxn modelId="{2DF0D73D-510A-4FE9-B12B-AE01E1C81176}" type="presOf" srcId="{225828B5-AAC3-48E3-8DDE-6E14A1E9FCE8}" destId="{7848FCCC-0559-4207-BA93-63FF4F6D75CC}" srcOrd="0" destOrd="0" presId="urn:microsoft.com/office/officeart/2005/8/layout/orgChart1"/>
    <dgm:cxn modelId="{593460EE-2730-4961-BCA9-2767E7530C93}" type="presParOf" srcId="{7848FCCC-0559-4207-BA93-63FF4F6D75CC}" destId="{2FB69221-32D0-434B-B23D-866F77A6B0EE}" srcOrd="0" destOrd="0" presId="urn:microsoft.com/office/officeart/2005/8/layout/orgChart1"/>
    <dgm:cxn modelId="{6AA55A8A-E41E-4CDB-8D2B-BE3F82A72B38}" type="presOf" srcId="{225828B5-AAC3-48E3-8DDE-6E14A1E9FCE8}" destId="{2FB69221-32D0-434B-B23D-866F77A6B0EE}" srcOrd="0" destOrd="0" presId="urn:microsoft.com/office/officeart/2005/8/layout/orgChart1"/>
    <dgm:cxn modelId="{3999D5DD-1B60-467E-A2C9-6815C7E51F8F}" type="presParOf" srcId="{7848FCCC-0559-4207-BA93-63FF4F6D75CC}" destId="{5C67B634-DB68-4653-97A5-5D62FE999B47}" srcOrd="1" destOrd="0" presId="urn:microsoft.com/office/officeart/2005/8/layout/orgChart1"/>
    <dgm:cxn modelId="{02CC8ED0-8654-45DA-9F97-95949B7D22C2}" type="presOf" srcId="{225828B5-AAC3-48E3-8DDE-6E14A1E9FCE8}" destId="{5C67B634-DB68-4653-97A5-5D62FE999B47}" srcOrd="0" destOrd="0" presId="urn:microsoft.com/office/officeart/2005/8/layout/orgChart1"/>
    <dgm:cxn modelId="{3D3CC37B-D25E-47BE-A7A6-C48B67953A96}" type="presParOf" srcId="{841E9607-AFA8-422E-867A-D0B9A43F76FB}" destId="{A7817FA8-C290-4779-9081-B0B52FF24E56}" srcOrd="1" destOrd="3" presId="urn:microsoft.com/office/officeart/2005/8/layout/orgChart1"/>
    <dgm:cxn modelId="{81C988BF-E74E-4411-BFBF-3F7A6C514C20}" type="presParOf" srcId="{841E9607-AFA8-422E-867A-D0B9A43F76FB}" destId="{782C31C6-F89C-4EE5-9321-5D7AEDFD4677}" srcOrd="2" destOrd="3" presId="urn:microsoft.com/office/officeart/2005/8/layout/orgChart1"/>
    <dgm:cxn modelId="{17A3E83F-8901-48CA-859B-48034F789BAF}" type="presParOf" srcId="{5BEABAEC-9F0C-4E39-AD8E-6628EFFC11DC}" destId="{4336AD91-6774-4DB4-BDD0-A33B76AEE6B7}" srcOrd="4" destOrd="1" presId="urn:microsoft.com/office/officeart/2005/8/layout/orgChart1"/>
    <dgm:cxn modelId="{940A5465-6769-4A84-BBD7-6487C2C2A426}" type="presOf" srcId="{56E3332C-AB51-492A-BF41-0AEAAF10CB36}" destId="{4336AD91-6774-4DB4-BDD0-A33B76AEE6B7}" srcOrd="0" destOrd="0" presId="urn:microsoft.com/office/officeart/2005/8/layout/orgChart1"/>
    <dgm:cxn modelId="{7869BE25-8AE3-4131-9629-9EB6C7EAD39E}" type="presParOf" srcId="{5BEABAEC-9F0C-4E39-AD8E-6628EFFC11DC}" destId="{9DFAC067-11BC-4885-918F-10D0401D4F77}" srcOrd="5" destOrd="1" presId="urn:microsoft.com/office/officeart/2005/8/layout/orgChart1"/>
    <dgm:cxn modelId="{33E3E7C3-F8AC-49CC-BA24-E85CDA81FD51}" type="presParOf" srcId="{9DFAC067-11BC-4885-918F-10D0401D4F77}" destId="{3798E192-B322-4C1D-A304-A3A890D1C199}" srcOrd="0" destOrd="5" presId="urn:microsoft.com/office/officeart/2005/8/layout/orgChart1"/>
    <dgm:cxn modelId="{3D15AE2F-E8B1-4043-8E14-E51FE5F3BB6A}" type="presOf" srcId="{37D77502-DD69-4FCD-BFD3-1B91FA3A0B41}" destId="{3798E192-B322-4C1D-A304-A3A890D1C199}" srcOrd="0" destOrd="0" presId="urn:microsoft.com/office/officeart/2005/8/layout/orgChart1"/>
    <dgm:cxn modelId="{AABB4DCF-EEEB-453B-BFE0-9E872DEA0E1E}" type="presParOf" srcId="{3798E192-B322-4C1D-A304-A3A890D1C199}" destId="{AFBE47F0-7A8F-4C93-AF1D-8BA2F7BEC08C}" srcOrd="0" destOrd="0" presId="urn:microsoft.com/office/officeart/2005/8/layout/orgChart1"/>
    <dgm:cxn modelId="{9A1E51A9-8111-4DD0-9E94-9568F539A10D}" type="presOf" srcId="{37D77502-DD69-4FCD-BFD3-1B91FA3A0B41}" destId="{AFBE47F0-7A8F-4C93-AF1D-8BA2F7BEC08C}" srcOrd="0" destOrd="0" presId="urn:microsoft.com/office/officeart/2005/8/layout/orgChart1"/>
    <dgm:cxn modelId="{3A0F1062-54A8-42DC-B142-3AE74E136E51}" type="presParOf" srcId="{3798E192-B322-4C1D-A304-A3A890D1C199}" destId="{2445C7C8-45D2-4D23-B6BE-965FFAF23B88}" srcOrd="1" destOrd="0" presId="urn:microsoft.com/office/officeart/2005/8/layout/orgChart1"/>
    <dgm:cxn modelId="{25563F56-A742-4787-99DD-A271A9B3FCB9}" type="presOf" srcId="{37D77502-DD69-4FCD-BFD3-1B91FA3A0B41}" destId="{2445C7C8-45D2-4D23-B6BE-965FFAF23B88}" srcOrd="0" destOrd="0" presId="urn:microsoft.com/office/officeart/2005/8/layout/orgChart1"/>
    <dgm:cxn modelId="{562CB648-B4DE-4C0E-8EDF-AF454D8A3CB4}" type="presParOf" srcId="{9DFAC067-11BC-4885-918F-10D0401D4F77}" destId="{B814C46B-2953-4DFE-86D5-6641B5D8BDFD}" srcOrd="1" destOrd="5" presId="urn:microsoft.com/office/officeart/2005/8/layout/orgChart1"/>
    <dgm:cxn modelId="{0FB068AA-1740-4427-9FA5-B951960FA162}" type="presParOf" srcId="{9DFAC067-11BC-4885-918F-10D0401D4F77}" destId="{8C5F1B03-FD37-43EA-A7E6-8885D7520042}" srcOrd="2" destOrd="5" presId="urn:microsoft.com/office/officeart/2005/8/layout/orgChart1"/>
    <dgm:cxn modelId="{F6C16A2D-0166-4116-82D1-2778A31B3346}" type="presParOf" srcId="{5BEABAEC-9F0C-4E39-AD8E-6628EFFC11DC}" destId="{F3FBFC0D-1C10-482A-B755-432B7B102F58}" srcOrd="6" destOrd="1" presId="urn:microsoft.com/office/officeart/2005/8/layout/orgChart1"/>
    <dgm:cxn modelId="{F26D472D-0186-4B0E-8290-39FE78C436C0}" type="presOf" srcId="{01FF1330-6476-4A29-B36A-956B908B4DC2}" destId="{F3FBFC0D-1C10-482A-B755-432B7B102F58}" srcOrd="0" destOrd="0" presId="urn:microsoft.com/office/officeart/2005/8/layout/orgChart1"/>
    <dgm:cxn modelId="{D5FC92D4-9D82-4911-B69B-70BAA6BBCE61}" type="presParOf" srcId="{5BEABAEC-9F0C-4E39-AD8E-6628EFFC11DC}" destId="{55EB3F4A-D96C-45F8-A083-E0A674B482EF}" srcOrd="7" destOrd="1" presId="urn:microsoft.com/office/officeart/2005/8/layout/orgChart1"/>
    <dgm:cxn modelId="{AF6269D2-14A9-431C-ACAC-DE184A114B4E}" type="presParOf" srcId="{55EB3F4A-D96C-45F8-A083-E0A674B482EF}" destId="{26427A8A-8184-401A-BA5F-B732C715EED7}" srcOrd="0" destOrd="7" presId="urn:microsoft.com/office/officeart/2005/8/layout/orgChart1"/>
    <dgm:cxn modelId="{30F002D4-0817-4CD6-9024-ED5F925B0902}" type="presOf" srcId="{81EE2E0C-6A5F-4B2C-ADA9-FDFFCB8C7AC8}" destId="{26427A8A-8184-401A-BA5F-B732C715EED7}" srcOrd="0" destOrd="0" presId="urn:microsoft.com/office/officeart/2005/8/layout/orgChart1"/>
    <dgm:cxn modelId="{E4F5BE9F-61AE-4C6A-8DDE-CFE8A40B0C3A}" type="presParOf" srcId="{26427A8A-8184-401A-BA5F-B732C715EED7}" destId="{CD29CA80-3F78-4D10-B0B9-E1DB408EE544}" srcOrd="0" destOrd="0" presId="urn:microsoft.com/office/officeart/2005/8/layout/orgChart1"/>
    <dgm:cxn modelId="{7D954AE7-FAC9-4874-9778-D9BD3EEEDDDD}" type="presOf" srcId="{81EE2E0C-6A5F-4B2C-ADA9-FDFFCB8C7AC8}" destId="{CD29CA80-3F78-4D10-B0B9-E1DB408EE544}" srcOrd="0" destOrd="0" presId="urn:microsoft.com/office/officeart/2005/8/layout/orgChart1"/>
    <dgm:cxn modelId="{BB16B958-D720-4769-80FC-73CD14B54133}" type="presParOf" srcId="{26427A8A-8184-401A-BA5F-B732C715EED7}" destId="{64484104-CFD4-449D-95B4-82574E1BEAC9}" srcOrd="1" destOrd="0" presId="urn:microsoft.com/office/officeart/2005/8/layout/orgChart1"/>
    <dgm:cxn modelId="{F35D1430-AD0D-4D91-8445-6E4B6CD3CB9C}" type="presOf" srcId="{81EE2E0C-6A5F-4B2C-ADA9-FDFFCB8C7AC8}" destId="{64484104-CFD4-449D-95B4-82574E1BEAC9}" srcOrd="0" destOrd="0" presId="urn:microsoft.com/office/officeart/2005/8/layout/orgChart1"/>
    <dgm:cxn modelId="{625DF2E7-1EC7-4B8B-9FC9-37F96E5F2CCF}" type="presParOf" srcId="{55EB3F4A-D96C-45F8-A083-E0A674B482EF}" destId="{03ED9A96-D917-442C-960F-6C2655E777D9}" srcOrd="1" destOrd="7" presId="urn:microsoft.com/office/officeart/2005/8/layout/orgChart1"/>
    <dgm:cxn modelId="{BB07BCB5-E7EC-45DA-9941-054622AC3C9A}" type="presParOf" srcId="{55EB3F4A-D96C-45F8-A083-E0A674B482EF}" destId="{07BBFBE8-D4F9-47E6-AB6D-6C2BA5426163}" srcOrd="2" destOrd="7" presId="urn:microsoft.com/office/officeart/2005/8/layout/orgChart1"/>
    <dgm:cxn modelId="{B9BB721A-F8BA-4356-BE8C-AABE8E63FC5D}" type="presParOf" srcId="{43B1D5CD-F6F5-420F-9336-DAB5AE405CAB}" destId="{4AECC906-F21A-45D0-9402-FE140FA9EBA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1551920" cy="5418455"/>
        <a:chOff x="0" y="0"/>
        <a:chExt cx="11551920" cy="5418455"/>
      </a:xfrm>
    </dsp:grpSpPr>
    <dsp:sp modelId="{126EE4BA-62C3-424C-ABB1-32D0FFB2E101}">
      <dsp:nvSpPr>
        <dsp:cNvPr id="23" name="Freeform 22"/>
        <dsp:cNvSpPr/>
      </dsp:nvSpPr>
      <dsp:spPr bwMode="white">
        <a:xfrm>
          <a:off x="1247508" y="2447251"/>
          <a:ext cx="4528452" cy="523953"/>
        </a:xfrm>
        <a:custGeom>
          <a:avLst/>
          <a:gdLst/>
          <a:ahLst/>
          <a:cxnLst/>
          <a:pathLst>
            <a:path w="7131" h="825">
              <a:moveTo>
                <a:pt x="7131" y="0"/>
              </a:moveTo>
              <a:lnTo>
                <a:pt x="7131" y="413"/>
              </a:lnTo>
              <a:lnTo>
                <a:pt x="0" y="413"/>
              </a:lnTo>
              <a:lnTo>
                <a:pt x="0" y="825"/>
              </a:lnTo>
            </a:path>
          </a:pathLst>
        </a:custGeom>
      </dsp:spPr>
      <dsp:style>
        <a:lnRef idx="2">
          <a:schemeClr val="accent3">
            <a:tint val="90000"/>
          </a:schemeClr>
        </a:lnRef>
        <a:fillRef idx="0">
          <a:schemeClr val="accent3">
            <a:tint val="90000"/>
          </a:schemeClr>
        </a:fillRef>
        <a:effectRef idx="0">
          <a:scrgbClr r="0" g="0" b="0"/>
        </a:effectRef>
        <a:fontRef idx="minor"/>
      </dsp:style>
      <dsp:txXfrm>
        <a:off x="1247508" y="2447251"/>
        <a:ext cx="4528452" cy="523953"/>
      </dsp:txXfrm>
    </dsp:sp>
    <dsp:sp modelId="{1F968B94-413B-42AE-BA1D-5E5D1F62B58B}">
      <dsp:nvSpPr>
        <dsp:cNvPr id="5" name="Freeform 4"/>
        <dsp:cNvSpPr/>
      </dsp:nvSpPr>
      <dsp:spPr bwMode="white">
        <a:xfrm>
          <a:off x="4266476" y="2447251"/>
          <a:ext cx="1509484" cy="523953"/>
        </a:xfrm>
        <a:custGeom>
          <a:avLst/>
          <a:gdLst/>
          <a:ahLst/>
          <a:cxnLst/>
          <a:pathLst>
            <a:path w="2377" h="825">
              <a:moveTo>
                <a:pt x="2377" y="0"/>
              </a:moveTo>
              <a:lnTo>
                <a:pt x="2377" y="413"/>
              </a:lnTo>
              <a:lnTo>
                <a:pt x="0" y="413"/>
              </a:lnTo>
              <a:lnTo>
                <a:pt x="0" y="825"/>
              </a:lnTo>
            </a:path>
          </a:pathLst>
        </a:custGeom>
      </dsp:spPr>
      <dsp:style>
        <a:lnRef idx="2">
          <a:schemeClr val="accent3">
            <a:tint val="90000"/>
          </a:schemeClr>
        </a:lnRef>
        <a:fillRef idx="0">
          <a:schemeClr val="accent3">
            <a:tint val="90000"/>
          </a:schemeClr>
        </a:fillRef>
        <a:effectRef idx="0">
          <a:scrgbClr r="0" g="0" b="0"/>
        </a:effectRef>
        <a:fontRef idx="minor"/>
      </dsp:style>
      <dsp:txXfrm>
        <a:off x="4266476" y="2447251"/>
        <a:ext cx="1509484" cy="523953"/>
      </dsp:txXfrm>
    </dsp:sp>
    <dsp:sp modelId="{4336AD91-6774-4DB4-BDD0-A33B76AEE6B7}">
      <dsp:nvSpPr>
        <dsp:cNvPr id="8" name="Freeform 7"/>
        <dsp:cNvSpPr/>
      </dsp:nvSpPr>
      <dsp:spPr bwMode="white">
        <a:xfrm>
          <a:off x="5775960" y="2447251"/>
          <a:ext cx="1509484" cy="523953"/>
        </a:xfrm>
        <a:custGeom>
          <a:avLst/>
          <a:gdLst/>
          <a:ahLst/>
          <a:cxnLst/>
          <a:pathLst>
            <a:path w="2377" h="825">
              <a:moveTo>
                <a:pt x="0" y="0"/>
              </a:moveTo>
              <a:lnTo>
                <a:pt x="0" y="413"/>
              </a:lnTo>
              <a:lnTo>
                <a:pt x="2377" y="413"/>
              </a:lnTo>
              <a:lnTo>
                <a:pt x="2377" y="825"/>
              </a:lnTo>
            </a:path>
          </a:pathLst>
        </a:custGeom>
      </dsp:spPr>
      <dsp:style>
        <a:lnRef idx="2">
          <a:schemeClr val="accent3">
            <a:tint val="90000"/>
          </a:schemeClr>
        </a:lnRef>
        <a:fillRef idx="0">
          <a:schemeClr val="accent3">
            <a:tint val="90000"/>
          </a:schemeClr>
        </a:fillRef>
        <a:effectRef idx="0">
          <a:scrgbClr r="0" g="0" b="0"/>
        </a:effectRef>
        <a:fontRef idx="minor"/>
      </dsp:style>
      <dsp:txXfrm>
        <a:off x="5775960" y="2447251"/>
        <a:ext cx="1509484" cy="523953"/>
      </dsp:txXfrm>
    </dsp:sp>
    <dsp:sp modelId="{F3FBFC0D-1C10-482A-B755-432B7B102F58}">
      <dsp:nvSpPr>
        <dsp:cNvPr id="11" name="Freeform 10"/>
        <dsp:cNvSpPr/>
      </dsp:nvSpPr>
      <dsp:spPr bwMode="white">
        <a:xfrm>
          <a:off x="5775960" y="2447251"/>
          <a:ext cx="4528452" cy="523953"/>
        </a:xfrm>
        <a:custGeom>
          <a:avLst/>
          <a:gdLst/>
          <a:ahLst/>
          <a:cxnLst/>
          <a:pathLst>
            <a:path w="7131" h="825">
              <a:moveTo>
                <a:pt x="0" y="0"/>
              </a:moveTo>
              <a:lnTo>
                <a:pt x="0" y="413"/>
              </a:lnTo>
              <a:lnTo>
                <a:pt x="7131" y="413"/>
              </a:lnTo>
              <a:lnTo>
                <a:pt x="7131" y="825"/>
              </a:lnTo>
            </a:path>
          </a:pathLst>
        </a:custGeom>
      </dsp:spPr>
      <dsp:style>
        <a:lnRef idx="2">
          <a:schemeClr val="accent3">
            <a:tint val="90000"/>
          </a:schemeClr>
        </a:lnRef>
        <a:fillRef idx="0">
          <a:schemeClr val="accent3">
            <a:tint val="90000"/>
          </a:schemeClr>
        </a:fillRef>
        <a:effectRef idx="0">
          <a:scrgbClr r="0" g="0" b="0"/>
        </a:effectRef>
        <a:fontRef idx="minor"/>
      </dsp:style>
      <dsp:txXfrm>
        <a:off x="5775960" y="2447251"/>
        <a:ext cx="4528452" cy="523953"/>
      </dsp:txXfrm>
    </dsp:sp>
    <dsp:sp modelId="{3F87A36D-B515-4CB3-9442-512F3C54FBDD}">
      <dsp:nvSpPr>
        <dsp:cNvPr id="3" name="Rectangles 2"/>
        <dsp:cNvSpPr/>
      </dsp:nvSpPr>
      <dsp:spPr bwMode="white">
        <a:xfrm>
          <a:off x="4528452" y="1199743"/>
          <a:ext cx="2495015" cy="1247508"/>
        </a:xfrm>
        <a:prstGeom prst="rect">
          <a:avLst/>
        </a:prstGeom>
      </dsp:spPr>
      <dsp:style>
        <a:lnRef idx="0">
          <a:schemeClr val="lt1"/>
        </a:lnRef>
        <a:fillRef idx="3">
          <a:schemeClr val="accent3">
            <a:shade val="60000"/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7780" tIns="17780" rIns="17780" bIns="1778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rPr>
            <a:t>P</a:t>
          </a:r>
          <a:r>
            <a:rPr lang="en-US" sz="280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rPr>
            <a:t>roblems faced before  traffic signals</a:t>
          </a:r>
          <a:endParaRPr lang="en-US" sz="2800">
            <a:latin typeface="Times New Roman" panose="02020603050405020304" charset="0"/>
            <a:cs typeface="Times New Roman" panose="02020603050405020304" charset="0"/>
          </a:endParaRPr>
        </a:p>
      </dsp:txBody>
      <dsp:txXfrm>
        <a:off x="4528452" y="1199743"/>
        <a:ext cx="2495015" cy="1247508"/>
      </dsp:txXfrm>
    </dsp:sp>
    <dsp:sp modelId="{58EC48E2-5283-4A6A-8561-039DE9556413}">
      <dsp:nvSpPr>
        <dsp:cNvPr id="24" name="Rectangles 23"/>
        <dsp:cNvSpPr/>
      </dsp:nvSpPr>
      <dsp:spPr bwMode="white">
        <a:xfrm>
          <a:off x="0" y="2971204"/>
          <a:ext cx="2495015" cy="1247508"/>
        </a:xfrm>
        <a:prstGeom prst="rect">
          <a:avLst/>
        </a:prstGeom>
      </dsp:spPr>
      <dsp:style>
        <a:lnRef idx="0">
          <a:schemeClr val="lt1"/>
        </a:lnRef>
        <a:fillRef idx="3">
          <a:schemeClr val="accent3">
            <a:shade val="80000"/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2700" tIns="12700" rIns="12700" bIns="127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rPr>
            <a:t>L</a:t>
          </a:r>
          <a:r>
            <a:rPr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rPr>
            <a:t>o</a:t>
          </a:r>
          <a:r>
            <a: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rPr>
            <a:t>t of accidents occur.</a:t>
          </a:r>
          <a:r>
            <a:rPr>
              <a:sym typeface="+mn-ea"/>
            </a:rPr>
            <a:t> </a:t>
          </a:r>
          <a:endParaRPr lang="en-US">
            <a:latin typeface="Times New Roman" panose="02020603050405020304" charset="0"/>
            <a:cs typeface="Times New Roman" panose="02020603050405020304" charset="0"/>
          </a:endParaRPr>
        </a:p>
      </dsp:txBody>
      <dsp:txXfrm>
        <a:off x="0" y="2971204"/>
        <a:ext cx="2495015" cy="1247508"/>
      </dsp:txXfrm>
    </dsp:sp>
    <dsp:sp modelId="{2FB69221-32D0-434B-B23D-866F77A6B0EE}">
      <dsp:nvSpPr>
        <dsp:cNvPr id="6" name="Rectangles 5"/>
        <dsp:cNvSpPr/>
      </dsp:nvSpPr>
      <dsp:spPr bwMode="white">
        <a:xfrm>
          <a:off x="3018968" y="2971204"/>
          <a:ext cx="2495015" cy="1247508"/>
        </a:xfrm>
        <a:prstGeom prst="rect">
          <a:avLst/>
        </a:prstGeom>
      </dsp:spPr>
      <dsp:style>
        <a:lnRef idx="0">
          <a:schemeClr val="lt1"/>
        </a:lnRef>
        <a:fillRef idx="3">
          <a:schemeClr val="accent3">
            <a:shade val="80000"/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2700" tIns="12700" rIns="12700" bIns="127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rPr>
            <a:t>T</a:t>
          </a:r>
          <a:r>
            <a: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rPr>
            <a:t>raffic police control was much expensive</a:t>
          </a:r>
          <a:r>
            <a: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rPr>
            <a:t>.</a:t>
          </a:r>
          <a:endParaRPr lang="en-US"/>
        </a:p>
      </dsp:txBody>
      <dsp:txXfrm>
        <a:off x="3018968" y="2971204"/>
        <a:ext cx="2495015" cy="1247508"/>
      </dsp:txXfrm>
    </dsp:sp>
    <dsp:sp modelId="{AFBE47F0-7A8F-4C93-AF1D-8BA2F7BEC08C}">
      <dsp:nvSpPr>
        <dsp:cNvPr id="9" name="Rectangles 8"/>
        <dsp:cNvSpPr/>
      </dsp:nvSpPr>
      <dsp:spPr bwMode="white">
        <a:xfrm>
          <a:off x="6037937" y="2971204"/>
          <a:ext cx="2495015" cy="1247508"/>
        </a:xfrm>
        <a:prstGeom prst="rect">
          <a:avLst/>
        </a:prstGeom>
      </dsp:spPr>
      <dsp:style>
        <a:lnRef idx="0">
          <a:schemeClr val="lt1"/>
        </a:lnRef>
        <a:fillRef idx="3">
          <a:schemeClr val="accent3">
            <a:shade val="80000"/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2700" tIns="12700" rIns="12700" bIns="127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rPr>
            <a:t>Difficulty in traffic handling.</a:t>
          </a:r>
          <a:endParaRPr lang="en-US"/>
        </a:p>
      </dsp:txBody>
      <dsp:txXfrm>
        <a:off x="6037937" y="2971204"/>
        <a:ext cx="2495015" cy="1247508"/>
      </dsp:txXfrm>
    </dsp:sp>
    <dsp:sp modelId="{CD29CA80-3F78-4D10-B0B9-E1DB408EE544}">
      <dsp:nvSpPr>
        <dsp:cNvPr id="12" name="Rectangles 11"/>
        <dsp:cNvSpPr/>
      </dsp:nvSpPr>
      <dsp:spPr bwMode="white">
        <a:xfrm>
          <a:off x="9056905" y="2971204"/>
          <a:ext cx="2495015" cy="1247508"/>
        </a:xfrm>
        <a:prstGeom prst="rect">
          <a:avLst/>
        </a:prstGeom>
      </dsp:spPr>
      <dsp:style>
        <a:lnRef idx="0">
          <a:schemeClr val="lt1"/>
        </a:lnRef>
        <a:fillRef idx="3">
          <a:schemeClr val="accent3">
            <a:shade val="80000"/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2700" tIns="12700" rIns="12700" bIns="127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rPr>
            <a:t>C</a:t>
          </a:r>
          <a:r>
            <a: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rPr>
            <a:t>ontrol traffic is difficult in foggy weather or at night or on a rainy day.</a:t>
          </a:r>
          <a:endParaRPr lang="en-US"/>
        </a:p>
      </dsp:txBody>
      <dsp:txXfrm>
        <a:off x="9056905" y="2971204"/>
        <a:ext cx="2495015" cy="1247508"/>
      </dsp:txXfrm>
    </dsp:sp>
    <dsp:sp modelId="{C8EA578D-1EEF-4168-811C-C3CB6C46B153}">
      <dsp:nvSpPr>
        <dsp:cNvPr id="4" name="Rectangles 3" hidden="1"/>
        <dsp:cNvSpPr/>
      </dsp:nvSpPr>
      <dsp:spPr>
        <a:xfrm>
          <a:off x="4528452" y="1199743"/>
          <a:ext cx="499003" cy="1247508"/>
        </a:xfrm>
        <a:prstGeom prst="rect">
          <a:avLst/>
        </a:prstGeom>
      </dsp:spPr>
      <dsp:txXfrm>
        <a:off x="4528452" y="1199743"/>
        <a:ext cx="499003" cy="1247508"/>
      </dsp:txXfrm>
    </dsp:sp>
    <dsp:sp modelId="{BDD097ED-68F1-48DC-8879-583D994BED6E}">
      <dsp:nvSpPr>
        <dsp:cNvPr id="25" name="Rectangles 24" hidden="1"/>
        <dsp:cNvSpPr/>
      </dsp:nvSpPr>
      <dsp:spPr>
        <a:xfrm>
          <a:off x="0" y="2971204"/>
          <a:ext cx="499003" cy="1247508"/>
        </a:xfrm>
        <a:prstGeom prst="rect">
          <a:avLst/>
        </a:prstGeom>
      </dsp:spPr>
      <dsp:txXfrm>
        <a:off x="0" y="2971204"/>
        <a:ext cx="499003" cy="1247508"/>
      </dsp:txXfrm>
    </dsp:sp>
    <dsp:sp modelId="{5C67B634-DB68-4653-97A5-5D62FE999B47}">
      <dsp:nvSpPr>
        <dsp:cNvPr id="7" name="Rectangles 6" hidden="1"/>
        <dsp:cNvSpPr/>
      </dsp:nvSpPr>
      <dsp:spPr>
        <a:xfrm>
          <a:off x="3018968" y="2971204"/>
          <a:ext cx="499003" cy="1247508"/>
        </a:xfrm>
        <a:prstGeom prst="rect">
          <a:avLst/>
        </a:prstGeom>
      </dsp:spPr>
      <dsp:txXfrm>
        <a:off x="3018968" y="2971204"/>
        <a:ext cx="499003" cy="1247508"/>
      </dsp:txXfrm>
    </dsp:sp>
    <dsp:sp modelId="{2445C7C8-45D2-4D23-B6BE-965FFAF23B88}">
      <dsp:nvSpPr>
        <dsp:cNvPr id="10" name="Rectangles 9" hidden="1"/>
        <dsp:cNvSpPr/>
      </dsp:nvSpPr>
      <dsp:spPr>
        <a:xfrm>
          <a:off x="6037937" y="2971204"/>
          <a:ext cx="499003" cy="1247508"/>
        </a:xfrm>
        <a:prstGeom prst="rect">
          <a:avLst/>
        </a:prstGeom>
      </dsp:spPr>
      <dsp:txXfrm>
        <a:off x="6037937" y="2971204"/>
        <a:ext cx="499003" cy="1247508"/>
      </dsp:txXfrm>
    </dsp:sp>
    <dsp:sp modelId="{64484104-CFD4-449D-95B4-82574E1BEAC9}">
      <dsp:nvSpPr>
        <dsp:cNvPr id="13" name="Rectangles 12" hidden="1"/>
        <dsp:cNvSpPr/>
      </dsp:nvSpPr>
      <dsp:spPr>
        <a:xfrm>
          <a:off x="9056905" y="2971204"/>
          <a:ext cx="499003" cy="1247508"/>
        </a:xfrm>
        <a:prstGeom prst="rect">
          <a:avLst/>
        </a:prstGeom>
      </dsp:spPr>
      <dsp:txXfrm>
        <a:off x="9056905" y="2971204"/>
        <a:ext cx="499003" cy="1247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>
            <a:alphaModFix amt="2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0" y="184150"/>
            <a:ext cx="12192000" cy="7067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Background</a:t>
            </a:r>
            <a:endParaRPr lang="en-US" sz="4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80720" y="1202690"/>
            <a:ext cx="108305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..........Before </a:t>
            </a:r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20th Century..........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44550" y="1950085"/>
            <a:ext cx="81921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Before traffic lights, traffic police controlled the flow of traffic.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 well-documented example is that on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London Bridge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in 1722.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Three men were given the task of directing traffic coming in and out of either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London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and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Southwark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On December 1868, the first non-electric gas-lit traffic lights were outside the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Houses of Parliament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in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London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Content Placeholder 8" descr="Screenshot_20210104-151012"/>
          <p:cNvPicPr>
            <a:picLocks noChangeAspect="1"/>
          </p:cNvPicPr>
          <p:nvPr>
            <p:ph idx="1"/>
          </p:nvPr>
        </p:nvPicPr>
        <p:blipFill>
          <a:blip r:embed="rId2"/>
          <a:srcRect t="8333" b="48667"/>
          <a:stretch>
            <a:fillRect/>
          </a:stretch>
        </p:blipFill>
        <p:spPr>
          <a:xfrm>
            <a:off x="9127490" y="2338070"/>
            <a:ext cx="2792095" cy="332930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0" y="184150"/>
            <a:ext cx="12192000" cy="7067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Objectives</a:t>
            </a:r>
            <a:endParaRPr lang="en-US" sz="4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80060" y="1314450"/>
            <a:ext cx="786701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objective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is: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to limit the stoppage time.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to </a:t>
            </a: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regulate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the traffic flow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to reducing the </a:t>
            </a: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traffic jams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in order to reduce traffic congestion.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to protect pedestrians and vehicles at busy intersections.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to reduce the severity and frequency of </a:t>
            </a: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accidents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Content Placeholder 8" descr="036_1099_intersection_h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47075" y="1959610"/>
            <a:ext cx="3667125" cy="39719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0" y="184150"/>
            <a:ext cx="12192000" cy="7067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Background</a:t>
            </a:r>
            <a:endParaRPr lang="en-US" sz="4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18515" y="1950085"/>
            <a:ext cx="934847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They were proposed by the railway engineer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J.P Knight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of Nottingham.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Although it was said to be successful at controlling traffic, its operational life was brief. 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It exploded on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2 January 1869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as a result of a leak in one of gas lines underneath the pavement.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And it injured the policeman who was operating it.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80720" y="1202690"/>
            <a:ext cx="108305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..........Before </a:t>
            </a:r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20th Century..........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0" y="184150"/>
            <a:ext cx="12192000" cy="7067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Background</a:t>
            </a:r>
            <a:endParaRPr lang="en-US" sz="4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80720" y="1202690"/>
            <a:ext cx="108305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..........</a:t>
            </a:r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20th Century..........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44550" y="1950085"/>
            <a:ext cx="82829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An electric traffic light was developed in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1912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by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Lester Wire.</a:t>
            </a:r>
            <a:endParaRPr lang="en-US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The first four-way, three-color traffic light was created by Police Officer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William Potts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in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Detriot, Michigan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in 1920.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The tower was the first innovation that used the three-colored traffic signal.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The man behind this three-color traffic light was police officer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William Potts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of Detroit.</a:t>
            </a:r>
            <a:endParaRPr lang="en-US" sz="2400"/>
          </a:p>
        </p:txBody>
      </p:sp>
      <p:pic>
        <p:nvPicPr>
          <p:cNvPr id="4" name="Content Placeholder 3" descr="170px-Electric_Traffic_Regulator_-_Pryke_&amp;_Palmer_-_1930 (1)"/>
          <p:cNvPicPr>
            <a:picLocks noChangeAspect="1"/>
          </p:cNvPicPr>
          <p:nvPr>
            <p:ph idx="1"/>
          </p:nvPr>
        </p:nvPicPr>
        <p:blipFill>
          <a:blip r:embed="rId2"/>
          <a:srcRect b="17003"/>
          <a:stretch>
            <a:fillRect/>
          </a:stretch>
        </p:blipFill>
        <p:spPr>
          <a:xfrm>
            <a:off x="9268460" y="2065655"/>
            <a:ext cx="2661285" cy="410718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0" y="184150"/>
            <a:ext cx="12192000" cy="7067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Background</a:t>
            </a:r>
            <a:endParaRPr lang="en-US" sz="4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80720" y="1202690"/>
            <a:ext cx="108305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..........</a:t>
            </a:r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20th Century..........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44550" y="1950085"/>
            <a:ext cx="10243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Automatic control of interconnected traffic lights was introduced March 1922 in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Houston, Texas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1922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Traffic towers were beginning to be controlled by automatic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timers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 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The first company to add timers in traffic lights was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Course Hinds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The main advantage for the use of the timer was that it saved cities money by replacing traffic officers.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In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1949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the first traffic light in the continent of Asia was installed in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Haifa, Israel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0" y="184150"/>
            <a:ext cx="12192000" cy="7067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Background</a:t>
            </a:r>
            <a:endParaRPr lang="en-US" sz="4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80720" y="1202690"/>
            <a:ext cx="108305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..........</a:t>
            </a:r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20th Century..........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44550" y="1950085"/>
            <a:ext cx="82829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The control of traffic lights made a big turn with rise of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computer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in America in the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1950s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In  1967,the city of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Toronto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was the first to use more advanced computers that were better at vehicle detection.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The computers maintained control over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159 signals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in the cities through telephone lines.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 descr="traffic-sign-green-light-260nw-1497882455"/>
          <p:cNvPicPr>
            <a:picLocks noChangeAspect="1"/>
          </p:cNvPicPr>
          <p:nvPr>
            <p:ph sz="half" idx="2"/>
          </p:nvPr>
        </p:nvPicPr>
        <p:blipFill>
          <a:blip r:embed="rId2"/>
          <a:srcRect b="7513"/>
          <a:stretch>
            <a:fillRect/>
          </a:stretch>
        </p:blipFill>
        <p:spPr>
          <a:xfrm>
            <a:off x="9127490" y="2207260"/>
            <a:ext cx="2819400" cy="34893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0" y="184150"/>
            <a:ext cx="12192000" cy="7067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Problems</a:t>
            </a:r>
            <a:endParaRPr lang="en-US" sz="4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" name="Diagram 1"/>
          <p:cNvGraphicFramePr/>
          <p:nvPr/>
        </p:nvGraphicFramePr>
        <p:xfrm>
          <a:off x="342900" y="1111885"/>
          <a:ext cx="1155192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Screenshot_20210105-152517"/>
          <p:cNvPicPr>
            <a:picLocks noChangeAspect="1"/>
          </p:cNvPicPr>
          <p:nvPr>
            <p:ph idx="1"/>
          </p:nvPr>
        </p:nvPicPr>
        <p:blipFill>
          <a:blip r:embed="rId1"/>
          <a:srcRect t="33539" b="33597"/>
          <a:stretch>
            <a:fillRect/>
          </a:stretch>
        </p:blipFill>
        <p:spPr>
          <a:xfrm>
            <a:off x="-635" y="0"/>
            <a:ext cx="12193270" cy="685863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0" y="184150"/>
            <a:ext cx="12192000" cy="7067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Problems </a:t>
            </a:r>
            <a:endParaRPr lang="en-US" sz="4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80720" y="1344930"/>
            <a:ext cx="791527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Lot of accidents occur: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Control traffic by traffic police is very difficult.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Traffic police control was much expensive: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It save cities money by replacing traffic officers.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The city of New york was able to reassign all but 500 of its 6000 officers working on the traffic squad.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This saved the city $12,500,000.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Content Placeholder 1" descr="923493_10151682025762265_1198411129_n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5995" y="2518410"/>
            <a:ext cx="3408045" cy="35306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0" y="184150"/>
            <a:ext cx="12192000" cy="7067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Problems</a:t>
            </a:r>
            <a:endParaRPr lang="en-US" sz="4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80720" y="1202690"/>
            <a:ext cx="108305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80720" y="1314450"/>
            <a:ext cx="1083056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Difficulty in traffic handling</a:t>
            </a: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Difficult to control the traffic in crowded places.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Control traffic is difficult in foggy weather or at night or on a rainy day</a:t>
            </a:r>
            <a:r>
              <a:rPr 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In foggy weather or at night, its difficult to see the signs of traffic control officer. 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Similarly, its very difficult for officers to stay on roads on a rainy day. 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2885</Words>
  <Application>WPS Presentation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Times New Roman</vt:lpstr>
      <vt:lpstr>Wingdings</vt:lpstr>
      <vt:lpstr>Microsoft YaHei</vt:lpstr>
      <vt:lpstr>Arial Unicode MS</vt:lpstr>
      <vt:lpstr>Calibri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AliandFatima</cp:lastModifiedBy>
  <cp:revision>30</cp:revision>
  <dcterms:created xsi:type="dcterms:W3CDTF">2020-11-21T21:38:00Z</dcterms:created>
  <dcterms:modified xsi:type="dcterms:W3CDTF">2021-01-15T12:10:10Z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