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Components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0" y="1344930"/>
            <a:ext cx="9134475" cy="5284470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Major components used for project are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 smtClean="0">
                <a:effectLst/>
                <a:latin typeface="Times New Roman" panose="02020603050405020304" charset="0"/>
                <a:cs typeface="Times New Roman" panose="02020603050405020304" charset="0"/>
              </a:rPr>
              <a:t>220/9v center taped transformer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1N4001 Diode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 smtClean="0">
                <a:effectLst/>
                <a:latin typeface="Times New Roman" panose="02020603050405020304" charset="0"/>
                <a:cs typeface="Times New Roman" panose="02020603050405020304" charset="0"/>
              </a:rPr>
              <a:t>1000uF capacitor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470uF capacitor   (2pcs)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 smtClean="0">
                <a:effectLst/>
                <a:latin typeface="Times New Roman" panose="02020603050405020304" charset="0"/>
                <a:cs typeface="Times New Roman" panose="02020603050405020304" charset="0"/>
              </a:rPr>
              <a:t>0.01uF capacitor   (3pcs)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0.01uF capacitor (01)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 smtClean="0">
                <a:effectLst/>
                <a:latin typeface="Times New Roman" panose="02020603050405020304" charset="0"/>
                <a:cs typeface="Times New Roman" panose="02020603050405020304" charset="0"/>
              </a:rPr>
              <a:t>7805 voltage regulator (01pcs)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555 Timer IC (02pcs)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547 DC </a:t>
            </a:r>
            <a:r>
              <a:rPr lang="en-US" sz="2800" dirty="0" err="1" smtClean="0">
                <a:latin typeface="Times New Roman" panose="02020603050405020304" charset="0"/>
                <a:cs typeface="Times New Roman" panose="02020603050405020304" charset="0"/>
              </a:rPr>
              <a:t>transister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Components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1" y="1320800"/>
            <a:ext cx="7315200" cy="5308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Resister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Resister is a passive two-terminal electrical component that implements electrical resistance  as a circuit element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In electrical circuit resisters are used to reduce current flow ,adjust signal level, to divide voltages ,  </a:t>
            </a:r>
            <a:r>
              <a:rPr lang="en-US" sz="2800" dirty="0" err="1" smtClean="0">
                <a:latin typeface="Times New Roman" panose="02020603050405020304" charset="0"/>
                <a:cs typeface="Times New Roman" panose="02020603050405020304" charset="0"/>
              </a:rPr>
              <a:t>bais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active element and terminate transmission lines among us.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Resister are two types fixed resisters and variable resisters .we are using fixed resister to reduce current flow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493" y="1865894"/>
            <a:ext cx="3291222" cy="39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Components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1" y="1320800"/>
            <a:ext cx="7315200" cy="5308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LED BLUBS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LED blubs are electrical components that produce light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Light emitting diode (LED) is two terminal electrical component which is used for emitting light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Several LED are joined to make  LED panel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In   traffic  control  system   three  LED   panel  used   as  a sign of  GREEN ,AMBER   and  RED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92" y="1828800"/>
            <a:ext cx="3858565" cy="37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Components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0" y="1344930"/>
            <a:ext cx="9134475" cy="5284470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10k resisters (04pcs)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 smtClean="0">
                <a:effectLst/>
                <a:latin typeface="Times New Roman" panose="02020603050405020304" charset="0"/>
                <a:cs typeface="Times New Roman" panose="02020603050405020304" charset="0"/>
              </a:rPr>
              <a:t>1k resisters (01)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 smtClean="0">
                <a:effectLst/>
                <a:latin typeface="Times New Roman" panose="02020603050405020304" charset="0"/>
                <a:cs typeface="Times New Roman" panose="02020603050405020304" charset="0"/>
              </a:rPr>
              <a:t> 15 w ,230V ,Dim light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Components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1" y="1320800"/>
            <a:ext cx="7315200" cy="5308600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A diode bridge is a arrangement of four diodes in a bridge circuit configuration that same polarity of output for either polarity of input.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It mostly used for conversion of Alternating current (AC) into Direct current (DC) ,is known as Bridge rectifier 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The essential feature of this arrangement is that it convert both cycle of Alternating current into Direct current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It also protect the circuit from (Reverse polarity) 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32" y="1493949"/>
            <a:ext cx="4123051" cy="46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Components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1" y="1320800"/>
            <a:ext cx="7315200" cy="5308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        Positive voltage regulator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7815 is a voltage regulator integrated circuit.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The voltage source in a circuit may have fluctuations and would not give the fixed voltage 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The regulator IC maintain the output at a constant level.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It provide 5V constant (DC )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The main feature is that it protect circuit from overloading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16" y="1712890"/>
            <a:ext cx="3864736" cy="40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Components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1" y="1320800"/>
            <a:ext cx="7315200" cy="5308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            The Timer IC (LM555)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The LM555 is a highly stable for generating accurate time delay or oscillation.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Additional terminals are provided for triggering and resetting if desired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By this we can adjust time from micro seconds to hours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It can be operate both in  </a:t>
            </a:r>
            <a:r>
              <a:rPr lang="en-US" sz="2800" dirty="0" err="1" smtClean="0">
                <a:latin typeface="Times New Roman" panose="02020603050405020304" charset="0"/>
                <a:cs typeface="Times New Roman" panose="02020603050405020304" charset="0"/>
              </a:rPr>
              <a:t>astableatate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or  </a:t>
            </a:r>
            <a:r>
              <a:rPr lang="en-US" sz="2800" dirty="0" err="1" smtClean="0">
                <a:latin typeface="Times New Roman" panose="02020603050405020304" charset="0"/>
                <a:cs typeface="Times New Roman" panose="02020603050405020304" charset="0"/>
              </a:rPr>
              <a:t>monostablestate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It has good  temperature stability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5" y="1674254"/>
            <a:ext cx="3905250" cy="4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Components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1" y="1320800"/>
            <a:ext cx="7315200" cy="5308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Transistors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A BC547 transistor is a NPN transistor that is used for many purposes 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err="1" smtClean="0">
                <a:latin typeface="Times New Roman" panose="02020603050405020304" charset="0"/>
                <a:cs typeface="Times New Roman" panose="02020603050405020304" charset="0"/>
              </a:rPr>
              <a:t>Togather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with other components such as resisters ,coils and capacitor the BC547 can be used as active components for switches and amplifiers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we used in our project as a switch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In this we can adjust collector current by adjusting  base current 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90" y="1893194"/>
            <a:ext cx="3853467" cy="42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Components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1" y="1320800"/>
            <a:ext cx="7315200" cy="5308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Relay (5V )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A relay consist of two separate and completely independent circuit. The first is at bottom and drive the electromagnet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When the switch is on electromagnet is ON and it attract  armature and armature acts as a switch for second circuit 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When the electromagnet is energized armature complete the circuit and light is  ON  and when electromagnet is not energized circuit is incomplete and light is OFF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232" y="1867437"/>
            <a:ext cx="3717768" cy="42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Components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1" y="1320800"/>
            <a:ext cx="7315200" cy="5308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Capacitor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Capacitor store electric charge .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In this project they are with resister used as timing circuit because they take  time to store charge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We are also using capacitor to convert alternating current (AC) into smooth Direct current (DC)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We are also using capacitor as filter because capacitor allow alternating current and block Direct current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14" y="1880315"/>
            <a:ext cx="3893847" cy="40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Components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1" y="1320800"/>
            <a:ext cx="7315200" cy="5308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Transformers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A transformer is an electrical device that transfer energy by inductive coupling between two or more of its windings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Transformers are used for AC-to-AC conversion of single power frequency or for conversion of single power to a wide range of frequencies such as Audio or Radio frequencies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Its main purpose in circuit is to step up or set down voltage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We are using step down transfer in our circuit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46" y="1918952"/>
            <a:ext cx="4199654" cy="44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681</Words>
  <Application>Microsoft Office PowerPoint</Application>
  <PresentationFormat>Custom</PresentationFormat>
  <Paragraphs>192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Components </vt:lpstr>
      <vt:lpstr>Components </vt:lpstr>
      <vt:lpstr>Components </vt:lpstr>
      <vt:lpstr>Components </vt:lpstr>
      <vt:lpstr>Components </vt:lpstr>
      <vt:lpstr>Components </vt:lpstr>
      <vt:lpstr>Components </vt:lpstr>
      <vt:lpstr>Components </vt:lpstr>
      <vt:lpstr>Components </vt:lpstr>
      <vt:lpstr>Components </vt:lpstr>
      <vt:lpstr>Components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noman</dc:creator>
  <cp:lastModifiedBy>abdul jabbar</cp:lastModifiedBy>
  <cp:revision>74</cp:revision>
  <dcterms:created xsi:type="dcterms:W3CDTF">2020-11-21T21:38:00Z</dcterms:created>
  <dcterms:modified xsi:type="dcterms:W3CDTF">2021-01-16T12:16:26Z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