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58" r:id="rId3"/>
    <p:sldId id="260" r:id="rId4"/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720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1" y="1644268"/>
            <a:ext cx="6176789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power is stepped down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deliver a secondary output of 9v, 300 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transformer out put is rectified by a full-wave bridge rectifier comprising diodes D1 through D4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regulated by voltage regulator IC1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7805.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IC2 is wired as a multivibrator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 periods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35 and 30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main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is switched on,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pin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IC2 goes high for 35 seconds.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90" y="1938968"/>
            <a:ext cx="5174255" cy="372154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720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6342044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RL1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energies through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 lamp R1, R2 glows for stopping Road1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Road2’s vehicle.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lamp G3, G4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glows to run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Road3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Road4’s vehicle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35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is disconnected from the pole of relay RL2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  <a:tabLst>
                <a:tab pos="2600325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pin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IC3 will remain high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relay RL2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energies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driver transistor T2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  <a:tabLst>
                <a:tab pos="26003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yellow lamps Y1,Y2,Y3 and Y4 lights up for 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75" y="1909053"/>
            <a:ext cx="5089791" cy="390825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720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598" y="1600200"/>
            <a:ext cx="5912387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soon as 5 second time period of timer IC3 at pin 3 lapses, relay RL2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de-energies.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 lamp R3, R4 glows for stopping Road3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Road4 vehicles.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 green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lamp G1,G2 glows to running Road1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for 30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38" y="1903202"/>
            <a:ext cx="5225667" cy="391995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Wingdings</vt:lpstr>
      <vt:lpstr>Default Design</vt:lpstr>
      <vt:lpstr>Working</vt:lpstr>
      <vt:lpstr>Working</vt:lpstr>
      <vt:lpstr>Working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Umar Hayyat</cp:lastModifiedBy>
  <cp:revision>28</cp:revision>
  <dcterms:created xsi:type="dcterms:W3CDTF">2020-11-21T21:38:00Z</dcterms:created>
  <dcterms:modified xsi:type="dcterms:W3CDTF">2021-01-13T15:45:12Z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