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8" r:id="rId3"/>
    <p:sldId id="260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1459865" y="1635760"/>
            <a:ext cx="62153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Submitted to:</a:t>
            </a:r>
          </a:p>
          <a:p>
            <a:pPr algn="ctr"/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Sir Kamran Shaheen</a:t>
            </a:r>
          </a:p>
          <a:p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Submitted by:</a:t>
            </a:r>
          </a:p>
          <a:p>
            <a:pPr algn="ctr"/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Umar Hayyat(2019-EE-360)</a:t>
            </a:r>
          </a:p>
          <a:p>
            <a:pPr algn="ctr"/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Fatima Shafiq (2019-EE-362)</a:t>
            </a:r>
          </a:p>
          <a:p>
            <a:pPr algn="ctr"/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Aswa Arif(2019-EE-370)</a:t>
            </a:r>
          </a:p>
          <a:p>
            <a:pPr algn="ctr"/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Abdul Jabbar(2019-EE-376)</a:t>
            </a:r>
          </a:p>
          <a:p>
            <a:pPr algn="ctr"/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Muhammad Shaheed(2019-EE-408)</a:t>
            </a:r>
          </a:p>
          <a:p>
            <a:pPr algn="ctr"/>
            <a:r>
              <a:rPr 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Ahmad Hafeez(2019-EE-432)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0" y="297815"/>
            <a:ext cx="12191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Traffic Lights System To Reduce Negative Impact Of Transport On Urban Environment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 27"/>
          <p:cNvSpPr txBox="1"/>
          <p:nvPr/>
        </p:nvSpPr>
        <p:spPr>
          <a:xfrm>
            <a:off x="1281098" y="1882778"/>
            <a:ext cx="361919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CONTENTS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 </a:t>
            </a:r>
          </a:p>
        </p:txBody>
      </p:sp>
      <p:cxnSp>
        <p:nvCxnSpPr>
          <p:cNvPr id="28" name="直接连接符 12"/>
          <p:cNvCxnSpPr/>
          <p:nvPr/>
        </p:nvCxnSpPr>
        <p:spPr>
          <a:xfrm>
            <a:off x="6423898" y="244737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1" name="矩形 17"/>
          <p:cNvSpPr/>
          <p:nvPr/>
        </p:nvSpPr>
        <p:spPr>
          <a:xfrm>
            <a:off x="6028728" y="2708220"/>
            <a:ext cx="36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2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1048612" name="矩形 18"/>
          <p:cNvSpPr/>
          <p:nvPr/>
        </p:nvSpPr>
        <p:spPr>
          <a:xfrm>
            <a:off x="6028390" y="3231515"/>
            <a:ext cx="360586" cy="52197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3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1048613" name="矩形 19"/>
          <p:cNvSpPr/>
          <p:nvPr/>
        </p:nvSpPr>
        <p:spPr>
          <a:xfrm>
            <a:off x="6049358" y="4275455"/>
            <a:ext cx="50532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5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1048616" name="Text Box 5"/>
          <p:cNvSpPr txBox="1"/>
          <p:nvPr/>
        </p:nvSpPr>
        <p:spPr>
          <a:xfrm>
            <a:off x="6049645" y="3753485"/>
            <a:ext cx="374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4</a:t>
            </a:r>
          </a:p>
        </p:txBody>
      </p:sp>
      <p:sp>
        <p:nvSpPr>
          <p:cNvPr id="1048617" name="Text Box 1"/>
          <p:cNvSpPr txBox="1"/>
          <p:nvPr/>
        </p:nvSpPr>
        <p:spPr>
          <a:xfrm>
            <a:off x="6049645" y="4797425"/>
            <a:ext cx="48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6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接连接符 12"/>
          <p:cNvCxnSpPr/>
          <p:nvPr/>
        </p:nvCxnSpPr>
        <p:spPr>
          <a:xfrm>
            <a:off x="6423898" y="2969978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2"/>
          <p:cNvCxnSpPr/>
          <p:nvPr/>
        </p:nvCxnSpPr>
        <p:spPr>
          <a:xfrm>
            <a:off x="6423898" y="349131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12"/>
          <p:cNvCxnSpPr/>
          <p:nvPr/>
        </p:nvCxnSpPr>
        <p:spPr>
          <a:xfrm>
            <a:off x="6423898" y="453652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2"/>
          <p:cNvCxnSpPr/>
          <p:nvPr/>
        </p:nvCxnSpPr>
        <p:spPr>
          <a:xfrm>
            <a:off x="6423898" y="505849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2"/>
          <p:cNvCxnSpPr/>
          <p:nvPr/>
        </p:nvCxnSpPr>
        <p:spPr>
          <a:xfrm>
            <a:off x="6423898" y="401455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6"/>
          <p:cNvSpPr/>
          <p:nvPr/>
        </p:nvSpPr>
        <p:spPr>
          <a:xfrm>
            <a:off x="6028740" y="2186149"/>
            <a:ext cx="360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1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6" name="矩形 16"/>
          <p:cNvSpPr/>
          <p:nvPr/>
        </p:nvSpPr>
        <p:spPr>
          <a:xfrm>
            <a:off x="7032040" y="2186149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History</a:t>
            </a:r>
          </a:p>
        </p:txBody>
      </p:sp>
      <p:sp>
        <p:nvSpPr>
          <p:cNvPr id="39" name="矩形 16"/>
          <p:cNvSpPr/>
          <p:nvPr/>
        </p:nvSpPr>
        <p:spPr>
          <a:xfrm>
            <a:off x="7032040" y="2708119"/>
            <a:ext cx="2900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Problem Statement</a:t>
            </a:r>
          </a:p>
        </p:txBody>
      </p:sp>
      <p:sp>
        <p:nvSpPr>
          <p:cNvPr id="40" name="矩形 16"/>
          <p:cNvSpPr/>
          <p:nvPr/>
        </p:nvSpPr>
        <p:spPr>
          <a:xfrm>
            <a:off x="7032040" y="4797269"/>
            <a:ext cx="14185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Working</a:t>
            </a:r>
          </a:p>
        </p:txBody>
      </p:sp>
      <p:sp>
        <p:nvSpPr>
          <p:cNvPr id="41" name="矩形 16"/>
          <p:cNvSpPr/>
          <p:nvPr/>
        </p:nvSpPr>
        <p:spPr>
          <a:xfrm>
            <a:off x="7032040" y="3668874"/>
            <a:ext cx="19818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Components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49645" y="5288280"/>
            <a:ext cx="48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cxnSp>
        <p:nvCxnSpPr>
          <p:cNvPr id="3" name="直接连接符 12"/>
          <p:cNvCxnSpPr/>
          <p:nvPr/>
        </p:nvCxnSpPr>
        <p:spPr>
          <a:xfrm>
            <a:off x="6423898" y="5548078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16"/>
          <p:cNvSpPr/>
          <p:nvPr/>
        </p:nvSpPr>
        <p:spPr>
          <a:xfrm>
            <a:off x="7032040" y="5286854"/>
            <a:ext cx="18624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Advantages</a:t>
            </a:r>
          </a:p>
        </p:txBody>
      </p:sp>
      <p:sp>
        <p:nvSpPr>
          <p:cNvPr id="5" name="矩形 16"/>
          <p:cNvSpPr/>
          <p:nvPr/>
        </p:nvSpPr>
        <p:spPr>
          <a:xfrm>
            <a:off x="7032040" y="4275299"/>
            <a:ext cx="20212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Construction</a:t>
            </a:r>
          </a:p>
        </p:txBody>
      </p:sp>
      <p:sp>
        <p:nvSpPr>
          <p:cNvPr id="6" name="矩形 16"/>
          <p:cNvSpPr/>
          <p:nvPr/>
        </p:nvSpPr>
        <p:spPr>
          <a:xfrm>
            <a:off x="7032040" y="3230089"/>
            <a:ext cx="19411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059805" y="5716905"/>
            <a:ext cx="48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070600" y="6238875"/>
            <a:ext cx="48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cxnSp>
        <p:nvCxnSpPr>
          <p:cNvPr id="10" name="直接连接符 12"/>
          <p:cNvCxnSpPr/>
          <p:nvPr/>
        </p:nvCxnSpPr>
        <p:spPr>
          <a:xfrm>
            <a:off x="6423898" y="597797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2"/>
          <p:cNvCxnSpPr/>
          <p:nvPr/>
        </p:nvCxnSpPr>
        <p:spPr>
          <a:xfrm>
            <a:off x="6423898" y="6499943"/>
            <a:ext cx="899766" cy="0"/>
          </a:xfrm>
          <a:prstGeom prst="line">
            <a:avLst/>
          </a:prstGeom>
          <a:ln>
            <a:gradFill>
              <a:gsLst>
                <a:gs pos="0">
                  <a:srgbClr val="C00000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6"/>
          <p:cNvSpPr/>
          <p:nvPr/>
        </p:nvSpPr>
        <p:spPr>
          <a:xfrm>
            <a:off x="7032040" y="6238719"/>
            <a:ext cx="18040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13" name="矩形 16"/>
          <p:cNvSpPr/>
          <p:nvPr/>
        </p:nvSpPr>
        <p:spPr>
          <a:xfrm>
            <a:off x="7032040" y="5810094"/>
            <a:ext cx="225806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Disadvantages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0" y="297815"/>
            <a:ext cx="12191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Traffic Lights System To Reduce Negative Impact Of Transport On Urban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History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80720" y="1202690"/>
            <a:ext cx="108305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..........Before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20th Century..........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44550" y="1950085"/>
            <a:ext cx="81921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Before traffic lights, traffic police controlled the flow of traffic.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well-documented example is that on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London Bridge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1722.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Three men were given the task of directing traffic coming in and out of either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London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Southwark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On December 1868, the first non-electric gas-lit traffic lights were outside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Houses of Parliament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London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 descr="Screenshot_20210104-151012"/>
          <p:cNvPicPr>
            <a:picLocks noGrp="1" noChangeAspect="1"/>
          </p:cNvPicPr>
          <p:nvPr>
            <p:ph idx="1"/>
          </p:nvPr>
        </p:nvPicPr>
        <p:blipFill>
          <a:blip r:embed="rId3"/>
          <a:srcRect t="8333" b="48667"/>
          <a:stretch>
            <a:fillRect/>
          </a:stretch>
        </p:blipFill>
        <p:spPr>
          <a:xfrm>
            <a:off x="9127490" y="2338070"/>
            <a:ext cx="2792095" cy="33293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History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18515" y="1950085"/>
            <a:ext cx="93484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They were proposed by the railway engineer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J.P Knight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Nottingham.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Although it was said to be successful at controlling traffic, its operational life was brief.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It exploded on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 January 1869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as a result of a leak in one of gas lines underneath the pavement.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it injured the policeman who was operating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0720" y="1202690"/>
            <a:ext cx="108305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..........Before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20th Century..........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History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80720" y="1202690"/>
            <a:ext cx="108305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..........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20th Century..........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44550" y="1950085"/>
            <a:ext cx="828294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 electric traffic light was developed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1912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by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Lester Wire.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first four-way, three-color traffic light was created by Police Officer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William Potts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Detriot, Michigan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1920.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1922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Traffic towers were beginning to be controlled by automatic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timers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1949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the first traffic light in the continent of Asia was installed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Haifa, Israel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/>
          </a:p>
        </p:txBody>
      </p:sp>
      <p:pic>
        <p:nvPicPr>
          <p:cNvPr id="4" name="Content Placeholder 3" descr="170px-Electric_Traffic_Regulator_-_Pryke_&amp;_Palmer_-_1930 (1)"/>
          <p:cNvPicPr>
            <a:picLocks noGrp="1" noChangeAspect="1"/>
          </p:cNvPicPr>
          <p:nvPr>
            <p:ph idx="1"/>
          </p:nvPr>
        </p:nvPicPr>
        <p:blipFill>
          <a:blip r:embed="rId3"/>
          <a:srcRect b="17003"/>
          <a:stretch>
            <a:fillRect/>
          </a:stretch>
        </p:blipFill>
        <p:spPr>
          <a:xfrm>
            <a:off x="9268460" y="2065655"/>
            <a:ext cx="2661285" cy="41071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184150"/>
            <a:ext cx="12192000" cy="7067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History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80720" y="1202690"/>
            <a:ext cx="108305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..........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20th Century..........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44550" y="1950085"/>
            <a:ext cx="82829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control of traffic lights made a big turn with rise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America in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1950s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In  1967,the city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Toronto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was the first to use more advanced computers that were better at vehicle detection.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The computers maintained control over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159 signals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in the cities through telephone lines.</a:t>
            </a:r>
          </a:p>
        </p:txBody>
      </p:sp>
      <p:pic>
        <p:nvPicPr>
          <p:cNvPr id="5" name="Content Placeholder 4" descr="traffic-sign-green-light-260nw-149788245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7513"/>
          <a:stretch>
            <a:fillRect/>
          </a:stretch>
        </p:blipFill>
        <p:spPr>
          <a:xfrm>
            <a:off x="9127490" y="2207260"/>
            <a:ext cx="2819400" cy="34893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Umar Hayyat</cp:lastModifiedBy>
  <cp:revision>21</cp:revision>
  <dcterms:created xsi:type="dcterms:W3CDTF">2020-11-21T21:38:00Z</dcterms:created>
  <dcterms:modified xsi:type="dcterms:W3CDTF">2021-01-14T15:42:41Z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