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3" r:id="rId2"/>
    <p:sldId id="295" r:id="rId3"/>
    <p:sldId id="352" r:id="rId4"/>
    <p:sldId id="375" r:id="rId5"/>
    <p:sldId id="376" r:id="rId6"/>
    <p:sldId id="377" r:id="rId7"/>
    <p:sldId id="353" r:id="rId8"/>
    <p:sldId id="354" r:id="rId9"/>
    <p:sldId id="355" r:id="rId10"/>
    <p:sldId id="356" r:id="rId11"/>
    <p:sldId id="358" r:id="rId12"/>
    <p:sldId id="349" r:id="rId13"/>
    <p:sldId id="359" r:id="rId14"/>
    <p:sldId id="360" r:id="rId15"/>
    <p:sldId id="364" r:id="rId16"/>
    <p:sldId id="365" r:id="rId17"/>
    <p:sldId id="366" r:id="rId18"/>
    <p:sldId id="367" r:id="rId19"/>
    <p:sldId id="308" r:id="rId20"/>
    <p:sldId id="309" r:id="rId21"/>
    <p:sldId id="368" r:id="rId22"/>
    <p:sldId id="369" r:id="rId23"/>
    <p:sldId id="310" r:id="rId24"/>
    <p:sldId id="311" r:id="rId25"/>
    <p:sldId id="312" r:id="rId26"/>
    <p:sldId id="313" r:id="rId27"/>
    <p:sldId id="334" r:id="rId28"/>
    <p:sldId id="317" r:id="rId29"/>
    <p:sldId id="318" r:id="rId30"/>
    <p:sldId id="361" r:id="rId31"/>
    <p:sldId id="362" r:id="rId32"/>
    <p:sldId id="363" r:id="rId33"/>
    <p:sldId id="319" r:id="rId34"/>
    <p:sldId id="320" r:id="rId35"/>
    <p:sldId id="370" r:id="rId36"/>
    <p:sldId id="371" r:id="rId37"/>
    <p:sldId id="372" r:id="rId38"/>
    <p:sldId id="373" r:id="rId39"/>
    <p:sldId id="374" r:id="rId40"/>
    <p:sldId id="324" r:id="rId41"/>
    <p:sldId id="325" r:id="rId42"/>
    <p:sldId id="326" r:id="rId43"/>
    <p:sldId id="328" r:id="rId44"/>
    <p:sldId id="330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FF5F5"/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477" autoAdjust="0"/>
  </p:normalViewPr>
  <p:slideViewPr>
    <p:cSldViewPr>
      <p:cViewPr>
        <p:scale>
          <a:sx n="77" d="100"/>
          <a:sy n="77" d="100"/>
        </p:scale>
        <p:origin x="-94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01CA046F-6F9A-4026-AFC3-B9653E0B93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4642E8DA-33E0-4B35-942D-65A60656B8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xmlns="" id="{505BE6BE-0574-4AF8-85DF-7B9BBD0005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xmlns="" id="{69DF2D0A-66A7-470D-B83C-0A304EC628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xmlns="" id="{E2C1D474-A449-4285-A320-EC4B0EDE07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xmlns="" id="{8B930CFA-F301-4F1F-9D19-A9185918E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B4F975-D1FD-4E34-8F5D-0A00A945A9F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3166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D358758-193A-41F8-8F9E-521FF4219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25377-585A-4CDF-A40A-9D69EB073A67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AEF6261E-E5D3-4FF0-9AEF-9F632D9A55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xmlns="" id="{B3048DEB-8850-4D59-9F46-7E45AEF3C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4353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0AC48-FA80-4C12-954B-391D8C289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4F975-D1FD-4E34-8F5D-0A00A945A9F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40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3D35183-C691-4E4B-9C78-C85F5ABCD0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5181600"/>
            <a:ext cx="75438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B122567D-DF5C-4DB8-B854-50F5C21B9B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5791200"/>
            <a:ext cx="75438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C5DCF-F7CA-4069-890C-6BA6ECEE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AC0B19-580F-4B94-B276-15A3A48EA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61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B11E14-7253-4033-A205-97668B549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43650" y="381000"/>
            <a:ext cx="19621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F35380-34F7-4390-9E11-F9E488D7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5734050" cy="6019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02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C224B-B7B1-49A5-B7CA-66BE4257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957F50-5EC1-4CF0-8CA6-B5DB36F7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F6041-0C2B-4591-B2DB-009FCB51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535135-AB39-49DA-AC27-C9C68274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955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BE279-68B2-4930-A26F-484060D6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2D2EEA-A706-4F89-9B75-4E51176F4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3581400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32030C-CD71-437A-9D51-016023DE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2133600"/>
            <a:ext cx="3581400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7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343B7-0A59-47E8-BAC9-C5E134AA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6861BF-F005-4E24-A3C6-271DFB96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9C09A2-5BAC-4BD2-8FE7-E5DCF275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181AAED-2DE1-49D1-A192-6DC97493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D28201-61BC-4AC4-92D0-1802685F4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42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11536-C657-4AE1-857E-4DFE4740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8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E10F9-813B-478B-9FB0-5A247F11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875D74-3AD6-43FA-B128-C9F2ADCA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0C6576-8CA1-42D1-85A0-E31982336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99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53629-830F-4D33-A62F-AFA2E562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C2CDBFB-2433-458F-836D-C00D13B0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EF894B-6061-42B0-86B2-5BA4BB48E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9A09D0FB-9A15-4F63-ADDE-62E111DF8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475D29D-EA60-4BD6-9B86-F47EA55C2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33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62BA4F23-B3BA-483B-AEA3-01C8736BBD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657600"/>
            <a:ext cx="7543800" cy="2667000"/>
          </a:xfrm>
        </p:spPr>
        <p:txBody>
          <a:bodyPr/>
          <a:lstStyle/>
          <a:p>
            <a:pPr algn="ctr"/>
            <a:r>
              <a:rPr lang="en-US" altLang="en-US" sz="36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DIFFERENCES B/W TECHNICAL AND NON-TECHNICAL WRITING</a:t>
            </a:r>
            <a:endParaRPr lang="ru-RU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(about 50 percent of your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---revise the rough draft and be proud of the final product.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writing process is dynamic, with the three parts. You may revisit any of these parts of the process at various times as you draft your document.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12954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CYCLIC PROCESS FOR TECHNICAL WRITING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667000"/>
            <a:ext cx="2667000" cy="1600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400" b="1" smtClean="0">
                <a:solidFill>
                  <a:schemeClr val="tx1"/>
                </a:solidFill>
              </a:rPr>
              <a:t>Thinking/        Planning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3352800" y="1676400"/>
            <a:ext cx="3048000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43600" y="2667000"/>
            <a:ext cx="2438400" cy="15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Writing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909481">
            <a:off x="6296616" y="4606111"/>
            <a:ext cx="1066800" cy="1676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52800" y="5181600"/>
            <a:ext cx="2590800" cy="1447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Revising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8507266">
            <a:off x="1543115" y="4541067"/>
            <a:ext cx="1052496" cy="19046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315200" cy="715963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PURPOSE OF TECHNICAL WRITING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26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Inform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nstruct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ropose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Recommend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Information that leads to accomplishment of scientific tasks.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 events and their Implications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Persuade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Influence decisions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26720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Low level of abstraction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Relies heavily on </a:t>
            </a:r>
            <a:r>
              <a:rPr lang="en-US" sz="2000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visuals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Uses numerical data to precisely describe quantity and direction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Is grammatically and stylistically correct</a:t>
            </a:r>
          </a:p>
          <a:p>
            <a:endParaRPr lang="en-US" sz="2000" dirty="0" smtClean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467600" cy="715963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ETHICS IN TECHNICAL WRITING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be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be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always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honor their obligations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substitute speculation from fact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hide truth with ambiguity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use the ideas of others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giving proper credit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violate copyright laws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writers must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inject personal bias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their reports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 OF TECHNICAL WRITING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3152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Deficit model: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 of thinking held by some scientists that communication with the public is top-down and one-way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statistical measure of the complexity of text. The longer the words and the sentences in a sample of text, the less readable it will be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in such a way as to qualify assertions made in a passage of writing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Waffling: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padding out passages with unnecessary 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Super-compression: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 out transitional and contextual material that might otherwise help to clarify the meaning of a passage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resulting from sentences with ambiguous or confusing grammatical constructions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33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AMBIGUITY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human intervention to reduce the concentration of CH4, the 2 million people along the Lake Kivu shoreline may suffer a catastrophic gas release.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Re-write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intervention is needed to reduce the high levels of CH4 concentrated in Lake Kivu to avert a lethal gas release that will result in the deaths of many of the 2 million people living near the shoreline.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31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 OF TECHNICAL WRI</a:t>
            </a:r>
            <a:r>
              <a:rPr lang="en-US" sz="3200" dirty="0" smtClean="0"/>
              <a:t>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Over-citation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references in support of points, or using too many references that lack relevance to a point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Over-long sentences: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tringing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subordinate phrases together with prepositions that make the meaning of a sentence unclear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3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OVER LONG SENTENCES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24001"/>
            <a:ext cx="2670175" cy="4571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971799"/>
            <a:ext cx="3868737" cy="32178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this study support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appetite for protein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regulated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synthesis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ghrelin.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981200"/>
            <a:ext cx="3106738" cy="5238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Re-write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47999"/>
            <a:ext cx="3887788" cy="3141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study’s results support the hypothesis that ghrelin synthesis regulates protein appetite.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543800" cy="116205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NON-TECHNICAL WRITING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495800"/>
            <a:ext cx="6899564" cy="1524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TECHNICAL WRITING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0827"/>
            <a:ext cx="7315200" cy="9144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Thinking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writing that goes outside the bounds of normal professional, academic, or technical forms of literature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called creative writing.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AutoShape 2" descr="Image result for pics on free thinking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15437"/>
            <a:ext cx="1623363" cy="1623363"/>
          </a:xfrm>
          <a:prstGeom prst="rect">
            <a:avLst/>
          </a:prstGeom>
        </p:spPr>
      </p:pic>
      <p:pic>
        <p:nvPicPr>
          <p:cNvPr id="9" name="Picture 2" descr="C:\Users\sys\Desktop\images (2)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2" b="100000" l="0" r="100000">
                        <a14:foregroundMark x1="47396" y1="46183" x2="47396" y2="46183"/>
                        <a14:foregroundMark x1="68750" y1="40840" x2="68750" y2="40840"/>
                        <a14:foregroundMark x1="64063" y1="46183" x2="64063" y2="46183"/>
                        <a14:foregroundMark x1="55729" y1="46183" x2="55729" y2="46183"/>
                        <a14:foregroundMark x1="48958" y1="16031" x2="48958" y2="16031"/>
                        <a14:foregroundMark x1="58854" y1="25573" x2="58854" y2="25573"/>
                        <a14:foregroundMark x1="80729" y1="90840" x2="80729" y2="90840"/>
                        <a14:foregroundMark x1="42708" y1="83588" x2="42708" y2="83588"/>
                        <a14:foregroundMark x1="23438" y1="73282" x2="23438" y2="73282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49676" y="4572000"/>
            <a:ext cx="1262130" cy="1587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87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CREATIVE WRITING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95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requires saying things in words that create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illusions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stablish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or other desired affect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just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humorous or entertaining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murder mystery.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characteristic of this type of writing is the use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and descriptive language.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encompasses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scope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writing than Technical  	Writing, with fewer limitations.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fiction, nonfiction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 combination of both, and is  	usually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purposes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from fantastical stories of Mickey Mouse to hard-boiled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 about corrupt policemen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12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914399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OF CREATIVE WRITING: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5029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Writing, audiences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to be divided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age,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hobby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taste,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that enjoys romance is addressed in Romance novels.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that enjoys space exploration, or futuristic technology, gets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Science Fiction.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Writing, the only rule  about establishing a voice is that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the subject matter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audience for which it is being written. </a:t>
            </a:r>
          </a:p>
        </p:txBody>
      </p:sp>
    </p:spTree>
    <p:extLst>
      <p:ext uri="{BB962C8B-B14F-4D97-AF65-F5344CB8AC3E}">
        <p14:creationId xmlns:p14="http://schemas.microsoft.com/office/powerpoint/2010/main" val="40075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162800" cy="12954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presents the writer thoughts, feelings and emotions in an imaginative way instead of presenting the facts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 referred to as literature, it is done in a way that is not technical or academic but still attracts an audience.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038600"/>
            <a:ext cx="2743200" cy="21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200900" cy="1114425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" y="2209800"/>
            <a:ext cx="7886700" cy="3875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6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6180"/>
            <a:ext cx="7315200" cy="92162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15200" cy="42672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entertain and share human experience  like love and loss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attempt to get at the truth about humanity through poetic way.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is intended simply for the entertainment of the reader.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Countless books and magazines have reader entertainment as their primary objective. This is not technical writing.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 and novels may not be factual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934200" cy="14478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Poetry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Fiction (Novels)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Essays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Stories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97" y="2590801"/>
            <a:ext cx="3146703" cy="2438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09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309360" cy="43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68" y="1265237"/>
            <a:ext cx="7315200" cy="715963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Self-expression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Self-confidence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skill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48" y="2808401"/>
            <a:ext cx="301752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68F44-C02E-4919-804F-C3B94B22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724400"/>
            <a:ext cx="8153400" cy="157367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TECHNICAL AND NON-TECHNICAL WRITING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87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DEFINING THE TERM !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5181600" cy="2819400"/>
          </a:xfrm>
        </p:spPr>
        <p:txBody>
          <a:bodyPr/>
          <a:lstStyle/>
          <a:p>
            <a:pPr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Technical writing is communication written for and about business and industry. It focuses 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products and services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—how to manufacture them, market them, manage them, deliver them and use them.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Technical writing is the type of writing where the author is writing about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particular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with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particular purpose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requires direction, instruction or explanation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603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391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TWO TYPES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452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286000"/>
            <a:ext cx="3868737" cy="3903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Fairly flexible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personal even subjective.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phrasal verbs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and higher-frequency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7572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33600"/>
            <a:ext cx="3887788" cy="54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or essay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literature review,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materials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data results, discussion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results; general discussion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More impersonal and authoritative; 	more formal.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Lower-frequency vocabulary , more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 with many multisyllabic words from Latin and Greek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77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TWO TYPES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95401"/>
            <a:ext cx="3868737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28800"/>
            <a:ext cx="3868737" cy="43608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more colloquial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conversation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style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choice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are used with more common meanings (e.g., ‘theory’= conjecture)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sentences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may be at the start or end of a paragraph, or omitted altogether.</a:t>
            </a:r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452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05000"/>
            <a:ext cx="3887788" cy="428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Formal, rigid styles like essay, lab report, case study, research paper, thesis, literature 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have more specific, technical meanings (e.g., ‘theory’ =conceptual framework)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Paragraphs usually start with a concise, direct statement of the main point, followed by supporting arguments or evidence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8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1325563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TWO TYPES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writing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286000"/>
            <a:ext cx="3868737" cy="3903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Usage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or repetition of words or ideas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erb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verbs, get-passive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‘got replaced’)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86000"/>
            <a:ext cx="3887788" cy="3903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text; very concise; very precise expression; minimal repetition.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passive voice (be-passive, e.g., ‘was replaced’)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7"/>
            <a:ext cx="7315200" cy="7159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TECHNICAL WRITING?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5334000" cy="326350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form of technical communication, is a style of writing used in fields as diverse as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 and software, engineering, chemistry, aerospace industry, robotics, finance, consumer electronics and biotechnology.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writers explain technology and related ideas to audience. This could mean, for example, telling a programmer how to use software library or telling a consumer how to operate a television remote control.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028" name="Picture 4" descr="technical writing definition, technical documentation">
            <a:extLst>
              <a:ext uri="{FF2B5EF4-FFF2-40B4-BE49-F238E27FC236}">
                <a16:creationId xmlns:a16="http://schemas.microsoft.com/office/drawing/2014/main" xmlns="" id="{49BA15A0-79FE-4493-81A9-46093529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42" y="2438400"/>
            <a:ext cx="289545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1020763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15200" cy="4724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documents that help either developers or end users operate or configure a device or program. Examples include user manuals for household products and medical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equipment, computer programs and automobiles.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that describes the purpose of a project, the tasks that will be performed in the project, the methods used to complete the project, and finally the cost of the project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 aimed for professional marketing and industry projects.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Memorandums: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aimed at simply communicating information while others are designed to persuade the recipient to accomplish a certain task. While letters are usually written to people outside of a company.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documents that are used in a professional setting to inform readers of the author’s credentials.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reports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written to provide readers with information, instructions, and analysis on tasks. Reports come in many forms.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papers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documents that are written for experts in a field and typically describe a solution to a technological or business challenge or problem.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Technical writers of today are often responsible for authoring pages on websites like “About Us” pages.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00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releases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that describes the product’s functions and value to the public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design outlines that describe the structure, parts, and delivery of an object or process in enough detail that another party can reconstruct 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shorter explanations of procedures and processes that help readers understand how something works.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74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3152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plagiarism: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technical document gives proper attribution when the work of others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cited to make a point or provide background information.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Acronyms: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notable and easy ways to ease the understanding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 is to limit or eliminate the use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acronyms.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 Statistics: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becoming a more prominent part of corporate life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report should explain statistical terminology in words understandable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intended readers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36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Treatment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technical writing, feelings and thoughts of writer must NOT be included.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Document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technical writing, writer must be aware of the scope of the document he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Of Reader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understand the needs of reader he is writing document for.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Writer must tell the reader, this is our product, you need this product 	because....... and it will be very much beneficial to you because of ........ etc.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49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315200" cy="525780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Document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 must be well organized. It MUST have a proper opening, body and conclusion.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Audience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most important part of writing a technical document. You must identify   the  audience you are talking to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technical document must be concise and comprehensive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Technical Writing?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315200" cy="5410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introduces you to some of the most important aspects of writing in the world of science, technology, and business – the kind of writing that scientists, nurses, doctors, computer specialists, government officials, engineers, and other people do as a part of their regular 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“technical” refers to knowledge that is not widespread, that is more the territory of experts and specialists.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Whatever your major is, you are developing an expertise, and whenever you try to write anything about your field, you are engaged in technical writing.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42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5200" cy="13716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compared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Purpose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Format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Precision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" b="92623" l="4196" r="951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2194559" cy="18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58745"/>
              </p:ext>
            </p:extLst>
          </p:nvPr>
        </p:nvGraphicFramePr>
        <p:xfrm>
          <a:off x="381000" y="1600200"/>
          <a:ext cx="8117378" cy="44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937807978"/>
                    </a:ext>
                  </a:extLst>
                </a:gridCol>
                <a:gridCol w="4612178">
                  <a:extLst>
                    <a:ext uri="{9D8B030D-6E8A-4147-A177-3AD203B41FA5}">
                      <a16:colId xmlns:a16="http://schemas.microsoft.com/office/drawing/2014/main" xmlns="" val="3262309890"/>
                    </a:ext>
                  </a:extLst>
                </a:gridCol>
              </a:tblGrid>
              <a:tr h="19489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WRITING</a:t>
                      </a:r>
                      <a:endParaRPr lang="en-US" sz="24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/>
                        <a:t>   </a:t>
                      </a:r>
                      <a:r>
                        <a:rPr lang="en-US" sz="2400" b="1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NON-TECHNICAL WRITING</a:t>
                      </a:r>
                      <a:endParaRPr lang="en-US" sz="24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771186964"/>
                  </a:ext>
                </a:extLst>
              </a:tr>
              <a:tr h="3584626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Factual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Informative, instructional or persuasive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Clear, precise and straightforward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Specialized vocabulary</a:t>
                      </a:r>
                    </a:p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Fictional and imaginative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Entertaining, provocative and captivating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Artistic, figurative, symbolic or even vague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Subjective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Generalized vocabulary 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3988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47347"/>
              </p:ext>
            </p:extLst>
          </p:nvPr>
        </p:nvGraphicFramePr>
        <p:xfrm>
          <a:off x="781050" y="2266950"/>
          <a:ext cx="7646149" cy="2428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3853">
                  <a:extLst>
                    <a:ext uri="{9D8B030D-6E8A-4147-A177-3AD203B41FA5}">
                      <a16:colId xmlns:a16="http://schemas.microsoft.com/office/drawing/2014/main" xmlns="" val="4214443203"/>
                    </a:ext>
                  </a:extLst>
                </a:gridCol>
                <a:gridCol w="3822296">
                  <a:extLst>
                    <a:ext uri="{9D8B030D-6E8A-4147-A177-3AD203B41FA5}">
                      <a16:colId xmlns:a16="http://schemas.microsoft.com/office/drawing/2014/main" xmlns="" val="422685913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 </a:t>
                      </a:r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WRITING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NON-TECHNICAL WRITING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22584751"/>
                  </a:ext>
                </a:extLst>
              </a:tr>
              <a:tr h="162877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2575" indent="-282575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vocabulary</a:t>
                      </a:r>
                      <a:endParaRPr lang="en-US" sz="2100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Easily understood </a:t>
                      </a:r>
                    </a:p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Elaborate 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Transitions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Cogitative</a:t>
                      </a:r>
                      <a:r>
                        <a:rPr lang="en-US" sz="1800" b="0" dirty="0"/>
                        <a:t> </a:t>
                      </a:r>
                    </a:p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75601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56319"/>
            <a:ext cx="6705600" cy="1057523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TECHNICAL WRITING?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professional job, 20-40% of your time will be writing.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advancement.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profile requires versatility.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2" b="9826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74" y="4746976"/>
            <a:ext cx="2281851" cy="18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315200" cy="715963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70" y="2272492"/>
            <a:ext cx="7200900" cy="26860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properly planned.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technical writing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from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Non-technical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“Good writing is habit that takes time to 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develop; practice makes perfect.”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38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communication can be written, oral, or visual.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is composed in and for the workplace.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is a significant factor in work experience for a variety of reasons.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serves valuable purposes in the workplace and often involves teamwork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is the delivery of technical information to readers in a manner that is adapted to their needs, level of understanding, and background.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audience element is so important that it is one of the cornerstones of technical writing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challenged to write about highly technical subjects but in a way that a beginner—a non-specialist—could understand.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6172200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composed primarily in the 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for superiors , colleagues, subordinates, vendors and customers.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professional you are expected to write the following type of correspondence for the following reasons.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Memos and Electronic mail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----to set meeting agendas and to ask and answer questions.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---to sell, complain, hire, ask and answer questions.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---to report an ongoing project, to study options and recommend action and to document meetings minutes.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---to highlight problem, to suggest solutions and to recommend action.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Brochures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---to sell and inform using both foldouts.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---to report on corporate activities to both employees and stakeholders.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--to help you find a job.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manuals-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 a procedure.</a:t>
            </a:r>
          </a:p>
        </p:txBody>
      </p:sp>
    </p:spTree>
    <p:extLst>
      <p:ext uri="{BB962C8B-B14F-4D97-AF65-F5344CB8AC3E}">
        <p14:creationId xmlns:p14="http://schemas.microsoft.com/office/powerpoint/2010/main" val="27716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writing is not a frill or an occasional endeavor. It’s a major component of work environment. Through technical correspondence, employees,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good customer client relations (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 letters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work is accomplished on time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memos or emails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documentation that work has been completed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income (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letters, brochures and fliers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machinery working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manuals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correct equipment is purchased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descriptions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teleconferences and video conferences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oral communication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 job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resume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 the world about your company's products and services (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websites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7315200" cy="6096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WRITING PROCESS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3152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approach to writing requires the following sequence: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Prewrite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---generate information prior to writing the correspondence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(about 25 percent of your time)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your purposes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your goals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your audience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your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the content will be provided.. Mind mapping, Brain storming, Flow charting, Outlining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---now we need to draft the document.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(about 25 percent of your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do so,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the draft with some logical sequence.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content to allow for ease of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61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00629E"/>
      </a:lt2>
      <a:accent1>
        <a:srgbClr val="0077C0"/>
      </a:accent1>
      <a:accent2>
        <a:srgbClr val="0082D2"/>
      </a:accent2>
      <a:accent3>
        <a:srgbClr val="FFFFFF"/>
      </a:accent3>
      <a:accent4>
        <a:srgbClr val="404040"/>
      </a:accent4>
      <a:accent5>
        <a:srgbClr val="AABDDC"/>
      </a:accent5>
      <a:accent6>
        <a:srgbClr val="0075BE"/>
      </a:accent6>
      <a:hlink>
        <a:srgbClr val="008CE2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D5B12"/>
        </a:lt2>
        <a:accent1>
          <a:srgbClr val="E6721D"/>
        </a:accent1>
        <a:accent2>
          <a:srgbClr val="F09125"/>
        </a:accent2>
        <a:accent3>
          <a:srgbClr val="FFFFFF"/>
        </a:accent3>
        <a:accent4>
          <a:srgbClr val="404040"/>
        </a:accent4>
        <a:accent5>
          <a:srgbClr val="F0BCAB"/>
        </a:accent5>
        <a:accent6>
          <a:srgbClr val="D98320"/>
        </a:accent6>
        <a:hlink>
          <a:srgbClr val="F0973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B5206"/>
        </a:lt2>
        <a:accent1>
          <a:srgbClr val="622C0A"/>
        </a:accent1>
        <a:accent2>
          <a:srgbClr val="E58218"/>
        </a:accent2>
        <a:accent3>
          <a:srgbClr val="FFFFFF"/>
        </a:accent3>
        <a:accent4>
          <a:srgbClr val="404040"/>
        </a:accent4>
        <a:accent5>
          <a:srgbClr val="B7ACAA"/>
        </a:accent5>
        <a:accent6>
          <a:srgbClr val="CF7515"/>
        </a:accent6>
        <a:hlink>
          <a:srgbClr val="8B35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6C362C"/>
        </a:lt2>
        <a:accent1>
          <a:srgbClr val="CA792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E1BEAB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28E32"/>
        </a:lt2>
        <a:accent1>
          <a:srgbClr val="D89306"/>
        </a:accent1>
        <a:accent2>
          <a:srgbClr val="E19E06"/>
        </a:accent2>
        <a:accent3>
          <a:srgbClr val="FFFFFF"/>
        </a:accent3>
        <a:accent4>
          <a:srgbClr val="404040"/>
        </a:accent4>
        <a:accent5>
          <a:srgbClr val="E9C8AA"/>
        </a:accent5>
        <a:accent6>
          <a:srgbClr val="CC8F05"/>
        </a:accent6>
        <a:hlink>
          <a:srgbClr val="EFB20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0082D2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0075BE"/>
        </a:accent6>
        <a:hlink>
          <a:srgbClr val="008CE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E62B0FF27A049AF7DCC45D50211D2" ma:contentTypeVersion="2" ma:contentTypeDescription="Create a new document." ma:contentTypeScope="" ma:versionID="28241c7ac601d1b01f16d00a8cf9bf10">
  <xsd:schema xmlns:xsd="http://www.w3.org/2001/XMLSchema" xmlns:xs="http://www.w3.org/2001/XMLSchema" xmlns:p="http://schemas.microsoft.com/office/2006/metadata/properties" xmlns:ns2="591cb193-2112-473e-86d5-07b38ee5dde5" targetNamespace="http://schemas.microsoft.com/office/2006/metadata/properties" ma:root="true" ma:fieldsID="a55eae449cd02de5e5c136be2b288cd1" ns2:_="">
    <xsd:import namespace="591cb193-2112-473e-86d5-07b38ee5d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cb193-2112-473e-86d5-07b38ee5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D116C-B959-4D80-9E80-E61EF3C6B069}"/>
</file>

<file path=customXml/itemProps2.xml><?xml version="1.0" encoding="utf-8"?>
<ds:datastoreItem xmlns:ds="http://schemas.openxmlformats.org/officeDocument/2006/customXml" ds:itemID="{AD60C40A-7EF7-4716-AF71-E8130ABB3FD1}"/>
</file>

<file path=customXml/itemProps3.xml><?xml version="1.0" encoding="utf-8"?>
<ds:datastoreItem xmlns:ds="http://schemas.openxmlformats.org/officeDocument/2006/customXml" ds:itemID="{FCA07369-2C7B-400D-A831-21AE6E9159D7}"/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532</TotalTime>
  <Words>2051</Words>
  <Application>Microsoft Office PowerPoint</Application>
  <PresentationFormat>On-screen Show (4:3)</PresentationFormat>
  <Paragraphs>317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powerpoint-template-24</vt:lpstr>
      <vt:lpstr>DIFFERENCES B/W TECHNICAL AND NON-TECHNICAL WRITING</vt:lpstr>
      <vt:lpstr>TECHNICAL WRITING</vt:lpstr>
      <vt:lpstr>DEFINING THE TERM !</vt:lpstr>
      <vt:lpstr>What is Technical Writing?</vt:lpstr>
      <vt:lpstr>PowerPoint Presentation</vt:lpstr>
      <vt:lpstr>The Audience</vt:lpstr>
      <vt:lpstr>PowerPoint Presentation</vt:lpstr>
      <vt:lpstr>IMPORTANCE</vt:lpstr>
      <vt:lpstr>THE WRITING PROCESS</vt:lpstr>
      <vt:lpstr>PowerPoint Presentation</vt:lpstr>
      <vt:lpstr>CYCLIC PROCESS FOR TECHNICAL WRITING</vt:lpstr>
      <vt:lpstr>PURPOSE OF TECHNICAL WRITING</vt:lpstr>
      <vt:lpstr>USEFUL FEATURES</vt:lpstr>
      <vt:lpstr>ETHICS IN TECHNICAL WRITING</vt:lpstr>
      <vt:lpstr>ASPECTS OF TECHNICAL WRITING</vt:lpstr>
      <vt:lpstr>EXAMPLE OF AMBIGUITY</vt:lpstr>
      <vt:lpstr>ASPECTS OF TECHNICAL WRITING</vt:lpstr>
      <vt:lpstr>EXAMPLE OF OVER LONG SENTENCES</vt:lpstr>
      <vt:lpstr>NON-TECHNICAL WRITING</vt:lpstr>
      <vt:lpstr>DEFINITION </vt:lpstr>
      <vt:lpstr>INTRODUCTION TO CREATIVE WRITING</vt:lpstr>
      <vt:lpstr>AUDIENCE OF CREATIVE WRITING: </vt:lpstr>
      <vt:lpstr>IMPORTANCE</vt:lpstr>
      <vt:lpstr>ELEMENTS</vt:lpstr>
      <vt:lpstr>PURPOSE…</vt:lpstr>
      <vt:lpstr>EXAMPLES </vt:lpstr>
      <vt:lpstr>PowerPoint Presentation</vt:lpstr>
      <vt:lpstr>APPROACHES  </vt:lpstr>
      <vt:lpstr>COMPARISON OF TECHNICAL AND NON-TECHNICAL WRITING</vt:lpstr>
      <vt:lpstr>COMPARISON OF TWO TYPES </vt:lpstr>
      <vt:lpstr>COMPARISON OF TWO TYPES </vt:lpstr>
      <vt:lpstr>COMPARISON OF TWO TYPES</vt:lpstr>
      <vt:lpstr>WHAT IS TECHNICAL WRITING?</vt:lpstr>
      <vt:lpstr>EXAMPLES</vt:lpstr>
      <vt:lpstr>EXAMPLES </vt:lpstr>
      <vt:lpstr>EXAMPLES </vt:lpstr>
      <vt:lpstr>TIPS</vt:lpstr>
      <vt:lpstr>TIPS</vt:lpstr>
      <vt:lpstr>TIPS</vt:lpstr>
      <vt:lpstr>COMPARISON</vt:lpstr>
      <vt:lpstr>PowerPoint Presentation</vt:lpstr>
      <vt:lpstr>PowerPoint Presentation</vt:lpstr>
      <vt:lpstr>WHY TECHNICAL WRITING?</vt:lpstr>
      <vt:lpstr>CONCLUSION</vt:lpstr>
    </vt:vector>
  </TitlesOfParts>
  <Company>Templates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Zubair Saeed.</dc:creator>
  <cp:lastModifiedBy>Kamran Shaheen</cp:lastModifiedBy>
  <cp:revision>180</cp:revision>
  <dcterms:created xsi:type="dcterms:W3CDTF">2017-10-04T04:14:22Z</dcterms:created>
  <dcterms:modified xsi:type="dcterms:W3CDTF">2019-11-05T12:23:25Z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0x010100C63E62B0FF27A049AF7DCC45D50211D2</vt:lpwstr>
  </property>
</Properties>
</file>