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73" r:id="rId4"/>
    <p:sldId id="300" r:id="rId5"/>
    <p:sldId id="278" r:id="rId6"/>
    <p:sldId id="301" r:id="rId7"/>
    <p:sldId id="263" r:id="rId8"/>
    <p:sldId id="302" r:id="rId9"/>
    <p:sldId id="282" r:id="rId10"/>
    <p:sldId id="283" r:id="rId11"/>
    <p:sldId id="281" r:id="rId12"/>
    <p:sldId id="284" r:id="rId13"/>
    <p:sldId id="288" r:id="rId14"/>
    <p:sldId id="286" r:id="rId15"/>
    <p:sldId id="266" r:id="rId16"/>
    <p:sldId id="270" r:id="rId17"/>
    <p:sldId id="289" r:id="rId18"/>
    <p:sldId id="269" r:id="rId19"/>
    <p:sldId id="290" r:id="rId20"/>
    <p:sldId id="267" r:id="rId21"/>
    <p:sldId id="268" r:id="rId22"/>
    <p:sldId id="271" r:id="rId23"/>
    <p:sldId id="272" r:id="rId24"/>
    <p:sldId id="274" r:id="rId25"/>
    <p:sldId id="275" r:id="rId26"/>
    <p:sldId id="276" r:id="rId27"/>
    <p:sldId id="298" r:id="rId28"/>
    <p:sldId id="299" r:id="rId29"/>
    <p:sldId id="291" r:id="rId30"/>
    <p:sldId id="292" r:id="rId31"/>
    <p:sldId id="293" r:id="rId32"/>
    <p:sldId id="295" r:id="rId33"/>
    <p:sldId id="297" r:id="rId34"/>
    <p:sldId id="30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54"/>
      </p:cViewPr>
      <p:guideLst>
        <p:guide orient="horz" pos="2160"/>
        <p:guide pos="5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6832" y="967619"/>
            <a:ext cx="7184572" cy="1646302"/>
          </a:xfrm>
        </p:spPr>
        <p:txBody>
          <a:bodyPr/>
          <a:lstStyle/>
          <a:p>
            <a:r>
              <a:rPr lang="es-ES" sz="6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Lenguajes de Programación</a:t>
            </a:r>
            <a:endParaRPr lang="es-ES" sz="6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12805" y="3864020"/>
            <a:ext cx="4548174" cy="190717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s-E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Masiel Villalba Carmenate</a:t>
            </a:r>
          </a:p>
          <a:p>
            <a:pPr>
              <a:spcBef>
                <a:spcPct val="0"/>
              </a:spcBef>
            </a:pPr>
            <a:r>
              <a:rPr lang="es-E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Raidel Nápoles</a:t>
            </a:r>
          </a:p>
          <a:p>
            <a:pPr>
              <a:spcBef>
                <a:spcPct val="0"/>
              </a:spcBef>
            </a:pPr>
            <a:r>
              <a:rPr lang="es-E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Camilo González Hurtado</a:t>
            </a:r>
          </a:p>
          <a:p>
            <a:pPr>
              <a:spcBef>
                <a:spcPct val="0"/>
              </a:spcBef>
            </a:pPr>
            <a:r>
              <a:rPr lang="es-E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Yasmany Morejón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43" y="3549559"/>
            <a:ext cx="4108677" cy="23261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85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684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Preguntas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44954"/>
            <a:ext cx="8596668" cy="1945898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¿Y si tenemos 100 robots? </a:t>
            </a:r>
            <a:endParaRPr lang="es-ES" sz="2000" dirty="0" smtClean="0"/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¿Tenemos que crear 100 objetos robot con todas sus características? 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¿Qué pasa si hemos de modificar un método, lo hemos de cambiar 100 veces?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86339" y="4205522"/>
            <a:ext cx="8596668" cy="9982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Una solución a estos problemas es usar prototipos y funciones constructoras </a:t>
            </a:r>
            <a:endParaRPr lang="es-ES" sz="3200" dirty="0" smtClean="0"/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64429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93716"/>
            <a:ext cx="8596668" cy="803564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Prototipos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097280"/>
            <a:ext cx="8596668" cy="523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prototipo es simplemente un objeto del que otros objetos heredan propiedades y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métodos.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Todos los objetos tienen una propiedad prototype, un objeto al cual se le pueden añadir propiedades y métodos para implementar la herencia.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Todos los objetos en JavaScript heredan propiedades y métodos de Object.prototype, que son: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constructor,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hasOwnProperty(), propertyIsEnumerable(), isPrototypeOf(), toLocaleString(), toString() y valueOf().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os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objetos literales heredan propiedades y métodos de Object.prototype, los creados mediante new, de la función constructor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correspondiente.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MX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73" y="4082415"/>
            <a:ext cx="295071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66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Función </a:t>
            </a:r>
            <a:r>
              <a:rPr lang="es-MX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constructora 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3880773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una función que se utiliza para inicializar nuevos objetos, se utiliza el operador new para invocar dicha función. Todos los objetos tienen una propiedad llamada constructor que apunta a esta función constructor.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Buenas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prácticas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 las funciones que actúan como constructor, por convención, comienzan con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mayúsculas.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96752"/>
            <a:ext cx="2431626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67" y="4496751"/>
            <a:ext cx="239069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55" y="4496751"/>
            <a:ext cx="2368868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35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169" y="391095"/>
            <a:ext cx="8596668" cy="1320800"/>
          </a:xfrm>
        </p:spPr>
        <p:txBody>
          <a:bodyPr>
            <a:noAutofit/>
          </a:bodyPr>
          <a:lstStyle/>
          <a:p>
            <a:r>
              <a:rPr lang="es-E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s-E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mplementación mejorada</a:t>
            </a:r>
            <a:endParaRPr lang="es-MX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579107"/>
            <a:ext cx="7040880" cy="4795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71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959" y="597796"/>
            <a:ext cx="8596668" cy="5803004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Las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funciones en JavaScript tienen propiedades, igual que los objetos (las funciones son objetos). Cuando se ejecuta una función se crea la propiedad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con el valor del objeto que ha invocado la función.</a:t>
            </a:r>
          </a:p>
          <a:p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siempre hace referencia a un objeto y no tiene asignado un valor hasta que un objeto invoca la función donde se define this. Cuando se llama a un constructor con el operador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this hace referencia al nuevo objeto creado.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 la implementación anterior se resolvieron algunos problemas, pues ahora es más fácil crear robots mediante la ‘clase’ Robot.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Pero aun quedan problemas por resolver, por ejemplo, no tenemos robots especializados, pues todos tienen las mismas características. Para resolver esto podemos auxiliarnos del concepto de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Herencia.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6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7814" y="550589"/>
            <a:ext cx="2170369" cy="847137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Herencia</a:t>
            </a:r>
            <a:r>
              <a:rPr lang="es-ES" b="1" dirty="0" smtClean="0"/>
              <a:t/>
            </a:r>
            <a:br>
              <a:rPr lang="es-ES" b="1" dirty="0" smtClean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7" y="1711506"/>
            <a:ext cx="4695281" cy="453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9" y="394742"/>
            <a:ext cx="6154373" cy="463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149" y="5499462"/>
            <a:ext cx="4418783" cy="745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2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066921"/>
            <a:ext cx="8596668" cy="5960895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os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objetos en JavaScript son "contenedores" dinámicos de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propiedades y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poseen un enlace a un objeto prototipo. Cuando intentamos acceder a una propiedad de un objeto, la propiedad no sólo se busca en el propio objeto sino también en el prototipo del objeto, en el prototipo del prototipo, y así sucesivamente hasta que se encuentre una propiedad que coincida con el nombre o se alcance el final de la cadena de prototipos.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Casi todos los objetos en JavaScript son instancias de Object que se sitúa a la cabeza de la cadena de prototipos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JavaScript, cualquier función puede añadirse a un objeto como una propiedad. Una función heredada se comporta como cualquier otra propiedad, viéndose afectada por el solapamiento de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propiedades.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6567"/>
          </a:xfrm>
        </p:spPr>
        <p:txBody>
          <a:bodyPr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Los problemas no se han </a:t>
            </a:r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acabado</a:t>
            </a:r>
            <a:r>
              <a:rPr lang="es-MX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60793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Todos los robots implementan la tarea de ayudar a quien solicita su ayuda, pero por su naturaleza, los traductores no prestan el mismo tipo de ayuda que los que arreglan todo.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 resolver esto tenemos el concepto de Polimorfismo</a:t>
            </a:r>
          </a:p>
        </p:txBody>
      </p:sp>
    </p:spTree>
    <p:extLst>
      <p:ext uri="{BB962C8B-B14F-4D97-AF65-F5344CB8AC3E}">
        <p14:creationId xmlns:p14="http://schemas.microsoft.com/office/powerpoint/2010/main" val="330667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Polimorfismo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38075"/>
            <a:ext cx="8596668" cy="3880773"/>
          </a:xfrm>
        </p:spPr>
        <p:txBody>
          <a:bodyPr/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Comportamientos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diferentes asociados a objetos diferentes pueden compartir el mismo nombre de método. Cuando se utiliza dicho método la tarea realizada dependerá del objeto en cuestión.</a:t>
            </a: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 puede redefinir el método “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ayuda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” para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RobotTraductor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sin que se afecte el resultado del llamado a esa función para otras instancias. 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31363"/>
            <a:ext cx="8077200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171966"/>
            <a:ext cx="366712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5286266"/>
            <a:ext cx="6715589" cy="1261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1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1832" y="1944915"/>
            <a:ext cx="8559107" cy="2301702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tipo de robot debería ser una propiedad privada del robot y la única acción que deberíamos poder realizar sobre ella es recuperar su valor.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Aquí es donde entra en escena el concepto de Encapsulamiento</a:t>
            </a:r>
          </a:p>
        </p:txBody>
      </p:sp>
    </p:spTree>
    <p:extLst>
      <p:ext uri="{BB962C8B-B14F-4D97-AF65-F5344CB8AC3E}">
        <p14:creationId xmlns:p14="http://schemas.microsoft.com/office/powerpoint/2010/main" val="219674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Cuestión: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69149"/>
            <a:ext cx="8596668" cy="388077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JavaScript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es un lenguaje dinámico donde no existe el concepto de clase. Las características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de los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objetos son definidas a través de otros objetos llamados prototipos.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	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a.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Investigue y exponga el modelo de objetos de JavaScript.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	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b.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Implemente en Python la clase JavascriptObject que tenga el mismo comportamiento que un objeto en JavaScript.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	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c.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¿Al no existir clases en un lenguaje este no es orientado a objetos? Muestre qué características hacen o no a JavaScript orientado a objetos.</a:t>
            </a:r>
          </a:p>
        </p:txBody>
      </p:sp>
    </p:spTree>
    <p:extLst>
      <p:ext uri="{BB962C8B-B14F-4D97-AF65-F5344CB8AC3E}">
        <p14:creationId xmlns:p14="http://schemas.microsoft.com/office/powerpoint/2010/main" val="263456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Encapsulamiento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94384"/>
            <a:ext cx="8596668" cy="2528976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Cada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tipo de objeto expone una interfaz (conjunto de propiedades y métodos) que especifica cómo se puede interactuar con los objetos de la clase. Esto se denomina encapsulamiento, por medio del cual cada clase hereda los métodos de su elemento primario y sólo tiene que definir las cosas que desea cambiar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3705014"/>
            <a:ext cx="4425042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Abstracción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s-ES" sz="2200" dirty="0" smtClean="0"/>
              <a:t> </a:t>
            </a:r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 mecanismo que permite modelar la parte actual del problema de trabajo. Esto se puede lograr por herencia (especialización) o por composición. JavaScript logra la especialización por herencia y por composición al permitir que las instancias de clases sean los valores de los atributos de otros objetos.</a:t>
            </a:r>
          </a:p>
          <a:p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clase </a:t>
            </a:r>
            <a:r>
              <a:rPr lang="es-E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  <a:r>
              <a:rPr lang="es-E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 JavaScript hereda de la clase de Object (esto demuestra la especialización del modelo) y la propiedad Function.prototype es un ejemplo de Objeto (esto demuestra la composición)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97087"/>
            <a:ext cx="8479729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6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4665"/>
            <a:ext cx="8596668" cy="1320800"/>
          </a:xfrm>
        </p:spPr>
        <p:txBody>
          <a:bodyPr/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Rendimiento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5648"/>
            <a:ext cx="8596668" cy="5051278"/>
          </a:xfrm>
        </p:spPr>
        <p:txBody>
          <a:bodyPr>
            <a:normAutofit/>
          </a:bodyPr>
          <a:lstStyle/>
          <a:p>
            <a:r>
              <a:rPr lang="es-ES" dirty="0" smtClean="0"/>
              <a:t>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 tiempo de búsqueda para las propiedades que están en lo alto de la cadena de prototipo puede tener un impacto negativo en el rendimiento, y esto puede ser significativo en el código donde el rendimiento es crítico. Además, tratar de acceder a las propiedades inexistentes siempre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atravesar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á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cadena de prototipos completamente.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También, cuando iteramos sobre las propiedades de un objeto, cada propiedad enumerable que se encuentra en la cadena de prototipo será enumerada.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 comprobar si un objeto tiene una propiedad definida en sí mismo y no en alguna parte de su cadena de prototipo,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necesario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usar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 método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hasOwnProperty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que todos los objetos heredan de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Object.prototype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Nota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Esto no es suficiente para chequear si una propiedad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está undefined,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propiedad podría existir, pero el valor justamente sucede que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está seteado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como undefined.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Malas prácticas: Extensión de prototipos nativos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Una tendencia errónea, que se estila con frecuencia, es extender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Object.prototype 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 uno de los otros pre-incorporados prototipos.</a:t>
            </a:r>
          </a:p>
          <a:p>
            <a:pPr marL="0" indent="0">
              <a:buNone/>
            </a:pP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Esta técnica se llama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monkey patching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rompe la encapsulación. Si bien, es utilizado por librerías como Prototype.js, no hay una buena razón para saturar los tipos pre-incorporados con funcionalidades adicionales no estándar.</a:t>
            </a:r>
          </a:p>
          <a:p>
            <a:pPr marL="0" indent="0">
              <a:buNone/>
            </a:pP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única buena razón para extender los pre-incorporados prototipos es modificar las funcionalidades nuevas de los motores de JavaScript. Por ejemplo: Array.foreach.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964" y="1878676"/>
            <a:ext cx="8596668" cy="3192088"/>
          </a:xfrm>
        </p:spPr>
        <p:txBody>
          <a:bodyPr>
            <a:noAutofit/>
          </a:bodyPr>
          <a:lstStyle/>
          <a:p>
            <a:r>
              <a:rPr lang="es-ES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Prototipos vs Modelos de </a:t>
            </a:r>
            <a:r>
              <a:rPr lang="es-ES" sz="6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Clase</a:t>
            </a:r>
            <a:r>
              <a:rPr lang="es-ES" sz="4800" b="1" dirty="0"/>
              <a:t/>
            </a:r>
            <a:br>
              <a:rPr lang="es-ES" sz="4800" b="1" dirty="0"/>
            </a:b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1717628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725258"/>
            <a:ext cx="8596668" cy="1320800"/>
          </a:xfrm>
        </p:spPr>
        <p:txBody>
          <a:bodyPr/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Objetos de clases</a:t>
            </a:r>
            <a:r>
              <a:rPr lang="es-MX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3238" y="2272217"/>
            <a:ext cx="8596668" cy="2644167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Una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clase definida por su código fuente es estática.</a:t>
            </a:r>
          </a:p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Representa una definición abstracta del objeto.</a:t>
            </a:r>
          </a:p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Cada objeto es una instancia de una clase.</a:t>
            </a:r>
          </a:p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 legado se encuentra en las clases.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Objetos de </a:t>
            </a:r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prototipos</a:t>
            </a:r>
            <a:r>
              <a:rPr lang="es-MX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17391"/>
            <a:ext cx="8596668" cy="3880773"/>
          </a:xfrm>
        </p:spPr>
        <p:txBody>
          <a:bodyPr>
            <a:no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prototipo definido en su código fuente es mutable.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 en sí mismo un objeto, así como otros.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Tiene una existencia física en la memoria.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Puede ser modificado y llamado.</a:t>
            </a:r>
          </a:p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Debe ser nombrado.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 prototipo puede ser visto como un modelo ejemplar de una familia objeto.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 objeto hereda propiedades (valores y métodos) de su prototipo.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5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Programación Orientada a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9095"/>
            <a:ext cx="8596668" cy="3880773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Servir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 vehículo de diseño para la modelación de la realidad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Servir de metodología para mejorar la organización de un sistema de software (módulo vs clase)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robustez de las partes que garanticen su integridad y funcionamiento propio (lo cual a su vez facilita "arrinconar" las fallas).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reusabilidad y la extensibilidad. Que se puedan derivar (más que definir) nuevas clases de objetos a partir de las ya existentes, facilitándole con ello al programador el desarrollo de prototipos y una rápida exploración de las nuevas ideas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48" y="4815959"/>
            <a:ext cx="3000375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050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03834"/>
            <a:ext cx="8596668" cy="3880773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Clases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Objetos lo suficientemente "cerrados" para que cada objeto oculte y proteja la información que lo caracterice como individuo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Clases y Objetos lo suficientemente "abiertos" para facilitar la reutilización, adaptación a nuevas necesidades, ampliación de nuevas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funcionalidades.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herencia y el polimorfismo promueven lo abierto.</a:t>
            </a:r>
          </a:p>
          <a:p>
            <a:pPr marL="0" indent="0">
              <a:buNone/>
            </a:pP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Principio Abierto Cerrado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98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0214" y="2604655"/>
            <a:ext cx="8596668" cy="1618210"/>
          </a:xfrm>
        </p:spPr>
        <p:txBody>
          <a:bodyPr>
            <a:normAutofit/>
          </a:bodyPr>
          <a:lstStyle/>
          <a:p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Entonces</a:t>
            </a:r>
            <a:r>
              <a:rPr lang="es-E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 ¿</a:t>
            </a:r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JavaScript es un lenguaje orientado a objetos? 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37029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91" y="309153"/>
            <a:ext cx="8596668" cy="775063"/>
          </a:xfrm>
        </p:spPr>
        <p:txBody>
          <a:bodyPr/>
          <a:lstStyle/>
          <a:p>
            <a:pPr algn="ctr"/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JavaScript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894" y="1084216"/>
            <a:ext cx="8596668" cy="5434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JavaScript es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 lenguaje de programación interpretado, dialecto del estándar ECMAScript. Se define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como basado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 prototipos, imperativo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funcional,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débilmente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tipado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dinámico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utiliza principalmente en su forma del lado del cliente (client-side), implementado como parte de un navegador web permitiendo mejoras en la interfaz de usuario y páginas web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dinámicas.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 uso en aplicaciones externas a la web, por ejemplo en documentos PDF, aplicaciones de escritorio (mayoritariamente widgets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 también significativo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Desde el 2012, todos los navegadores modernos soportan completamente ECMAScript 5.1, una versión de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JavaScript.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sexta edición se liberó en julio del 2015.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380" y="4532810"/>
            <a:ext cx="2351941" cy="1802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1466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143" y="1641638"/>
            <a:ext cx="8596668" cy="5137985"/>
          </a:xfrm>
        </p:spPr>
        <p:txBody>
          <a:bodyPr>
            <a:no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Tiene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objetos que pueden contener datos y métodos que actúan sobre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otros objetos. Pueden contener también otros objetos.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 las funciones constructoras se logra el efecto de reusabilidad y modelación.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tiene herencia orientada a clases, pero tiene la herencia orientada al prototipo.</a:t>
            </a: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Existe la manera de proteger campos específicos de un objeto.(encapsulamiento)</a:t>
            </a: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Dado que es un lenguaje no tipado, cualquier objeto puede utilizarse en casi cualquier contexto, por tanto la presencia del polimorfismo es contundente.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29584" y="348343"/>
            <a:ext cx="8596668" cy="90569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JavaScript: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007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59" y="2218705"/>
            <a:ext cx="8596668" cy="2050473"/>
          </a:xfrm>
        </p:spPr>
        <p:txBody>
          <a:bodyPr>
            <a:noAutofit/>
          </a:bodyPr>
          <a:lstStyle/>
          <a:p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Por todo lo anterior, consideramos que JavaScript es un lenguaje orientado a </a:t>
            </a:r>
            <a:r>
              <a:rPr lang="es-E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objetos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2424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413657"/>
            <a:ext cx="8596668" cy="1320800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En JavaScript no existe el concepto de clase, pero… </a:t>
            </a:r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6" y="1396772"/>
            <a:ext cx="5864597" cy="4429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663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895" y="3004455"/>
            <a:ext cx="4600062" cy="2952208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Las “clases” son un recurso sintáctico introducido con ECMAScript 2015 (ES6). </a:t>
            </a:r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Una clase en JavaScript es realmente una función.</a:t>
            </a: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6" y="576942"/>
            <a:ext cx="460006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669281" y="576942"/>
            <a:ext cx="4232365" cy="216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diferencia de las clases estáticas 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puede ser modificada en tiempo de ejecución a través del prototipo.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1" y="2380296"/>
            <a:ext cx="5773782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21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5" y="951411"/>
            <a:ext cx="3989343" cy="308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216" y="3184206"/>
            <a:ext cx="4611188" cy="261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063216" y="1578428"/>
            <a:ext cx="4015470" cy="877389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Herencia con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‘class’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850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objetos en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 objetos pueden representar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múltiples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complejos valores y pueden cambiar a lo largo de su tiempo de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vida.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esencia, son contenedores y su contenido es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84631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Los objetos se pueden crear de tres formas diferentes: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4561" y="1461473"/>
            <a:ext cx="2228781" cy="597488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Literalmente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739882" y="1232161"/>
            <a:ext cx="2849623" cy="77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Operador </a:t>
            </a:r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  </a:t>
            </a:r>
          </a:p>
          <a:p>
            <a:pPr marL="0" indent="0">
              <a:buNone/>
            </a:pP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MX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MX" i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48787" y="4284063"/>
            <a:ext cx="5501246" cy="73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Object.create(&lt;object.prototipe&gt;)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7" y="2107716"/>
            <a:ext cx="5388375" cy="166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82" y="1883661"/>
            <a:ext cx="2941999" cy="1043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1" y="5021912"/>
            <a:ext cx="4015690" cy="777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6739882" y="3230976"/>
            <a:ext cx="4179130" cy="859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 inic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ializa un nuevo objeto a través de una función denominada constructor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448787" y="6067049"/>
            <a:ext cx="5827969" cy="79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 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 objeto a partir del prototipo de otro objeto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491" y="4439796"/>
            <a:ext cx="5327080" cy="1627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2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0" y="557348"/>
            <a:ext cx="3879533" cy="3857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39" y="1415260"/>
            <a:ext cx="5634924" cy="144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39" y="3872438"/>
            <a:ext cx="5343121" cy="1136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47" y="5334136"/>
            <a:ext cx="4175463" cy="957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4698110" y="646269"/>
            <a:ext cx="7036229" cy="61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Expresiones para acceder a propiedades de un objeto.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5081039" y="3253346"/>
            <a:ext cx="4175463" cy="61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Incluir elementos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22648" y="4858735"/>
            <a:ext cx="4175463" cy="61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Eliminar campos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4946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146" y="621546"/>
            <a:ext cx="8596668" cy="113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i="1" dirty="0" smtClean="0"/>
              <a:t>  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es un objeto predefinido de JavaScript que se utiliza como base para la creación de todos los objetos.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890069" y="2118892"/>
            <a:ext cx="3985451" cy="37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Las 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funciones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son ciudadanos de primera clase en JavaScript, lo que significa que se pueden declarar, invocar, asignar a variables, pasar como argumentos de otras funciones, etc.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6" y="2118892"/>
            <a:ext cx="5083385" cy="3223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2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792" y="322217"/>
            <a:ext cx="9315752" cy="1320800"/>
          </a:xfrm>
        </p:spPr>
        <p:txBody>
          <a:bodyPr/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JavaScript un lenguaje orientado a </a:t>
            </a:r>
            <a:r>
              <a:rPr lang="es-E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objetos ?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8329" y="1063897"/>
            <a:ext cx="9165215" cy="5633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E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es-ES" alt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Terminología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s-E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Herencia: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 objetos pueden heredar características de otros objetos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Encapsulamiento: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cada objeto es responsable de tareas específicas. Se encierra la implementación de las características del objeto en sus propiedades y métodos, y se oculta al resto de la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aplicación.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Abstracción: </a:t>
            </a:r>
            <a:r>
              <a:rPr lang="es-ES" alt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 </a:t>
            </a:r>
            <a:r>
              <a:rPr lang="es-ES" alt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conjunción de herencia compleja, métodos y propiedades que un objeto debe ser capaz de simular en un modelo de la realidad</a:t>
            </a:r>
            <a:r>
              <a:rPr lang="es-ES" alt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Polimorfismo: </a:t>
            </a:r>
            <a:r>
              <a:rPr lang="es-ES" alt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os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objetos comparten interfaz (forma en que se accede a sus características) pero cada objeto las puede implementar de forma diferente</a:t>
            </a:r>
            <a:endParaRPr lang="es-ES" alt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ES" sz="1800" dirty="0">
              <a:solidFill>
                <a:srgbClr val="333333"/>
              </a:solidFill>
              <a:latin typeface="Open Sans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sz="1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453" y="502724"/>
            <a:ext cx="8596668" cy="855814"/>
          </a:xfrm>
        </p:spPr>
        <p:txBody>
          <a:bodyPr>
            <a:no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Consideremos el siguiente ejemplo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500" y="1827439"/>
            <a:ext cx="55816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7" y="1827439"/>
            <a:ext cx="5438775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904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1862</TotalTime>
  <Words>1572</Words>
  <Application>Microsoft Office PowerPoint</Application>
  <PresentationFormat>Panorámica</PresentationFormat>
  <Paragraphs>135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Open Sans</vt:lpstr>
      <vt:lpstr>Trebuchet MS</vt:lpstr>
      <vt:lpstr>Wingdings 3</vt:lpstr>
      <vt:lpstr>Faceta</vt:lpstr>
      <vt:lpstr>Lenguajes de Programación</vt:lpstr>
      <vt:lpstr>Cuestión:</vt:lpstr>
      <vt:lpstr>JavaScript</vt:lpstr>
      <vt:lpstr>Modelo de objetos en JavaScript</vt:lpstr>
      <vt:lpstr>Los objetos se pueden crear de tres formas diferentes: </vt:lpstr>
      <vt:lpstr>Presentación de PowerPoint</vt:lpstr>
      <vt:lpstr>Presentación de PowerPoint</vt:lpstr>
      <vt:lpstr>Es JavaScript un lenguaje orientado a objetos ?</vt:lpstr>
      <vt:lpstr>Consideremos el siguiente ejemplo </vt:lpstr>
      <vt:lpstr>Preguntas</vt:lpstr>
      <vt:lpstr>Prototipos</vt:lpstr>
      <vt:lpstr>Función constructora  </vt:lpstr>
      <vt:lpstr>Implementación mejorada</vt:lpstr>
      <vt:lpstr>Presentación de PowerPoint</vt:lpstr>
      <vt:lpstr>Herencia </vt:lpstr>
      <vt:lpstr>Presentación de PowerPoint</vt:lpstr>
      <vt:lpstr>Los problemas no se han acabado </vt:lpstr>
      <vt:lpstr>Polimorfismo</vt:lpstr>
      <vt:lpstr>Presentación de PowerPoint</vt:lpstr>
      <vt:lpstr>Encapsulamiento</vt:lpstr>
      <vt:lpstr>Abstracción </vt:lpstr>
      <vt:lpstr>Rendimiento</vt:lpstr>
      <vt:lpstr>Malas prácticas: Extensión de prototipos nativos </vt:lpstr>
      <vt:lpstr>Prototipos vs Modelos de Clase </vt:lpstr>
      <vt:lpstr>Objetos de clases:</vt:lpstr>
      <vt:lpstr>Objetos de prototipos:</vt:lpstr>
      <vt:lpstr>Programación Orientada a Objetos</vt:lpstr>
      <vt:lpstr>Principio Abierto Cerrado </vt:lpstr>
      <vt:lpstr>Entonces… ¿JavaScript es un lenguaje orientado a objetos? </vt:lpstr>
      <vt:lpstr>JavaScript: </vt:lpstr>
      <vt:lpstr>Por todo lo anterior, consideramos que JavaScript es un lenguaje orientado a objetos</vt:lpstr>
      <vt:lpstr>En JavaScript no existe el concepto de clase, pero… </vt:lpstr>
      <vt:lpstr>Presentación de PowerPoint</vt:lpstr>
      <vt:lpstr>Herencia con ‘class’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Raven</dc:creator>
  <cp:lastModifiedBy>Usuario de Windows</cp:lastModifiedBy>
  <cp:revision>105</cp:revision>
  <dcterms:created xsi:type="dcterms:W3CDTF">2018-05-09T23:00:28Z</dcterms:created>
  <dcterms:modified xsi:type="dcterms:W3CDTF">2018-05-16T17:37:26Z</dcterms:modified>
</cp:coreProperties>
</file>