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6" r:id="rId3"/>
    <p:sldId id="281" r:id="rId4"/>
    <p:sldId id="278" r:id="rId5"/>
    <p:sldId id="268" r:id="rId6"/>
    <p:sldId id="269" r:id="rId7"/>
    <p:sldId id="282" r:id="rId8"/>
    <p:sldId id="283" r:id="rId9"/>
    <p:sldId id="284" r:id="rId10"/>
    <p:sldId id="29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6/8/2024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6/8/2024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951E-F76D-B4BF-7F01-A15E027C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Digram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2EC9B-08BE-E728-F4A2-26AC6869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03" y="1700808"/>
            <a:ext cx="7181460" cy="43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2F8-A90D-57E2-A547-4FB6878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95AC-232D-781A-E9D8-207CB49BAA4D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Page				Dashboard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9BC11-46EC-CC86-F53D-866DE947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568495"/>
            <a:ext cx="4286848" cy="309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EA821-47DE-BEC8-7D18-D7E1EA12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26" y="2578021"/>
            <a:ext cx="429637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2F8-A90D-57E2-A547-4FB6878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sz="2400" dirty="0"/>
              <a:t>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2BEC-6D82-23DA-B005-08910C470D5C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A Book				Add A Member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60CAA-218D-BC90-B9C5-C8DD8D85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96" y="2708920"/>
            <a:ext cx="4296375" cy="311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42A26-5906-978D-51E9-2E04FD38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2710903"/>
            <a:ext cx="425826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2F8-A90D-57E2-A547-4FB6878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sz="4400" dirty="0"/>
              <a:t>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08D8-E238-312C-6F39-20EC05C4648B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75E9A-6C45-751E-DC85-55466B08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636912"/>
            <a:ext cx="5112568" cy="36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785C-B81E-26E9-02EB-79624CAD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Achievements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E9F4-8CFE-211F-C99B-E3C7059DD67D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/>
              <a:t> Outcomes:</a:t>
            </a:r>
          </a:p>
          <a:p>
            <a:pPr marL="426645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400" dirty="0"/>
              <a:t> </a:t>
            </a:r>
            <a:r>
              <a:rPr lang="en-US" sz="2800" dirty="0"/>
              <a:t>Successfully automated library operations, reducing manual errors.</a:t>
            </a:r>
          </a:p>
          <a:p>
            <a:pPr marL="426645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800" dirty="0"/>
              <a:t> Enhanced user experience for library staff and members.</a:t>
            </a:r>
          </a:p>
          <a:p>
            <a:pPr marL="426645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800" dirty="0"/>
              <a:t> Improved data accuracy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10517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785C-B81E-26E9-02EB-79624CAD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7944-162D-A0C5-B1FD-AD2DE95B0047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 Ensuring real-time data updates and synchronization.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Designing an intuitive yet comprehensive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Implementing a secure and efficient authentication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17963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785C-B81E-26E9-02EB-79624CAD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Challenges: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AA9C-8AA2-4FA5-2684-4BF83F7F686B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Utilized efficient coding practices and design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Conducted extensive testing and user feedback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Implemented robust security measures and data handling procedures.</a:t>
            </a:r>
          </a:p>
        </p:txBody>
      </p:sp>
    </p:spTree>
    <p:extLst>
      <p:ext uri="{BB962C8B-B14F-4D97-AF65-F5344CB8AC3E}">
        <p14:creationId xmlns:p14="http://schemas.microsoft.com/office/powerpoint/2010/main" val="5094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0640-FF8E-C635-063B-43C322A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F55-ECD8-D3B0-5384-7ACD7DE427CF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/>
              <a:t>Potential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Student Access</a:t>
            </a:r>
            <a:r>
              <a:rPr lang="en-US" sz="2000" dirty="0"/>
              <a:t>: Enable students to reserve books and borrow e-books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Web &amp; Mobile Versions</a:t>
            </a:r>
            <a:r>
              <a:rPr lang="en-US" sz="2000" dirty="0"/>
              <a:t>: Create accessible web and mobile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Reporting</a:t>
            </a:r>
            <a:r>
              <a:rPr lang="en-US" sz="2000" dirty="0"/>
              <a:t>: Add advanced analytics and reporting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Online Resources</a:t>
            </a:r>
            <a:r>
              <a:rPr lang="en-US" sz="2000" dirty="0"/>
              <a:t>: Integrate access to digital content and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5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0FF-4B11-5AE0-2765-BECE51F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E17A-2667-3302-0FE6-E0FF2E0A4AD3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Automates and streamlines library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user-friendly interface for staff and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Data Management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reliable and consistent record-keeping.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Expansion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potential for growth with online access and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37277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B779-79FF-1713-0619-F40CA7C8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42" y="2564904"/>
            <a:ext cx="12359108" cy="1397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PK" sz="9600" b="1" dirty="0"/>
          </a:p>
        </p:txBody>
      </p:sp>
    </p:spTree>
    <p:extLst>
      <p:ext uri="{BB962C8B-B14F-4D97-AF65-F5344CB8AC3E}">
        <p14:creationId xmlns:p14="http://schemas.microsoft.com/office/powerpoint/2010/main" val="3559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M.ASIM (21B-034-SE)</a:t>
            </a:r>
          </a:p>
          <a:p>
            <a:r>
              <a:rPr lang="en-US" dirty="0"/>
              <a:t>Hafiz </a:t>
            </a:r>
            <a:r>
              <a:rPr lang="en-US" dirty="0" err="1"/>
              <a:t>M.Osaid</a:t>
            </a:r>
            <a:r>
              <a:rPr lang="en-US" dirty="0"/>
              <a:t> Ahmed (21B-213-SE)</a:t>
            </a:r>
          </a:p>
          <a:p>
            <a:r>
              <a:rPr lang="en-US" dirty="0"/>
              <a:t>Huzaifa Khalid (21B-018-SE)</a:t>
            </a:r>
          </a:p>
          <a:p>
            <a:r>
              <a:rPr lang="en-US" dirty="0" err="1"/>
              <a:t>Sheroz</a:t>
            </a:r>
            <a:r>
              <a:rPr lang="en-US" dirty="0"/>
              <a:t> Akhter (20B-078-SE)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9300-A8C7-F377-6BCA-A8AB83FE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Automates library tasks, reducing manual work and improving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Management</a:t>
            </a:r>
            <a:r>
              <a:rPr lang="en-US" dirty="0"/>
              <a:t>: Efficiently manages books, members,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Solver</a:t>
            </a:r>
            <a:r>
              <a:rPr lang="en-US" dirty="0"/>
              <a:t>: Addresses challenges like manual record-keeping and data inconsistencies.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12BE-181A-96C4-8B73-C98CA2CAF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2BE10F-AD48-8C4D-0A8A-99DC3B33EA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17308" y="2136508"/>
            <a:ext cx="944159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books, members, and transactions efficiently.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manual record-keeping.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data consistency.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and effort.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errors.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library service quality.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library management easier and more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8" y="2060848"/>
            <a:ext cx="8649511" cy="4111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User-Friendly Interface</a:t>
            </a:r>
            <a:r>
              <a:rPr lang="en-US" sz="2100" dirty="0"/>
              <a:t>: Create an easy-to-use interface for managing library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Secure Access</a:t>
            </a:r>
            <a:r>
              <a:rPr lang="en-US" sz="2100" dirty="0"/>
              <a:t>: Ensure safe access to the system with role-based authentication.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Reliable Data</a:t>
            </a:r>
            <a:r>
              <a:rPr lang="en-US" sz="2100" dirty="0"/>
              <a:t>: Maintain accurate and consistent records for efficient library management.</a:t>
            </a:r>
          </a:p>
          <a:p>
            <a:pPr marL="0" indent="0">
              <a:buNone/>
            </a:pPr>
            <a:r>
              <a:rPr lang="en-US" sz="2600" b="1" dirty="0"/>
              <a:t>Scope: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Management Modules</a:t>
            </a:r>
            <a:r>
              <a:rPr lang="en-US" sz="2100" dirty="0"/>
              <a:t>: Includes book, member, and transaction management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User Experience</a:t>
            </a:r>
            <a:r>
              <a:rPr lang="en-US" sz="2100" dirty="0"/>
              <a:t>: Focuses on a seamless experience for library staff and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/>
              <a:t>Data Security</a:t>
            </a:r>
            <a:r>
              <a:rPr lang="en-US" sz="2100" dirty="0"/>
              <a:t>: Ensures secure storage and handling of sensitive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A044-6A1F-C3C2-D2DB-500CB0159E83}"/>
              </a:ext>
            </a:extLst>
          </p:cNvPr>
          <p:cNvSpPr txBox="1">
            <a:spLocks/>
          </p:cNvSpPr>
          <p:nvPr/>
        </p:nvSpPr>
        <p:spPr>
          <a:xfrm>
            <a:off x="1117308" y="2060848"/>
            <a:ext cx="8649511" cy="4111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Record-Keeping</a:t>
            </a:r>
            <a:r>
              <a:rPr lang="en-US" dirty="0"/>
              <a:t>: Libraries face challenges with manual processes for record-keeping.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Inaccuracies</a:t>
            </a:r>
            <a:r>
              <a:rPr lang="en-US" dirty="0"/>
              <a:t>: Manual methods can lead to inaccuracies in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of Records</a:t>
            </a:r>
            <a:r>
              <a:rPr lang="en-US" dirty="0"/>
              <a:t>: Risk of losing records due to manual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Inefficiencies</a:t>
            </a:r>
            <a:r>
              <a:rPr lang="en-US" dirty="0"/>
              <a:t>: Manual processes can be inefficient in managing library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 for Automation</a:t>
            </a:r>
            <a:r>
              <a:rPr lang="en-US" dirty="0"/>
              <a:t>: Highlighting the need for automation in library management.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A8FD-C2E1-4974-8A1F-85B437D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A772-860A-321F-B116-BABC7B75C9ED}"/>
              </a:ext>
            </a:extLst>
          </p:cNvPr>
          <p:cNvSpPr txBox="1">
            <a:spLocks/>
          </p:cNvSpPr>
          <p:nvPr/>
        </p:nvSpPr>
        <p:spPr>
          <a:xfrm>
            <a:off x="1117308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308AEF-CF54-19E8-7660-9148FDE56D7A}"/>
              </a:ext>
            </a:extLst>
          </p:cNvPr>
          <p:cNvSpPr txBox="1">
            <a:spLocks/>
          </p:cNvSpPr>
          <p:nvPr/>
        </p:nvSpPr>
        <p:spPr>
          <a:xfrm>
            <a:off x="1269708" y="22132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10356F-64E6-635E-C1BD-B5712C14FB74}"/>
              </a:ext>
            </a:extLst>
          </p:cNvPr>
          <p:cNvSpPr txBox="1">
            <a:spLocks/>
          </p:cNvSpPr>
          <p:nvPr/>
        </p:nvSpPr>
        <p:spPr>
          <a:xfrm>
            <a:off x="1117307" y="19084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7CB7EF-D1F7-5B88-8891-2E1B95F19CFF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PK" dirty="0"/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Management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system for efficient management of library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Tasks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Automates tasks to reduce errors and improve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a simple and intuitive interface for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Data Accuracy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Enhances data accuracy by eliminating manual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A8FD-C2E1-4974-8A1F-85B437D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ABED-CB29-D061-FDC1-88F773B9CE41}"/>
              </a:ext>
            </a:extLst>
          </p:cNvPr>
          <p:cNvSpPr txBox="1">
            <a:spLocks/>
          </p:cNvSpPr>
          <p:nvPr/>
        </p:nvSpPr>
        <p:spPr>
          <a:xfrm>
            <a:off x="1117308" y="20608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A8CE7-3488-022C-6316-39D01DDD7661}"/>
              </a:ext>
            </a:extLst>
          </p:cNvPr>
          <p:cNvSpPr txBox="1">
            <a:spLocks/>
          </p:cNvSpPr>
          <p:nvPr/>
        </p:nvSpPr>
        <p:spPr>
          <a:xfrm>
            <a:off x="1117307" y="1908448"/>
            <a:ext cx="8649511" cy="411135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3C183B-A89E-636F-187E-AE13DB2A9B16}"/>
              </a:ext>
            </a:extLst>
          </p:cNvPr>
          <p:cNvSpPr txBox="1">
            <a:spLocks/>
          </p:cNvSpPr>
          <p:nvPr/>
        </p:nvSpPr>
        <p:spPr>
          <a:xfrm>
            <a:off x="1121317" y="2060848"/>
            <a:ext cx="8649511" cy="411135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</a:t>
            </a:r>
            <a:r>
              <a:rPr kumimoji="0" lang="en-US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Management: </a:t>
            </a: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management of book records.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Management: </a:t>
            </a: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handling of member information.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Management: </a:t>
            </a: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book loans and returns processing.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 </a:t>
            </a: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GUI for easy navigation and data entry.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Elements: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updates and display.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transaction history and reporting features.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management panels for books, members, and transactions</a:t>
            </a:r>
            <a:endParaRPr lang="en-US" sz="26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8603-8D6C-51D7-AF3B-9CE6F47B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-243408"/>
            <a:ext cx="10157354" cy="1397000"/>
          </a:xfrm>
        </p:spPr>
        <p:txBody>
          <a:bodyPr/>
          <a:lstStyle/>
          <a:p>
            <a:r>
              <a:rPr lang="en-US" dirty="0"/>
              <a:t>Architecture and Technologies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DA93F-0B88-C083-38A2-34F387C8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1153592"/>
            <a:ext cx="10572750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103</TotalTime>
  <Words>611</Words>
  <Application>Microsoft Office PowerPoint</Application>
  <PresentationFormat>Custom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Times New Roman</vt:lpstr>
      <vt:lpstr>Books 16x9</vt:lpstr>
      <vt:lpstr>LIBRARY MANAGEMENT SYSTEM</vt:lpstr>
      <vt:lpstr>GROUP MEMBERS</vt:lpstr>
      <vt:lpstr>INTRODUCTION</vt:lpstr>
      <vt:lpstr>SIGNIFICANCE</vt:lpstr>
      <vt:lpstr>OBJECTIVE &amp; SCOPE</vt:lpstr>
      <vt:lpstr>Problem Statement</vt:lpstr>
      <vt:lpstr>Solution</vt:lpstr>
      <vt:lpstr>Key Features</vt:lpstr>
      <vt:lpstr>Architecture and Technologies</vt:lpstr>
      <vt:lpstr>DATABASE Digram</vt:lpstr>
      <vt:lpstr>DEMO</vt:lpstr>
      <vt:lpstr>DEMO(cont.)</vt:lpstr>
      <vt:lpstr>DEMO(cont.)</vt:lpstr>
      <vt:lpstr>Results and Achievements</vt:lpstr>
      <vt:lpstr>Challenges</vt:lpstr>
      <vt:lpstr>Overcoming Challenges: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ASIM</dc:creator>
  <cp:lastModifiedBy>MALIK ASIM</cp:lastModifiedBy>
  <cp:revision>78</cp:revision>
  <dcterms:created xsi:type="dcterms:W3CDTF">2024-06-07T22:23:55Z</dcterms:created>
  <dcterms:modified xsi:type="dcterms:W3CDTF">2024-06-08T10:01:00Z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