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0" r:id="rId7"/>
    <p:sldId id="262" r:id="rId8"/>
    <p:sldId id="265" r:id="rId9"/>
    <p:sldId id="269" r:id="rId10"/>
    <p:sldId id="261" r:id="rId11"/>
    <p:sldId id="264" r:id="rId12"/>
    <p:sldId id="268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4"/>
    <p:restoredTop sz="94719"/>
  </p:normalViewPr>
  <p:slideViewPr>
    <p:cSldViewPr snapToGrid="0" snapToObjects="1">
      <p:cViewPr varScale="1">
        <p:scale>
          <a:sx n="86" d="100"/>
          <a:sy n="86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9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0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05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3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75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89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8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10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9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웹 서버를 기반한 수업 노트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6170" y="2725469"/>
            <a:ext cx="990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서버에 </a:t>
            </a:r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를 둬서 언제든지 웹만 쓸 수 있다면 필기를 간편하게 기록하고 열어 보고 싶습니다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모바일에도</a:t>
            </a:r>
            <a:r>
              <a:rPr kumimoji="1" lang="ko-KR" altLang="en-US" dirty="0" smtClean="0"/>
              <a:t> 돌아갈 수 있도록 </a:t>
            </a:r>
            <a:r>
              <a:rPr kumimoji="1" lang="ko-KR" altLang="en-US" dirty="0" err="1" smtClean="0"/>
              <a:t>반응형으로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짰으면 좋겠습니다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88916" y="5662670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이정훈 </a:t>
            </a:r>
            <a:r>
              <a:rPr lang="en-US" altLang="ko-KR" dirty="0" smtClean="0"/>
              <a:t>2010042465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project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수정하기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5181600" y="1097280"/>
              <a:ext cx="271272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81600" y="2697480"/>
              <a:ext cx="4587240" cy="30327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214360" y="1097280"/>
              <a:ext cx="155448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239794" y="109728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1426" y="116516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</a:t>
              </a:r>
              <a:endParaRPr kumimoji="1"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5950" y="1173868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17-3-02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181600" y="1935480"/>
              <a:ext cx="4587240" cy="502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46918" y="201394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기존 제목</a:t>
              </a:r>
              <a:endParaRPr kumimoji="1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46918" y="291083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기존 내용</a:t>
              </a:r>
              <a:endParaRPr kumimoji="1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3211" y="11880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오픈소스</a:t>
              </a:r>
              <a:endParaRPr kumimoji="1"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380514" y="111252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98080" y="11734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V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14360" y="5943600"/>
              <a:ext cx="1447606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Submit</a:t>
              </a:r>
              <a:endParaRPr kumimoji="1"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046" y="1534494"/>
            <a:ext cx="266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제목과 내용을</a:t>
            </a:r>
            <a:endParaRPr lang="en-US" altLang="ko-KR" dirty="0" smtClean="0"/>
          </a:p>
          <a:p>
            <a:r>
              <a:rPr lang="ko-KR" altLang="en-US" dirty="0" smtClean="0"/>
              <a:t>수정할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필기하기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5181600" y="1097280"/>
              <a:ext cx="271272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81600" y="2697480"/>
              <a:ext cx="4587240" cy="30327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214360" y="1097280"/>
              <a:ext cx="155448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239794" y="109728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1426" y="116516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</a:t>
              </a:r>
              <a:endParaRPr kumimoji="1"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5950" y="1173868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17-3-02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181600" y="1935480"/>
              <a:ext cx="4587240" cy="502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46918" y="201394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제목 쓰세용</a:t>
              </a:r>
              <a:endParaRPr kumimoji="1"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46918" y="291083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내용 쓰세용</a:t>
              </a:r>
              <a:endParaRPr kumimoji="1"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3211" y="11880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오픈소스</a:t>
              </a:r>
              <a:endParaRPr kumimoji="1"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380514" y="111252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98080" y="11734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V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14360" y="5943600"/>
              <a:ext cx="1447606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Submit</a:t>
              </a:r>
              <a:endParaRPr kumimoji="1"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0507" y="1540667"/>
            <a:ext cx="2765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과목을 지정하고 날짜를 지정해 필기를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3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필기내용 </a:t>
            </a:r>
            <a:endParaRPr kumimoji="1" lang="en-US" altLang="ko-KR" dirty="0" smtClean="0"/>
          </a:p>
          <a:p>
            <a:r>
              <a:rPr kumimoji="1" lang="en-US" altLang="ko-KR" dirty="0" smtClean="0"/>
              <a:t>Email </a:t>
            </a:r>
            <a:r>
              <a:rPr kumimoji="1" lang="ko-KR" altLang="en-US" dirty="0" smtClean="0"/>
              <a:t>전송</a:t>
            </a:r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43796" y="4221401"/>
              <a:ext cx="4587240" cy="502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46918" y="2825413"/>
              <a:ext cx="374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 smtClean="0"/>
                <a:t>필기명</a:t>
              </a:r>
              <a:r>
                <a:rPr kumimoji="1" lang="ko-KR" altLang="en-US" dirty="0" smtClean="0"/>
                <a:t> </a:t>
              </a:r>
              <a:r>
                <a:rPr kumimoji="1" lang="en-US" altLang="ko-KR" dirty="0" smtClean="0"/>
                <a:t>: </a:t>
              </a:r>
              <a:r>
                <a:rPr kumimoji="1" lang="ko-KR" altLang="en-US" dirty="0" err="1" smtClean="0"/>
                <a:t>오픈소스</a:t>
              </a:r>
              <a:r>
                <a:rPr kumimoji="1" lang="ko-KR" altLang="en-US" dirty="0" smtClean="0"/>
                <a:t> 필기 </a:t>
              </a:r>
              <a:r>
                <a:rPr kumimoji="1" lang="en-US" altLang="ko-KR" dirty="0" smtClean="0"/>
                <a:t>1 [170314]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14360" y="5943600"/>
              <a:ext cx="1447606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Submit</a:t>
              </a:r>
              <a:endParaRPr kumimoji="1"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6918" y="3732573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 smtClean="0"/>
                <a:t>이메일</a:t>
              </a:r>
              <a:r>
                <a:rPr kumimoji="1" lang="ko-KR" altLang="en-US" dirty="0" smtClean="0"/>
                <a:t> 주소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9321" y="1809750"/>
            <a:ext cx="280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주소를 지정할 수도 있고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다른 사람에게 보내려면 다른</a:t>
            </a:r>
            <a:endParaRPr lang="en-US" altLang="ko-KR" sz="1400" dirty="0" smtClean="0"/>
          </a:p>
          <a:p>
            <a:r>
              <a:rPr lang="ko-KR" altLang="en-US" sz="1400" dirty="0" smtClean="0"/>
              <a:t>사람의 주소로 보냅니다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Default</a:t>
            </a:r>
            <a:r>
              <a:rPr lang="ko-KR" altLang="en-US" sz="1400" dirty="0" smtClean="0"/>
              <a:t>값은 설정되어있는</a:t>
            </a:r>
            <a:endParaRPr lang="en-US" altLang="ko-KR" sz="1400" dirty="0" smtClean="0"/>
          </a:p>
          <a:p>
            <a:r>
              <a:rPr lang="ko-KR" altLang="en-US" sz="1400" dirty="0" smtClean="0"/>
              <a:t> 값으로 맞추어집니다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31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2" y="2814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 smtClean="0"/>
              <a:t>플로우</a:t>
            </a:r>
            <a:r>
              <a:rPr kumimoji="1" lang="ko-KR" altLang="en-US" dirty="0" smtClean="0"/>
              <a:t> 차트</a:t>
            </a:r>
            <a:endParaRPr kumimoji="1"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477838" y="502672"/>
            <a:ext cx="9712389" cy="5571180"/>
            <a:chOff x="398182" y="559210"/>
            <a:chExt cx="9712389" cy="55711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82" y="1054970"/>
              <a:ext cx="1826244" cy="125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82" y="2616717"/>
              <a:ext cx="1826244" cy="1254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836" y="2616716"/>
              <a:ext cx="1826244" cy="1254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83" y="4510774"/>
              <a:ext cx="1826243" cy="125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327" y="559210"/>
              <a:ext cx="1826244" cy="1254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297" y="2616714"/>
              <a:ext cx="1826244" cy="1254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056" y="4301792"/>
              <a:ext cx="1826245" cy="1254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1311304" y="2309888"/>
              <a:ext cx="0" cy="3068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027" idx="2"/>
              <a:endCxn id="1029" idx="0"/>
            </p:cNvCxnSpPr>
            <p:nvPr/>
          </p:nvCxnSpPr>
          <p:spPr>
            <a:xfrm>
              <a:off x="1311304" y="3871636"/>
              <a:ext cx="1" cy="6391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1027" idx="3"/>
              <a:endCxn id="1028" idx="1"/>
            </p:cNvCxnSpPr>
            <p:nvPr/>
          </p:nvCxnSpPr>
          <p:spPr>
            <a:xfrm flipV="1">
              <a:off x="2224426" y="3244176"/>
              <a:ext cx="90141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1029" idx="3"/>
              <a:endCxn id="1028" idx="2"/>
            </p:cNvCxnSpPr>
            <p:nvPr/>
          </p:nvCxnSpPr>
          <p:spPr>
            <a:xfrm flipV="1">
              <a:off x="2224426" y="3871635"/>
              <a:ext cx="1814532" cy="126659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endCxn id="1034" idx="1"/>
            </p:cNvCxnSpPr>
            <p:nvPr/>
          </p:nvCxnSpPr>
          <p:spPr>
            <a:xfrm>
              <a:off x="4952080" y="3244173"/>
              <a:ext cx="58221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화살표 연결선 1023"/>
            <p:cNvCxnSpPr>
              <a:stCxn id="1034" idx="0"/>
              <a:endCxn id="1032" idx="1"/>
            </p:cNvCxnSpPr>
            <p:nvPr/>
          </p:nvCxnSpPr>
          <p:spPr>
            <a:xfrm rot="5400000" flipH="1" flipV="1">
              <a:off x="6650851" y="983238"/>
              <a:ext cx="1430044" cy="183690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화살표 연결선 1037"/>
            <p:cNvCxnSpPr>
              <a:stCxn id="1032" idx="2"/>
            </p:cNvCxnSpPr>
            <p:nvPr/>
          </p:nvCxnSpPr>
          <p:spPr>
            <a:xfrm flipH="1">
              <a:off x="7360541" y="1814129"/>
              <a:ext cx="1836908" cy="1204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화살표 연결선 1040"/>
            <p:cNvCxnSpPr>
              <a:stCxn id="1035" idx="0"/>
            </p:cNvCxnSpPr>
            <p:nvPr/>
          </p:nvCxnSpPr>
          <p:spPr>
            <a:xfrm flipH="1" flipV="1">
              <a:off x="7360541" y="3448280"/>
              <a:ext cx="1660638" cy="853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직선 화살표 연결선 1044"/>
            <p:cNvCxnSpPr>
              <a:stCxn id="1034" idx="2"/>
              <a:endCxn id="1035" idx="1"/>
            </p:cNvCxnSpPr>
            <p:nvPr/>
          </p:nvCxnSpPr>
          <p:spPr>
            <a:xfrm rot="16200000" flipH="1">
              <a:off x="6748928" y="3570123"/>
              <a:ext cx="1057619" cy="166063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464" y="4904297"/>
              <a:ext cx="1784295" cy="1226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직선 화살표 연결선 3"/>
            <p:cNvCxnSpPr>
              <a:endCxn id="2" idx="1"/>
            </p:cNvCxnSpPr>
            <p:nvPr/>
          </p:nvCxnSpPr>
          <p:spPr>
            <a:xfrm>
              <a:off x="2224426" y="3875036"/>
              <a:ext cx="1415038" cy="16423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2" idx="0"/>
            </p:cNvCxnSpPr>
            <p:nvPr/>
          </p:nvCxnSpPr>
          <p:spPr>
            <a:xfrm flipH="1" flipV="1">
              <a:off x="2224426" y="3871631"/>
              <a:ext cx="2307186" cy="1032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8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주요기능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0526" y="1907177"/>
            <a:ext cx="4290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기본적 </a:t>
            </a:r>
            <a:r>
              <a:rPr kumimoji="1" lang="en-US" altLang="ko-KR" dirty="0" smtClean="0"/>
              <a:t>CRUD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날짜별 필기내용 관리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로그인기능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파일 </a:t>
            </a:r>
            <a:r>
              <a:rPr kumimoji="1" lang="en-US" altLang="ko-KR" dirty="0" smtClean="0"/>
              <a:t>I/O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txt</a:t>
            </a:r>
            <a:r>
              <a:rPr kumimoji="1" lang="ko-KR" altLang="en-US" dirty="0" smtClean="0"/>
              <a:t>로 받아오기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가능하다면</a:t>
            </a:r>
            <a:r>
              <a:rPr kumimoji="1"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Mailgun</a:t>
            </a:r>
            <a:r>
              <a:rPr kumimoji="1" lang="ko-KR" altLang="en-US" dirty="0" smtClean="0"/>
              <a:t>을 이용한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전송 기능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4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여유가 </a:t>
            </a:r>
            <a:r>
              <a:rPr kumimoji="1" lang="ko-KR" altLang="en-US" dirty="0"/>
              <a:t>있으면 만들고 싶은 </a:t>
            </a:r>
            <a:r>
              <a:rPr kumimoji="1" lang="ko-KR" altLang="en-US" dirty="0" smtClean="0"/>
              <a:t>기능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0526" y="1907177"/>
            <a:ext cx="5088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파일 </a:t>
            </a:r>
            <a:r>
              <a:rPr kumimoji="1" lang="en-US" altLang="ko-KR" dirty="0" smtClean="0"/>
              <a:t>I/O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txt</a:t>
            </a:r>
            <a:r>
              <a:rPr kumimoji="1" lang="ko-KR" altLang="en-US" dirty="0" smtClean="0"/>
              <a:t>로 받아오기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가능하다면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Mailgun</a:t>
            </a:r>
            <a:r>
              <a:rPr kumimoji="1" lang="ko-KR" altLang="en-US" dirty="0" smtClean="0"/>
              <a:t>을 이용한 필기내용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전송 기능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즐겨찾기 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이미지 첨부 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반응형 디자인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6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Login</a:t>
            </a:r>
            <a:endParaRPr kumimoji="1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36080" y="1783080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내맘대로 필기장</a:t>
              </a:r>
              <a:endParaRPr kumimoji="1"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0680" y="4267200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아이디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9848" y="4805958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비밀번호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96965" y="4267200"/>
              <a:ext cx="267786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03506" y="4832866"/>
              <a:ext cx="267786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4956" y="1967746"/>
            <a:ext cx="2381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보안을 위해 아이디와 비밀번호를 받습니다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저장된 자료와 비교해서 일치하면 로그인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6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Menu</a:t>
            </a:r>
            <a:endParaRPr kumimoji="1"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grpSp>
          <p:nvGrpSpPr>
            <p:cNvPr id="2" name="그룹 1"/>
            <p:cNvGrpSpPr/>
            <p:nvPr/>
          </p:nvGrpSpPr>
          <p:grpSpPr>
            <a:xfrm>
              <a:off x="3317965" y="640081"/>
              <a:ext cx="8401595" cy="5773782"/>
              <a:chOff x="3317965" y="640081"/>
              <a:chExt cx="8401595" cy="577378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317965" y="640081"/>
                <a:ext cx="8401595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256646" y="951936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smtClean="0"/>
                  <a:t>Menu</a:t>
                </a:r>
                <a:endParaRPr kumimoji="1"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63440" y="640081"/>
                <a:ext cx="5745480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5574535" y="4430356"/>
              <a:ext cx="1322024" cy="1233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목록보기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01687" y="4430355"/>
              <a:ext cx="1171257" cy="123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필기 쓰기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74535" y="1542361"/>
              <a:ext cx="4000905" cy="26457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@ </a:t>
              </a:r>
              <a:r>
                <a:rPr lang="ko-KR" altLang="en-US" dirty="0" err="1" smtClean="0"/>
                <a:t>즐겨찾기</a:t>
              </a:r>
              <a:r>
                <a:rPr lang="ko-KR" altLang="en-US" dirty="0" smtClean="0"/>
                <a:t> 한 필기 </a:t>
              </a:r>
              <a:r>
                <a:rPr lang="en-US" altLang="ko-KR" dirty="0" smtClean="0"/>
                <a:t>@</a:t>
              </a:r>
            </a:p>
            <a:p>
              <a:r>
                <a:rPr lang="en-US" altLang="ko-KR" dirty="0" smtClean="0"/>
                <a:t>----------------------------------------</a:t>
              </a:r>
            </a:p>
            <a:p>
              <a:r>
                <a:rPr lang="en-US" altLang="ko-KR" dirty="0" smtClean="0"/>
                <a:t>17-3-25 | 1</a:t>
              </a:r>
              <a:r>
                <a:rPr lang="ko-KR" altLang="en-US" dirty="0" smtClean="0"/>
                <a:t>교시 필기</a:t>
              </a:r>
              <a:endParaRPr lang="en-US" altLang="ko-KR" dirty="0" smtClean="0"/>
            </a:p>
            <a:p>
              <a:r>
                <a:rPr lang="en-US" altLang="ko-KR" dirty="0" smtClean="0"/>
                <a:t>----------------------------------------</a:t>
              </a:r>
            </a:p>
            <a:p>
              <a:r>
                <a:rPr lang="en-US" altLang="ko-KR" dirty="0" smtClean="0"/>
                <a:t>12-3-23  | </a:t>
              </a:r>
              <a:r>
                <a:rPr lang="ko-KR" altLang="en-US" dirty="0" err="1" smtClean="0"/>
                <a:t>오픈소스</a:t>
              </a:r>
              <a:r>
                <a:rPr lang="ko-KR" altLang="en-US" dirty="0" smtClean="0"/>
                <a:t> 필기</a:t>
              </a:r>
              <a:endParaRPr lang="en-US" altLang="ko-KR" dirty="0" smtClean="0"/>
            </a:p>
            <a:p>
              <a:r>
                <a:rPr lang="en-US" altLang="ko-KR" dirty="0" smtClean="0"/>
                <a:t>12-3-23  | </a:t>
              </a:r>
              <a:r>
                <a:rPr lang="ko-KR" altLang="en-US" dirty="0" smtClean="0"/>
                <a:t>운영체제 필기</a:t>
              </a:r>
              <a:endParaRPr lang="en-US" altLang="ko-KR" dirty="0" smtClean="0"/>
            </a:p>
            <a:p>
              <a:r>
                <a:rPr lang="en-US" altLang="ko-KR" dirty="0" smtClean="0"/>
                <a:t>12-3-23 | </a:t>
              </a:r>
              <a:r>
                <a:rPr lang="ko-KR" altLang="en-US" dirty="0" smtClean="0"/>
                <a:t>장보기 목록</a:t>
              </a:r>
              <a:endParaRPr lang="en-US" altLang="ko-KR" dirty="0" smtClean="0"/>
            </a:p>
            <a:p>
              <a:r>
                <a:rPr lang="en-US" altLang="ko-KR" dirty="0" smtClean="0"/>
                <a:t>----------------------------------------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23040" y="1542361"/>
              <a:ext cx="152400" cy="26457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423040" y="2316873"/>
              <a:ext cx="152400" cy="11345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4612" y="1485876"/>
            <a:ext cx="31133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메뉴로 오게 되면 </a:t>
            </a:r>
            <a:r>
              <a:rPr lang="ko-KR" altLang="en-US" sz="1600" dirty="0" err="1" smtClean="0"/>
              <a:t>즐겨찾기에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등록된 글들이 올라오고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항목을</a:t>
            </a:r>
            <a:endParaRPr lang="en-US" altLang="ko-KR" sz="1600" dirty="0" smtClean="0"/>
          </a:p>
          <a:p>
            <a:r>
              <a:rPr lang="ko-KR" altLang="en-US" sz="1600" dirty="0" smtClean="0"/>
              <a:t>클릭하면 해당 글로 이동합니다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목록을 보게 되면 전체 글을 다</a:t>
            </a:r>
            <a:endParaRPr lang="en-US" altLang="ko-KR" sz="1600" dirty="0" smtClean="0"/>
          </a:p>
          <a:p>
            <a:r>
              <a:rPr lang="ko-KR" altLang="en-US" sz="1600" dirty="0" smtClean="0"/>
              <a:t>볼 수 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바로 필기를 쓸 수도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80303" y="4430356"/>
            <a:ext cx="1171257" cy="123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4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관리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956" y="1967746"/>
            <a:ext cx="238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과목의 개수 관리와</a:t>
            </a:r>
            <a:endParaRPr lang="en-US" altLang="ko-KR" dirty="0" smtClean="0"/>
          </a:p>
          <a:p>
            <a:r>
              <a:rPr lang="ko-KR" altLang="en-US" dirty="0" smtClean="0"/>
              <a:t>사용자의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정보를관리합니다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grpSp>
          <p:nvGrpSpPr>
            <p:cNvPr id="2" name="그룹 1"/>
            <p:cNvGrpSpPr/>
            <p:nvPr/>
          </p:nvGrpSpPr>
          <p:grpSpPr>
            <a:xfrm>
              <a:off x="3317965" y="640081"/>
              <a:ext cx="8401595" cy="5773782"/>
              <a:chOff x="3317965" y="640081"/>
              <a:chExt cx="8401595" cy="577378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317965" y="640081"/>
                <a:ext cx="8401595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36080" y="1783080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smtClean="0"/>
                  <a:t>사용자 정보</a:t>
                </a:r>
                <a:endParaRPr kumimoji="1"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79342" y="4715602"/>
                <a:ext cx="1241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smtClean="0"/>
                  <a:t>과목추가 </a:t>
                </a:r>
                <a:r>
                  <a:rPr kumimoji="1" lang="en-US" altLang="ko-KR" dirty="0" smtClean="0"/>
                  <a:t>:</a:t>
                </a:r>
                <a:endParaRPr kumimoji="1"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10174" y="5306591"/>
                <a:ext cx="1010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err="1" smtClean="0"/>
                  <a:t>이메일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:</a:t>
                </a:r>
                <a:endParaRPr kumimoji="1"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63440" y="640081"/>
                <a:ext cx="5745480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51217" y="4731936"/>
                <a:ext cx="267786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>
                    <a:solidFill>
                      <a:schemeClr val="tx1"/>
                    </a:solidFill>
                  </a:rPr>
                  <a:t>영국 시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351218" y="5306591"/>
                <a:ext cx="267786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masima305@gmail.com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110174" y="2239428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지금 있는 과목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5045" y="2638995"/>
              <a:ext cx="4329629" cy="1877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76712" y="2743200"/>
              <a:ext cx="1259368" cy="5177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오픈소스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476712" y="3413393"/>
              <a:ext cx="1259368" cy="5177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자료구</a:t>
              </a:r>
              <a:r>
                <a:rPr lang="ko-KR" altLang="en-US" dirty="0"/>
                <a:t>조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16687" y="2743199"/>
              <a:ext cx="1259368" cy="5177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알고리즘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16687" y="3413393"/>
              <a:ext cx="1259368" cy="5177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영국문화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156662" y="2743200"/>
              <a:ext cx="1259368" cy="5177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역사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873646" y="5827923"/>
              <a:ext cx="1084767" cy="3855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8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목록보기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17965" y="640081"/>
            <a:ext cx="8402509" cy="5773782"/>
            <a:chOff x="3317965" y="640081"/>
            <a:chExt cx="8402509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640" y="1280160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과목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900021" y="1138255"/>
              <a:ext cx="3792619" cy="624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89320" y="12954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오픈소스</a:t>
              </a:r>
              <a:endParaRPr kumimoji="1"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13520" y="1138256"/>
              <a:ext cx="579120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V</a:t>
              </a:r>
              <a:endParaRPr kumimoji="1" lang="ko-KR" altLang="en-US" dirty="0"/>
            </a:p>
          </p:txBody>
        </p:sp>
        <p:cxnSp>
          <p:nvCxnSpPr>
            <p:cNvPr id="15" name="직선 연결선[R] 14"/>
            <p:cNvCxnSpPr/>
            <p:nvPr/>
          </p:nvCxnSpPr>
          <p:spPr>
            <a:xfrm>
              <a:off x="4663440" y="2026920"/>
              <a:ext cx="57454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[R] 16"/>
            <p:cNvCxnSpPr/>
            <p:nvPr/>
          </p:nvCxnSpPr>
          <p:spPr>
            <a:xfrm>
              <a:off x="11460480" y="640081"/>
              <a:ext cx="0" cy="577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1475719" y="2541117"/>
              <a:ext cx="244755" cy="1055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49572" y="228957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3</a:t>
              </a:r>
              <a:r>
                <a:rPr kumimoji="1" lang="ko-KR" altLang="en-US" dirty="0" smtClean="0"/>
                <a:t>월</a:t>
              </a:r>
              <a:endParaRPr kumimoji="1"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07280" y="477012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2</a:t>
              </a:r>
              <a:r>
                <a:rPr kumimoji="1" lang="ko-KR" altLang="en-US" dirty="0" smtClean="0"/>
                <a:t>월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907280" y="2788920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1</a:t>
              </a:r>
              <a:r>
                <a:rPr kumimoji="1" lang="ko-KR" altLang="en-US" dirty="0" smtClean="0"/>
                <a:t>교시 필기</a:t>
              </a:r>
              <a:endParaRPr kumimoji="1"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937760" y="3505201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1</a:t>
              </a:r>
              <a:r>
                <a:rPr kumimoji="1" lang="ko-KR" altLang="en-US" dirty="0" smtClean="0"/>
                <a:t>교시 숙제</a:t>
              </a:r>
              <a:endParaRPr kumimoji="1"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937760" y="4220394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2</a:t>
              </a:r>
              <a:r>
                <a:rPr kumimoji="1" lang="ko-KR" altLang="en-US" dirty="0" smtClean="0"/>
                <a:t>교시</a:t>
              </a:r>
              <a:endParaRPr kumimoji="1"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937760" y="5186801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1</a:t>
              </a:r>
              <a:r>
                <a:rPr kumimoji="1" lang="ko-KR" altLang="en-US" dirty="0" smtClean="0"/>
                <a:t>주차 </a:t>
              </a:r>
              <a:r>
                <a:rPr kumimoji="1" lang="en-US" altLang="ko-KR" dirty="0" smtClean="0"/>
                <a:t>:</a:t>
              </a:r>
              <a:r>
                <a:rPr kumimoji="1" lang="ko-KR" altLang="en-US" dirty="0" smtClean="0"/>
                <a:t> 레일즈</a:t>
              </a:r>
              <a:endParaRPr kumimoji="1"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907280" y="5848197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1</a:t>
              </a:r>
              <a:r>
                <a:rPr kumimoji="1" lang="ko-KR" altLang="en-US" dirty="0" smtClean="0"/>
                <a:t>주차 과제목록</a:t>
              </a:r>
              <a:endParaRPr kumimoji="1"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1692" y="2026920"/>
            <a:ext cx="25042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목록은 </a:t>
            </a:r>
            <a:r>
              <a:rPr lang="ko-KR" altLang="en-US" sz="1400" dirty="0" smtClean="0"/>
              <a:t>월 단위로 </a:t>
            </a:r>
            <a:r>
              <a:rPr lang="ko-KR" altLang="en-US" sz="1400" dirty="0" err="1" smtClean="0"/>
              <a:t>최근순부터</a:t>
            </a:r>
            <a:endParaRPr lang="en-US" altLang="ko-KR" sz="1400" dirty="0" smtClean="0"/>
          </a:p>
          <a:p>
            <a:r>
              <a:rPr lang="ko-KR" altLang="en-US" sz="1400" dirty="0" smtClean="0"/>
              <a:t>나열됩니다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제목을 클릭하면</a:t>
            </a:r>
            <a:endParaRPr lang="en-US" altLang="ko-KR" sz="1400" dirty="0" smtClean="0"/>
          </a:p>
          <a:p>
            <a:r>
              <a:rPr lang="ko-KR" altLang="en-US" sz="1400" dirty="0" smtClean="0"/>
              <a:t>해당 글로 이동합니다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과목은 이동할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36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 읽기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grpSp>
          <p:nvGrpSpPr>
            <p:cNvPr id="4" name="그룹 3"/>
            <p:cNvGrpSpPr/>
            <p:nvPr/>
          </p:nvGrpSpPr>
          <p:grpSpPr>
            <a:xfrm>
              <a:off x="3317965" y="640081"/>
              <a:ext cx="8401595" cy="5773782"/>
              <a:chOff x="3317965" y="640081"/>
              <a:chExt cx="8401595" cy="577378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317965" y="640081"/>
                <a:ext cx="8401595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63440" y="640081"/>
                <a:ext cx="5745480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5181600" y="1097280"/>
                <a:ext cx="2712720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181600" y="2697480"/>
                <a:ext cx="4587240" cy="30327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8214360" y="1097280"/>
                <a:ext cx="1554480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9239794" y="1097280"/>
                <a:ext cx="513805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31426" y="116516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</a:t>
                </a:r>
                <a:endParaRPr kumimoji="1"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65950" y="1173868"/>
                <a:ext cx="1007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mtClean="0"/>
                  <a:t>17-3-02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181600" y="1935480"/>
                <a:ext cx="3825240" cy="502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46918" y="2013942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smtClean="0"/>
                  <a:t>1</a:t>
                </a:r>
                <a:r>
                  <a:rPr kumimoji="1" lang="ko-KR" altLang="en-US" dirty="0" smtClean="0"/>
                  <a:t>주차</a:t>
                </a:r>
                <a:endParaRPr kumimoji="1"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46918" y="2910839"/>
                <a:ext cx="11560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smtClean="0"/>
                  <a:t>~~~~~~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필기내용</a:t>
                </a:r>
                <a:endParaRPr kumimoji="1" lang="en-US" altLang="ko-KR" dirty="0" smtClean="0"/>
              </a:p>
              <a:p>
                <a:r>
                  <a:rPr kumimoji="1" lang="en-US" altLang="ko-KR" dirty="0" smtClean="0"/>
                  <a:t>~~~~~`</a:t>
                </a:r>
                <a:endParaRPr kumimoji="1"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3211" y="118802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mtClean="0"/>
                  <a:t>오픈소스</a:t>
                </a:r>
                <a:endParaRPr kumimoji="1"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7380514" y="1112520"/>
                <a:ext cx="513805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98080" y="117348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mtClean="0"/>
                  <a:t>V</a:t>
                </a:r>
                <a:endParaRPr kumimoji="1" lang="ko-KR" altLang="en-US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181600" y="5834743"/>
                <a:ext cx="1221404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삭제하기</a:t>
                </a:r>
                <a:endParaRPr kumimoji="1" lang="ko-KR" altLang="en-US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6463388" y="5834743"/>
                <a:ext cx="917126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Email </a:t>
                </a:r>
                <a:endParaRPr kumimoji="1" lang="ko-KR" altLang="en-US" dirty="0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8604173" y="5834743"/>
              <a:ext cx="120302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수정하기</a:t>
              </a:r>
              <a:endParaRPr kumimoji="1"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239794" y="1905000"/>
              <a:ext cx="7238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포인트가 5개인 별 5"/>
            <p:cNvSpPr/>
            <p:nvPr/>
          </p:nvSpPr>
          <p:spPr>
            <a:xfrm>
              <a:off x="9396195" y="2001856"/>
              <a:ext cx="411000" cy="339688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3893" y="1630680"/>
            <a:ext cx="2655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있는 필기 내용을 읽을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읽기모드를 이용하면 순수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와 큰글씨로 읽을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32914" y="5834743"/>
            <a:ext cx="91712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읽기모드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9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읽기모드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17965" y="640081"/>
            <a:ext cx="8401595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3440" y="640081"/>
            <a:ext cx="5745480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785360" y="785481"/>
            <a:ext cx="271272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85360" y="1542361"/>
            <a:ext cx="5488576" cy="4770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719456" y="745390"/>
            <a:ext cx="155448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44890" y="745390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36522" y="81327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V</a:t>
            </a:r>
            <a:endParaRPr kumimoji="1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1046" y="82197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17-3-02</a:t>
            </a:r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6918" y="2910839"/>
            <a:ext cx="1156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~~~~~~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필기내용</a:t>
            </a:r>
            <a:endParaRPr kumimoji="1" lang="en-US" altLang="ko-KR" dirty="0" smtClean="0"/>
          </a:p>
          <a:p>
            <a:r>
              <a:rPr kumimoji="1" lang="en-US" altLang="ko-KR" dirty="0" smtClean="0"/>
              <a:t>~~~~~`</a:t>
            </a:r>
            <a:endParaRPr kumimoji="1"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6971" y="876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오픈소스</a:t>
            </a:r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4274" y="800721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01840" y="8616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V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3893" y="1630680"/>
            <a:ext cx="265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필기 내용을 크게 읽을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54100" y="789521"/>
            <a:ext cx="91712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돌아가기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5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358</Words>
  <Application>Microsoft Office PowerPoint</Application>
  <PresentationFormat>사용자 지정</PresentationFormat>
  <Paragraphs>137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</dc:creator>
  <cp:lastModifiedBy>user</cp:lastModifiedBy>
  <cp:revision>11</cp:revision>
  <dcterms:created xsi:type="dcterms:W3CDTF">2017-03-16T06:02:05Z</dcterms:created>
  <dcterms:modified xsi:type="dcterms:W3CDTF">2017-03-18T12:31:24Z</dcterms:modified>
</cp:coreProperties>
</file>