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4"/>
    <p:restoredTop sz="94719"/>
  </p:normalViewPr>
  <p:slideViewPr>
    <p:cSldViewPr snapToGrid="0" snapToObjects="1">
      <p:cViewPr varScale="1">
        <p:scale>
          <a:sx n="84" d="100"/>
          <a:sy n="84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19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2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04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05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31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275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2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899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580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40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108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1CB9-9E9D-DA45-A552-2BB4B5403889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891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웹 서버를 기반한 수업 노트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7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주요기능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0526" y="1907177"/>
            <a:ext cx="4290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smtClean="0"/>
              <a:t>기본적 </a:t>
            </a:r>
            <a:r>
              <a:rPr kumimoji="1" lang="en-US" altLang="ko-KR" dirty="0" smtClean="0"/>
              <a:t>CRUD</a:t>
            </a:r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날짜별 필기내용 관리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로그인기능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파일 </a:t>
            </a:r>
            <a:r>
              <a:rPr kumimoji="1" lang="en-US" altLang="ko-KR" dirty="0" smtClean="0"/>
              <a:t>I/O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txt</a:t>
            </a:r>
            <a:r>
              <a:rPr kumimoji="1" lang="ko-KR" altLang="en-US" dirty="0" smtClean="0"/>
              <a:t>로 받아오기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가능하다면</a:t>
            </a:r>
            <a:r>
              <a:rPr kumimoji="1"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kumimoji="1" lang="en-US" altLang="ko-KR" dirty="0" err="1" smtClean="0"/>
              <a:t>Mailgun</a:t>
            </a:r>
            <a:r>
              <a:rPr kumimoji="1" lang="ko-KR" altLang="en-US" dirty="0" smtClean="0"/>
              <a:t>을 이용한 </a:t>
            </a:r>
            <a:r>
              <a:rPr kumimoji="1" lang="en-US" altLang="ko-KR" dirty="0" smtClean="0"/>
              <a:t>email</a:t>
            </a:r>
            <a:r>
              <a:rPr kumimoji="1" lang="ko-KR" altLang="en-US" dirty="0" smtClean="0"/>
              <a:t>전송 기능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42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주요기능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0526" y="1907177"/>
            <a:ext cx="50882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smtClean="0"/>
              <a:t>기본적 </a:t>
            </a:r>
            <a:r>
              <a:rPr kumimoji="1" lang="en-US" altLang="ko-KR" dirty="0" smtClean="0"/>
              <a:t>CRUD</a:t>
            </a:r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날짜별 필기내용 관리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로그인기능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여유가 있으면 만들고 싶은 기능</a:t>
            </a:r>
            <a:r>
              <a:rPr kumimoji="1"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파일 </a:t>
            </a:r>
            <a:r>
              <a:rPr kumimoji="1" lang="en-US" altLang="ko-KR" dirty="0" smtClean="0"/>
              <a:t>I/O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txt</a:t>
            </a:r>
            <a:r>
              <a:rPr kumimoji="1" lang="ko-KR" altLang="en-US" dirty="0" smtClean="0"/>
              <a:t>로 받아오기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가능하다면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en-US" altLang="ko-KR" dirty="0" err="1" smtClean="0"/>
              <a:t>Mailgun</a:t>
            </a:r>
            <a:r>
              <a:rPr kumimoji="1" lang="ko-KR" altLang="en-US" dirty="0" smtClean="0"/>
              <a:t>을 이용한 필기내용 </a:t>
            </a:r>
            <a:r>
              <a:rPr kumimoji="1" lang="en-US" altLang="ko-KR" dirty="0" smtClean="0"/>
              <a:t>email</a:t>
            </a:r>
            <a:r>
              <a:rPr kumimoji="1" lang="ko-KR" altLang="en-US" dirty="0" smtClean="0"/>
              <a:t>전송 기능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즐겨찾기 기능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이미지 첨부 기능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반응형 디자인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61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Login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17965" y="640081"/>
            <a:ext cx="8401595" cy="577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36080" y="178308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내맘대로 필기장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0680" y="42672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아이디 </a:t>
            </a:r>
            <a:r>
              <a:rPr kumimoji="1" lang="en-US" altLang="ko-KR" dirty="0" smtClean="0"/>
              <a:t>:</a:t>
            </a:r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9848" y="480595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비밀번호 </a:t>
            </a:r>
            <a:r>
              <a:rPr kumimoji="1" lang="en-US" altLang="ko-KR" dirty="0" smtClean="0"/>
              <a:t>: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63440" y="640081"/>
            <a:ext cx="5745480" cy="577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96965" y="4267200"/>
            <a:ext cx="267786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03506" y="4832866"/>
            <a:ext cx="267786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6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목록보기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17965" y="640081"/>
            <a:ext cx="8401595" cy="577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63440" y="640081"/>
            <a:ext cx="5745480" cy="577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20640" y="128016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과목 </a:t>
            </a:r>
            <a:r>
              <a:rPr kumimoji="1" lang="en-US" altLang="ko-KR" dirty="0" smtClean="0"/>
              <a:t>:</a:t>
            </a:r>
            <a:endParaRPr kumimoji="1"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00021" y="1138255"/>
            <a:ext cx="3792619" cy="6248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89320" y="1295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오픈소스</a:t>
            </a:r>
            <a:endParaRPr kumimoji="1"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13520" y="1138256"/>
            <a:ext cx="57912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V</a:t>
            </a:r>
            <a:endParaRPr kumimoji="1" lang="ko-KR" altLang="en-US" dirty="0"/>
          </a:p>
        </p:txBody>
      </p:sp>
      <p:cxnSp>
        <p:nvCxnSpPr>
          <p:cNvPr id="15" name="직선 연결선[R] 14"/>
          <p:cNvCxnSpPr/>
          <p:nvPr/>
        </p:nvCxnSpPr>
        <p:spPr>
          <a:xfrm>
            <a:off x="4663440" y="2026920"/>
            <a:ext cx="57454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11460480" y="640081"/>
            <a:ext cx="0" cy="577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1475719" y="2541117"/>
            <a:ext cx="244755" cy="105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49572" y="228957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월</a:t>
            </a:r>
            <a:endParaRPr kumimoji="1"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07280" y="47701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월</a:t>
            </a:r>
            <a:endParaRPr kumimoji="1"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07280" y="2788920"/>
            <a:ext cx="5196840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교시 필기</a:t>
            </a:r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37760" y="3505201"/>
            <a:ext cx="5196840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교시 숙제</a:t>
            </a:r>
            <a:endParaRPr kumimoji="1"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37760" y="4220394"/>
            <a:ext cx="5196840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교시</a:t>
            </a:r>
            <a:endParaRPr kumimoji="1"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37760" y="5186801"/>
            <a:ext cx="5196840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주차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레일즈</a:t>
            </a:r>
            <a:endParaRPr kumimoji="1"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07280" y="5848197"/>
            <a:ext cx="5196840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주차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시험대비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6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필기 읽기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17965" y="640081"/>
            <a:ext cx="8401595" cy="577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63440" y="640081"/>
            <a:ext cx="5745480" cy="577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81600" y="1097280"/>
            <a:ext cx="2712720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81600" y="2697480"/>
            <a:ext cx="4587240" cy="3032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214360" y="1097280"/>
            <a:ext cx="1554480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39794" y="1097280"/>
            <a:ext cx="513805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331426" y="11651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V</a:t>
            </a:r>
            <a:endParaRPr kumimoji="1"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5950" y="117386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17-3-02</a:t>
            </a:r>
            <a:endParaRPr kumimoji="1"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81600" y="1935480"/>
            <a:ext cx="3825240" cy="502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46918" y="201394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주차</a:t>
            </a:r>
            <a:endParaRPr kumimoji="1"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46918" y="2910839"/>
            <a:ext cx="1156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~~~~~~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필기내용</a:t>
            </a:r>
            <a:endParaRPr kumimoji="1" lang="en-US" altLang="ko-KR" dirty="0" smtClean="0"/>
          </a:p>
          <a:p>
            <a:r>
              <a:rPr kumimoji="1" lang="en-US" altLang="ko-KR" dirty="0" smtClean="0"/>
              <a:t>~~~~~`</a:t>
            </a:r>
            <a:endParaRPr kumimoji="1"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03211" y="1188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오픈소스</a:t>
            </a:r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80514" y="1112520"/>
            <a:ext cx="513805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98080" y="11734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V</a:t>
            </a:r>
            <a:endParaRPr kumimoji="1"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81600" y="5834743"/>
            <a:ext cx="72380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삭제하기</a:t>
            </a:r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61661" y="5849982"/>
            <a:ext cx="842059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Email </a:t>
            </a:r>
            <a:endParaRPr kumimoji="1"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986561" y="5834743"/>
            <a:ext cx="842059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즐겨찾기</a:t>
            </a:r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9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수정하기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17965" y="640081"/>
            <a:ext cx="8401595" cy="577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63440" y="640081"/>
            <a:ext cx="5745480" cy="577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81600" y="1097280"/>
            <a:ext cx="2712720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81600" y="2697480"/>
            <a:ext cx="4587240" cy="3032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214360" y="1097280"/>
            <a:ext cx="1554480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39794" y="1097280"/>
            <a:ext cx="513805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331426" y="11651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V</a:t>
            </a:r>
            <a:endParaRPr kumimoji="1"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5950" y="117386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17-3-02</a:t>
            </a:r>
            <a:endParaRPr kumimoji="1"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81600" y="1935480"/>
            <a:ext cx="4587240" cy="502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46918" y="20139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기존 제목</a:t>
            </a:r>
            <a:endParaRPr kumimoji="1"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46918" y="29108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기존 내용</a:t>
            </a:r>
            <a:endParaRPr kumimoji="1"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03211" y="1188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오픈소스</a:t>
            </a:r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80514" y="1112520"/>
            <a:ext cx="513805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98080" y="11734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V</a:t>
            </a:r>
            <a:endParaRPr kumimoji="1"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14360" y="5943600"/>
            <a:ext cx="1447606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Submit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필기하기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17965" y="640081"/>
            <a:ext cx="8401595" cy="577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63440" y="640081"/>
            <a:ext cx="5745480" cy="577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81600" y="1097280"/>
            <a:ext cx="2712720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81600" y="2697480"/>
            <a:ext cx="4587240" cy="3032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214360" y="1097280"/>
            <a:ext cx="1554480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39794" y="1097280"/>
            <a:ext cx="513805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331426" y="11651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V</a:t>
            </a:r>
            <a:endParaRPr kumimoji="1"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5950" y="117386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17-3-02</a:t>
            </a:r>
            <a:endParaRPr kumimoji="1"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81600" y="1935480"/>
            <a:ext cx="4587240" cy="502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46918" y="201394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제목 쓰세용</a:t>
            </a:r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46918" y="29108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내용 쓰세용</a:t>
            </a:r>
            <a:endParaRPr kumimoji="1"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03211" y="1188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오픈소스</a:t>
            </a:r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80514" y="1112520"/>
            <a:ext cx="513805" cy="518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98080" y="11734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V</a:t>
            </a:r>
            <a:endParaRPr kumimoji="1"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14360" y="5943600"/>
            <a:ext cx="1447606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Submit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3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132</Words>
  <Application>Microsoft Macintosh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</dc:creator>
  <cp:lastModifiedBy>이정훈</cp:lastModifiedBy>
  <cp:revision>4</cp:revision>
  <dcterms:created xsi:type="dcterms:W3CDTF">2017-03-16T06:02:05Z</dcterms:created>
  <dcterms:modified xsi:type="dcterms:W3CDTF">2017-03-16T06:30:04Z</dcterms:modified>
</cp:coreProperties>
</file>