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EFF37-A8BA-4B2B-8F8D-3D8BC00F05A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312D437-E69E-413A-938E-4CA4F5DDCFB1}">
      <dgm:prSet phldrT="[Testo]"/>
      <dgm:spPr/>
      <dgm:t>
        <a:bodyPr/>
        <a:lstStyle/>
        <a:p>
          <a:r>
            <a:rPr lang="it-IT" dirty="0"/>
            <a:t>Gotthard Pass</a:t>
          </a:r>
        </a:p>
      </dgm:t>
    </dgm:pt>
    <dgm:pt modelId="{58327BA3-55C1-4E15-BDEB-976B725B2F84}" type="parTrans" cxnId="{8803A635-DDF2-47B3-BFE4-AB0B70B0832D}">
      <dgm:prSet/>
      <dgm:spPr/>
      <dgm:t>
        <a:bodyPr/>
        <a:lstStyle/>
        <a:p>
          <a:endParaRPr lang="it-IT"/>
        </a:p>
      </dgm:t>
    </dgm:pt>
    <dgm:pt modelId="{DA79A055-A93F-4F6C-B7DC-4947A922AE64}" type="sibTrans" cxnId="{8803A635-DDF2-47B3-BFE4-AB0B70B0832D}">
      <dgm:prSet/>
      <dgm:spPr/>
      <dgm:t>
        <a:bodyPr/>
        <a:lstStyle/>
        <a:p>
          <a:endParaRPr lang="it-IT"/>
        </a:p>
      </dgm:t>
    </dgm:pt>
    <dgm:pt modelId="{3473DC3D-E8F6-4A80-95DA-087C6DF7617A}">
      <dgm:prSet phldrT="[Testo]"/>
      <dgm:spPr/>
      <dgm:t>
        <a:bodyPr/>
        <a:lstStyle/>
        <a:p>
          <a:r>
            <a:rPr lang="it-IT" dirty="0"/>
            <a:t>A </a:t>
          </a:r>
          <a:r>
            <a:rPr lang="it-IT" dirty="0" err="1"/>
            <a:t>real</a:t>
          </a:r>
          <a:r>
            <a:rPr lang="it-IT" dirty="0"/>
            <a:t> </a:t>
          </a:r>
          <a:r>
            <a:rPr lang="it-IT" dirty="0" err="1"/>
            <a:t>problem</a:t>
          </a:r>
          <a:endParaRPr lang="it-IT" dirty="0"/>
        </a:p>
      </dgm:t>
    </dgm:pt>
    <dgm:pt modelId="{78872647-8CE4-4D52-A313-5A468736DC55}" type="parTrans" cxnId="{C9307143-D651-4B1B-9E97-0BD7BB5454CE}">
      <dgm:prSet/>
      <dgm:spPr/>
      <dgm:t>
        <a:bodyPr/>
        <a:lstStyle/>
        <a:p>
          <a:endParaRPr lang="it-IT"/>
        </a:p>
      </dgm:t>
    </dgm:pt>
    <dgm:pt modelId="{C0502814-3333-4391-8040-0D45964EBBDC}" type="sibTrans" cxnId="{C9307143-D651-4B1B-9E97-0BD7BB5454CE}">
      <dgm:prSet/>
      <dgm:spPr/>
      <dgm:t>
        <a:bodyPr/>
        <a:lstStyle/>
        <a:p>
          <a:endParaRPr lang="it-IT"/>
        </a:p>
      </dgm:t>
    </dgm:pt>
    <dgm:pt modelId="{50EDFA90-76D8-4EAD-BA13-262322FACF99}">
      <dgm:prSet phldrT="[Testo]"/>
      <dgm:spPr/>
      <dgm:t>
        <a:bodyPr/>
        <a:lstStyle/>
        <a:p>
          <a:r>
            <a:rPr lang="it-IT" dirty="0" err="1"/>
            <a:t>We</a:t>
          </a:r>
          <a:r>
            <a:rPr lang="it-IT" dirty="0"/>
            <a:t> live the </a:t>
          </a:r>
          <a:r>
            <a:rPr lang="it-IT" dirty="0" err="1"/>
            <a:t>problem</a:t>
          </a:r>
          <a:endParaRPr lang="it-IT" dirty="0"/>
        </a:p>
      </dgm:t>
    </dgm:pt>
    <dgm:pt modelId="{F22832E5-DB6F-454C-AC73-81209B5D3189}" type="parTrans" cxnId="{A013944D-5B6F-4E7D-B43C-83BB04F9108C}">
      <dgm:prSet/>
      <dgm:spPr/>
      <dgm:t>
        <a:bodyPr/>
        <a:lstStyle/>
        <a:p>
          <a:endParaRPr lang="it-IT"/>
        </a:p>
      </dgm:t>
    </dgm:pt>
    <dgm:pt modelId="{E5AD5180-6C37-44FF-8322-E19F9600A140}" type="sibTrans" cxnId="{A013944D-5B6F-4E7D-B43C-83BB04F9108C}">
      <dgm:prSet/>
      <dgm:spPr/>
      <dgm:t>
        <a:bodyPr/>
        <a:lstStyle/>
        <a:p>
          <a:endParaRPr lang="it-IT"/>
        </a:p>
      </dgm:t>
    </dgm:pt>
    <dgm:pt modelId="{43A63E76-7866-40BA-857C-B4EB54C0584D}">
      <dgm:prSet phldrT="[Testo]"/>
      <dgm:spPr/>
      <dgm:t>
        <a:bodyPr/>
        <a:lstStyle/>
        <a:p>
          <a:r>
            <a:rPr lang="it-IT"/>
            <a:t>Official</a:t>
          </a:r>
          <a:r>
            <a:rPr lang="it-IT" dirty="0"/>
            <a:t> data</a:t>
          </a:r>
        </a:p>
      </dgm:t>
    </dgm:pt>
    <dgm:pt modelId="{B75496CF-53AE-430D-B596-C4B214CD03BE}" type="parTrans" cxnId="{9AC2820D-FC05-4AFF-8DD2-AF7C2B4244A9}">
      <dgm:prSet/>
      <dgm:spPr/>
      <dgm:t>
        <a:bodyPr/>
        <a:lstStyle/>
        <a:p>
          <a:endParaRPr lang="it-IT"/>
        </a:p>
      </dgm:t>
    </dgm:pt>
    <dgm:pt modelId="{D9245330-EE9A-443F-A690-46D2BA072BA6}" type="sibTrans" cxnId="{9AC2820D-FC05-4AFF-8DD2-AF7C2B4244A9}">
      <dgm:prSet/>
      <dgm:spPr/>
      <dgm:t>
        <a:bodyPr/>
        <a:lstStyle/>
        <a:p>
          <a:endParaRPr lang="it-IT"/>
        </a:p>
      </dgm:t>
    </dgm:pt>
    <dgm:pt modelId="{C521BFD5-605D-426C-ABEB-3E867B787D2D}">
      <dgm:prSet phldrT="[Testo]"/>
      <dgm:spPr/>
      <dgm:t>
        <a:bodyPr/>
        <a:lstStyle/>
        <a:p>
          <a:r>
            <a:rPr lang="it-IT"/>
            <a:t>Good</a:t>
          </a:r>
          <a:r>
            <a:rPr lang="it-IT" dirty="0"/>
            <a:t> </a:t>
          </a:r>
          <a:r>
            <a:rPr lang="it-IT" dirty="0" err="1"/>
            <a:t>modelling</a:t>
          </a:r>
          <a:r>
            <a:rPr lang="it-IT" dirty="0"/>
            <a:t> </a:t>
          </a:r>
          <a:r>
            <a:rPr lang="it-IT" dirty="0" err="1"/>
            <a:t>subject</a:t>
          </a:r>
          <a:endParaRPr lang="it-IT" dirty="0"/>
        </a:p>
      </dgm:t>
    </dgm:pt>
    <dgm:pt modelId="{28F4016A-5F4F-46D6-AB4F-E29C9DEDE9D9}" type="parTrans" cxnId="{8AC45BDE-4345-4153-9743-DA7137669907}">
      <dgm:prSet/>
      <dgm:spPr/>
      <dgm:t>
        <a:bodyPr/>
        <a:lstStyle/>
        <a:p>
          <a:endParaRPr lang="it-IT"/>
        </a:p>
      </dgm:t>
    </dgm:pt>
    <dgm:pt modelId="{6AA1F4EC-064B-42CD-A029-6D2170A3F747}" type="sibTrans" cxnId="{8AC45BDE-4345-4153-9743-DA7137669907}">
      <dgm:prSet/>
      <dgm:spPr/>
      <dgm:t>
        <a:bodyPr/>
        <a:lstStyle/>
        <a:p>
          <a:endParaRPr lang="it-IT"/>
        </a:p>
      </dgm:t>
    </dgm:pt>
    <dgm:pt modelId="{F4C3E717-0B64-4793-929F-B0FF289A7801}">
      <dgm:prSet/>
      <dgm:spPr/>
      <dgm:t>
        <a:bodyPr/>
        <a:lstStyle/>
        <a:p>
          <a:r>
            <a:rPr lang="it-IT" dirty="0" err="1"/>
            <a:t>Refreshable</a:t>
          </a:r>
          <a:endParaRPr lang="it-IT" dirty="0"/>
        </a:p>
      </dgm:t>
    </dgm:pt>
    <dgm:pt modelId="{EFB163F9-A138-4FD5-8D06-A9B6CFFD6BF4}" type="parTrans" cxnId="{7813B85D-EA70-47C5-82A0-E1E50784044C}">
      <dgm:prSet/>
      <dgm:spPr/>
      <dgm:t>
        <a:bodyPr/>
        <a:lstStyle/>
        <a:p>
          <a:endParaRPr lang="it-IT"/>
        </a:p>
      </dgm:t>
    </dgm:pt>
    <dgm:pt modelId="{28D443EA-E104-4AF5-97DF-C479ED961D22}" type="sibTrans" cxnId="{7813B85D-EA70-47C5-82A0-E1E50784044C}">
      <dgm:prSet/>
      <dgm:spPr/>
      <dgm:t>
        <a:bodyPr/>
        <a:lstStyle/>
        <a:p>
          <a:endParaRPr lang="it-IT"/>
        </a:p>
      </dgm:t>
    </dgm:pt>
    <dgm:pt modelId="{2781F1F4-57E4-48B5-A715-9E40264360C0}" type="pres">
      <dgm:prSet presAssocID="{ABDEFF37-A8BA-4B2B-8F8D-3D8BC00F0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C245A0-74BB-4C1F-BBFD-D3F9FAD849F0}" type="pres">
      <dgm:prSet presAssocID="{E312D437-E69E-413A-938E-4CA4F5DDCFB1}" presName="centerShape" presStyleLbl="node0" presStyleIdx="0" presStyleCnt="1"/>
      <dgm:spPr/>
    </dgm:pt>
    <dgm:pt modelId="{1665F59A-EBA0-4155-B3B9-890AD55EDB88}" type="pres">
      <dgm:prSet presAssocID="{78872647-8CE4-4D52-A313-5A468736DC55}" presName="Name9" presStyleLbl="parChTrans1D2" presStyleIdx="0" presStyleCnt="5"/>
      <dgm:spPr/>
    </dgm:pt>
    <dgm:pt modelId="{6E567ED8-76B4-47B4-A824-7E89FD2ED6D5}" type="pres">
      <dgm:prSet presAssocID="{78872647-8CE4-4D52-A313-5A468736DC55}" presName="connTx" presStyleLbl="parChTrans1D2" presStyleIdx="0" presStyleCnt="5"/>
      <dgm:spPr/>
    </dgm:pt>
    <dgm:pt modelId="{ABE19277-0F57-4C7A-9B9E-0AAFAF859662}" type="pres">
      <dgm:prSet presAssocID="{3473DC3D-E8F6-4A80-95DA-087C6DF7617A}" presName="node" presStyleLbl="node1" presStyleIdx="0" presStyleCnt="5">
        <dgm:presLayoutVars>
          <dgm:bulletEnabled val="1"/>
        </dgm:presLayoutVars>
      </dgm:prSet>
      <dgm:spPr/>
    </dgm:pt>
    <dgm:pt modelId="{5FE17215-FA03-4AA0-A013-2B0216960F03}" type="pres">
      <dgm:prSet presAssocID="{F22832E5-DB6F-454C-AC73-81209B5D3189}" presName="Name9" presStyleLbl="parChTrans1D2" presStyleIdx="1" presStyleCnt="5"/>
      <dgm:spPr/>
    </dgm:pt>
    <dgm:pt modelId="{724B10D9-32FD-4BE1-8CE8-3E7027069092}" type="pres">
      <dgm:prSet presAssocID="{F22832E5-DB6F-454C-AC73-81209B5D3189}" presName="connTx" presStyleLbl="parChTrans1D2" presStyleIdx="1" presStyleCnt="5"/>
      <dgm:spPr/>
    </dgm:pt>
    <dgm:pt modelId="{F0AF63D4-2BA9-4558-979C-BD5AB0D9069D}" type="pres">
      <dgm:prSet presAssocID="{50EDFA90-76D8-4EAD-BA13-262322FACF99}" presName="node" presStyleLbl="node1" presStyleIdx="1" presStyleCnt="5">
        <dgm:presLayoutVars>
          <dgm:bulletEnabled val="1"/>
        </dgm:presLayoutVars>
      </dgm:prSet>
      <dgm:spPr/>
    </dgm:pt>
    <dgm:pt modelId="{0996517D-5809-4BEA-9742-E2B0D31FB956}" type="pres">
      <dgm:prSet presAssocID="{B75496CF-53AE-430D-B596-C4B214CD03BE}" presName="Name9" presStyleLbl="parChTrans1D2" presStyleIdx="2" presStyleCnt="5"/>
      <dgm:spPr/>
    </dgm:pt>
    <dgm:pt modelId="{CF039112-6760-453F-BEAF-DAD8BA31CB3A}" type="pres">
      <dgm:prSet presAssocID="{B75496CF-53AE-430D-B596-C4B214CD03BE}" presName="connTx" presStyleLbl="parChTrans1D2" presStyleIdx="2" presStyleCnt="5"/>
      <dgm:spPr/>
    </dgm:pt>
    <dgm:pt modelId="{A3DDFD00-C131-493A-9A75-38FAA5D3660A}" type="pres">
      <dgm:prSet presAssocID="{43A63E76-7866-40BA-857C-B4EB54C0584D}" presName="node" presStyleLbl="node1" presStyleIdx="2" presStyleCnt="5">
        <dgm:presLayoutVars>
          <dgm:bulletEnabled val="1"/>
        </dgm:presLayoutVars>
      </dgm:prSet>
      <dgm:spPr/>
    </dgm:pt>
    <dgm:pt modelId="{0963C5B8-1C15-48CC-8094-F5A348526C87}" type="pres">
      <dgm:prSet presAssocID="{28F4016A-5F4F-46D6-AB4F-E29C9DEDE9D9}" presName="Name9" presStyleLbl="parChTrans1D2" presStyleIdx="3" presStyleCnt="5"/>
      <dgm:spPr/>
    </dgm:pt>
    <dgm:pt modelId="{3C22E6E2-1011-4552-A7E2-A942468CE901}" type="pres">
      <dgm:prSet presAssocID="{28F4016A-5F4F-46D6-AB4F-E29C9DEDE9D9}" presName="connTx" presStyleLbl="parChTrans1D2" presStyleIdx="3" presStyleCnt="5"/>
      <dgm:spPr/>
    </dgm:pt>
    <dgm:pt modelId="{1A981D26-EA1F-4CF5-A4A3-8CB68964D47A}" type="pres">
      <dgm:prSet presAssocID="{C521BFD5-605D-426C-ABEB-3E867B787D2D}" presName="node" presStyleLbl="node1" presStyleIdx="3" presStyleCnt="5">
        <dgm:presLayoutVars>
          <dgm:bulletEnabled val="1"/>
        </dgm:presLayoutVars>
      </dgm:prSet>
      <dgm:spPr/>
    </dgm:pt>
    <dgm:pt modelId="{C2D66779-8D71-4CC9-8CCC-B8ACFD858A51}" type="pres">
      <dgm:prSet presAssocID="{EFB163F9-A138-4FD5-8D06-A9B6CFFD6BF4}" presName="Name9" presStyleLbl="parChTrans1D2" presStyleIdx="4" presStyleCnt="5"/>
      <dgm:spPr/>
    </dgm:pt>
    <dgm:pt modelId="{05EDD323-DC12-4878-8AC2-85EDD7E604F9}" type="pres">
      <dgm:prSet presAssocID="{EFB163F9-A138-4FD5-8D06-A9B6CFFD6BF4}" presName="connTx" presStyleLbl="parChTrans1D2" presStyleIdx="4" presStyleCnt="5"/>
      <dgm:spPr/>
    </dgm:pt>
    <dgm:pt modelId="{636C5D10-04B9-453C-B462-CF30F20AD52E}" type="pres">
      <dgm:prSet presAssocID="{F4C3E717-0B64-4793-929F-B0FF289A7801}" presName="node" presStyleLbl="node1" presStyleIdx="4" presStyleCnt="5">
        <dgm:presLayoutVars>
          <dgm:bulletEnabled val="1"/>
        </dgm:presLayoutVars>
      </dgm:prSet>
      <dgm:spPr/>
    </dgm:pt>
  </dgm:ptLst>
  <dgm:cxnLst>
    <dgm:cxn modelId="{CEE316B6-37F9-4741-9C1E-FE2AEA97473B}" type="presOf" srcId="{F22832E5-DB6F-454C-AC73-81209B5D3189}" destId="{724B10D9-32FD-4BE1-8CE8-3E7027069092}" srcOrd="1" destOrd="0" presId="urn:microsoft.com/office/officeart/2005/8/layout/radial1"/>
    <dgm:cxn modelId="{514E4AB7-73EC-4C7C-B362-CFA1ED1F26B3}" type="presOf" srcId="{ABDEFF37-A8BA-4B2B-8F8D-3D8BC00F05AD}" destId="{2781F1F4-57E4-48B5-A715-9E40264360C0}" srcOrd="0" destOrd="0" presId="urn:microsoft.com/office/officeart/2005/8/layout/radial1"/>
    <dgm:cxn modelId="{1FE9A87E-513C-46C4-9CFE-949819794DC5}" type="presOf" srcId="{43A63E76-7866-40BA-857C-B4EB54C0584D}" destId="{A3DDFD00-C131-493A-9A75-38FAA5D3660A}" srcOrd="0" destOrd="0" presId="urn:microsoft.com/office/officeart/2005/8/layout/radial1"/>
    <dgm:cxn modelId="{7813B85D-EA70-47C5-82A0-E1E50784044C}" srcId="{E312D437-E69E-413A-938E-4CA4F5DDCFB1}" destId="{F4C3E717-0B64-4793-929F-B0FF289A7801}" srcOrd="4" destOrd="0" parTransId="{EFB163F9-A138-4FD5-8D06-A9B6CFFD6BF4}" sibTransId="{28D443EA-E104-4AF5-97DF-C479ED961D22}"/>
    <dgm:cxn modelId="{069958DC-42CF-4736-A504-62AA476C9CE2}" type="presOf" srcId="{28F4016A-5F4F-46D6-AB4F-E29C9DEDE9D9}" destId="{3C22E6E2-1011-4552-A7E2-A942468CE901}" srcOrd="1" destOrd="0" presId="urn:microsoft.com/office/officeart/2005/8/layout/radial1"/>
    <dgm:cxn modelId="{497737E5-E4D6-4C76-A5F6-B95A9C10D8E9}" type="presOf" srcId="{F4C3E717-0B64-4793-929F-B0FF289A7801}" destId="{636C5D10-04B9-453C-B462-CF30F20AD52E}" srcOrd="0" destOrd="0" presId="urn:microsoft.com/office/officeart/2005/8/layout/radial1"/>
    <dgm:cxn modelId="{3DA60EA6-A596-4DA1-9063-85E8917FBFC5}" type="presOf" srcId="{B75496CF-53AE-430D-B596-C4B214CD03BE}" destId="{CF039112-6760-453F-BEAF-DAD8BA31CB3A}" srcOrd="1" destOrd="0" presId="urn:microsoft.com/office/officeart/2005/8/layout/radial1"/>
    <dgm:cxn modelId="{4EFDA95C-2774-4DD9-801C-69572CE1A5B3}" type="presOf" srcId="{B75496CF-53AE-430D-B596-C4B214CD03BE}" destId="{0996517D-5809-4BEA-9742-E2B0D31FB956}" srcOrd="0" destOrd="0" presId="urn:microsoft.com/office/officeart/2005/8/layout/radial1"/>
    <dgm:cxn modelId="{81C9AD9E-1832-40A0-B04F-B62820623801}" type="presOf" srcId="{28F4016A-5F4F-46D6-AB4F-E29C9DEDE9D9}" destId="{0963C5B8-1C15-48CC-8094-F5A348526C87}" srcOrd="0" destOrd="0" presId="urn:microsoft.com/office/officeart/2005/8/layout/radial1"/>
    <dgm:cxn modelId="{C9307143-D651-4B1B-9E97-0BD7BB5454CE}" srcId="{E312D437-E69E-413A-938E-4CA4F5DDCFB1}" destId="{3473DC3D-E8F6-4A80-95DA-087C6DF7617A}" srcOrd="0" destOrd="0" parTransId="{78872647-8CE4-4D52-A313-5A468736DC55}" sibTransId="{C0502814-3333-4391-8040-0D45964EBBDC}"/>
    <dgm:cxn modelId="{B7CE6932-5CA1-4D31-9B40-6B8A970BA5B1}" type="presOf" srcId="{50EDFA90-76D8-4EAD-BA13-262322FACF99}" destId="{F0AF63D4-2BA9-4558-979C-BD5AB0D9069D}" srcOrd="0" destOrd="0" presId="urn:microsoft.com/office/officeart/2005/8/layout/radial1"/>
    <dgm:cxn modelId="{8AC45BDE-4345-4153-9743-DA7137669907}" srcId="{E312D437-E69E-413A-938E-4CA4F5DDCFB1}" destId="{C521BFD5-605D-426C-ABEB-3E867B787D2D}" srcOrd="3" destOrd="0" parTransId="{28F4016A-5F4F-46D6-AB4F-E29C9DEDE9D9}" sibTransId="{6AA1F4EC-064B-42CD-A029-6D2170A3F747}"/>
    <dgm:cxn modelId="{8803A635-DDF2-47B3-BFE4-AB0B70B0832D}" srcId="{ABDEFF37-A8BA-4B2B-8F8D-3D8BC00F05AD}" destId="{E312D437-E69E-413A-938E-4CA4F5DDCFB1}" srcOrd="0" destOrd="0" parTransId="{58327BA3-55C1-4E15-BDEB-976B725B2F84}" sibTransId="{DA79A055-A93F-4F6C-B7DC-4947A922AE64}"/>
    <dgm:cxn modelId="{11E90489-E0D6-4600-862B-910EC889BFC5}" type="presOf" srcId="{78872647-8CE4-4D52-A313-5A468736DC55}" destId="{1665F59A-EBA0-4155-B3B9-890AD55EDB88}" srcOrd="0" destOrd="0" presId="urn:microsoft.com/office/officeart/2005/8/layout/radial1"/>
    <dgm:cxn modelId="{361F131A-EAD3-4048-BF2F-F3EF5F4BFA13}" type="presOf" srcId="{E312D437-E69E-413A-938E-4CA4F5DDCFB1}" destId="{B6C245A0-74BB-4C1F-BBFD-D3F9FAD849F0}" srcOrd="0" destOrd="0" presId="urn:microsoft.com/office/officeart/2005/8/layout/radial1"/>
    <dgm:cxn modelId="{3CE6DC9B-C346-4D55-8F59-4353C27C13CE}" type="presOf" srcId="{F22832E5-DB6F-454C-AC73-81209B5D3189}" destId="{5FE17215-FA03-4AA0-A013-2B0216960F03}" srcOrd="0" destOrd="0" presId="urn:microsoft.com/office/officeart/2005/8/layout/radial1"/>
    <dgm:cxn modelId="{9AC2820D-FC05-4AFF-8DD2-AF7C2B4244A9}" srcId="{E312D437-E69E-413A-938E-4CA4F5DDCFB1}" destId="{43A63E76-7866-40BA-857C-B4EB54C0584D}" srcOrd="2" destOrd="0" parTransId="{B75496CF-53AE-430D-B596-C4B214CD03BE}" sibTransId="{D9245330-EE9A-443F-A690-46D2BA072BA6}"/>
    <dgm:cxn modelId="{F0A2805F-82EF-4D93-9C23-2A465ACD8BEE}" type="presOf" srcId="{3473DC3D-E8F6-4A80-95DA-087C6DF7617A}" destId="{ABE19277-0F57-4C7A-9B9E-0AAFAF859662}" srcOrd="0" destOrd="0" presId="urn:microsoft.com/office/officeart/2005/8/layout/radial1"/>
    <dgm:cxn modelId="{343300C6-61B6-4AF8-902C-6FACC33867F7}" type="presOf" srcId="{EFB163F9-A138-4FD5-8D06-A9B6CFFD6BF4}" destId="{C2D66779-8D71-4CC9-8CCC-B8ACFD858A51}" srcOrd="0" destOrd="0" presId="urn:microsoft.com/office/officeart/2005/8/layout/radial1"/>
    <dgm:cxn modelId="{39B232AF-2247-438B-8E4D-A05535FBAE6B}" type="presOf" srcId="{C521BFD5-605D-426C-ABEB-3E867B787D2D}" destId="{1A981D26-EA1F-4CF5-A4A3-8CB68964D47A}" srcOrd="0" destOrd="0" presId="urn:microsoft.com/office/officeart/2005/8/layout/radial1"/>
    <dgm:cxn modelId="{787CF702-985D-4DDE-BA9B-CFFB40C3D31B}" type="presOf" srcId="{EFB163F9-A138-4FD5-8D06-A9B6CFFD6BF4}" destId="{05EDD323-DC12-4878-8AC2-85EDD7E604F9}" srcOrd="1" destOrd="0" presId="urn:microsoft.com/office/officeart/2005/8/layout/radial1"/>
    <dgm:cxn modelId="{9C0B7308-8A76-4964-AB4A-7FEED3C8CF60}" type="presOf" srcId="{78872647-8CE4-4D52-A313-5A468736DC55}" destId="{6E567ED8-76B4-47B4-A824-7E89FD2ED6D5}" srcOrd="1" destOrd="0" presId="urn:microsoft.com/office/officeart/2005/8/layout/radial1"/>
    <dgm:cxn modelId="{A013944D-5B6F-4E7D-B43C-83BB04F9108C}" srcId="{E312D437-E69E-413A-938E-4CA4F5DDCFB1}" destId="{50EDFA90-76D8-4EAD-BA13-262322FACF99}" srcOrd="1" destOrd="0" parTransId="{F22832E5-DB6F-454C-AC73-81209B5D3189}" sibTransId="{E5AD5180-6C37-44FF-8322-E19F9600A140}"/>
    <dgm:cxn modelId="{233F3724-B87B-4ABE-A7E9-C3C8E39BA9E0}" type="presParOf" srcId="{2781F1F4-57E4-48B5-A715-9E40264360C0}" destId="{B6C245A0-74BB-4C1F-BBFD-D3F9FAD849F0}" srcOrd="0" destOrd="0" presId="urn:microsoft.com/office/officeart/2005/8/layout/radial1"/>
    <dgm:cxn modelId="{24D00A59-35A2-4D04-8153-A9041EA7D156}" type="presParOf" srcId="{2781F1F4-57E4-48B5-A715-9E40264360C0}" destId="{1665F59A-EBA0-4155-B3B9-890AD55EDB88}" srcOrd="1" destOrd="0" presId="urn:microsoft.com/office/officeart/2005/8/layout/radial1"/>
    <dgm:cxn modelId="{4583F887-BB16-460D-9265-CB161660573E}" type="presParOf" srcId="{1665F59A-EBA0-4155-B3B9-890AD55EDB88}" destId="{6E567ED8-76B4-47B4-A824-7E89FD2ED6D5}" srcOrd="0" destOrd="0" presId="urn:microsoft.com/office/officeart/2005/8/layout/radial1"/>
    <dgm:cxn modelId="{53C4DCCB-8E17-4C53-A68C-8AC54ACFD430}" type="presParOf" srcId="{2781F1F4-57E4-48B5-A715-9E40264360C0}" destId="{ABE19277-0F57-4C7A-9B9E-0AAFAF859662}" srcOrd="2" destOrd="0" presId="urn:microsoft.com/office/officeart/2005/8/layout/radial1"/>
    <dgm:cxn modelId="{5DF33A9C-15DA-4BDC-8AC2-6444CA4B6559}" type="presParOf" srcId="{2781F1F4-57E4-48B5-A715-9E40264360C0}" destId="{5FE17215-FA03-4AA0-A013-2B0216960F03}" srcOrd="3" destOrd="0" presId="urn:microsoft.com/office/officeart/2005/8/layout/radial1"/>
    <dgm:cxn modelId="{A1D662ED-5543-4B1C-BDD8-C3354B75E1B2}" type="presParOf" srcId="{5FE17215-FA03-4AA0-A013-2B0216960F03}" destId="{724B10D9-32FD-4BE1-8CE8-3E7027069092}" srcOrd="0" destOrd="0" presId="urn:microsoft.com/office/officeart/2005/8/layout/radial1"/>
    <dgm:cxn modelId="{780F3840-B05A-4608-B9D2-5D734E93D248}" type="presParOf" srcId="{2781F1F4-57E4-48B5-A715-9E40264360C0}" destId="{F0AF63D4-2BA9-4558-979C-BD5AB0D9069D}" srcOrd="4" destOrd="0" presId="urn:microsoft.com/office/officeart/2005/8/layout/radial1"/>
    <dgm:cxn modelId="{FEE12E2F-1FA6-4E37-B91F-25638B45D690}" type="presParOf" srcId="{2781F1F4-57E4-48B5-A715-9E40264360C0}" destId="{0996517D-5809-4BEA-9742-E2B0D31FB956}" srcOrd="5" destOrd="0" presId="urn:microsoft.com/office/officeart/2005/8/layout/radial1"/>
    <dgm:cxn modelId="{1652043C-665A-4757-927D-D6CF1F6A56EC}" type="presParOf" srcId="{0996517D-5809-4BEA-9742-E2B0D31FB956}" destId="{CF039112-6760-453F-BEAF-DAD8BA31CB3A}" srcOrd="0" destOrd="0" presId="urn:microsoft.com/office/officeart/2005/8/layout/radial1"/>
    <dgm:cxn modelId="{BB10A475-EEFA-4644-9C74-DC1577AC2F9B}" type="presParOf" srcId="{2781F1F4-57E4-48B5-A715-9E40264360C0}" destId="{A3DDFD00-C131-493A-9A75-38FAA5D3660A}" srcOrd="6" destOrd="0" presId="urn:microsoft.com/office/officeart/2005/8/layout/radial1"/>
    <dgm:cxn modelId="{A82A953E-3797-4C9B-A995-CEBE15C5B2F7}" type="presParOf" srcId="{2781F1F4-57E4-48B5-A715-9E40264360C0}" destId="{0963C5B8-1C15-48CC-8094-F5A348526C87}" srcOrd="7" destOrd="0" presId="urn:microsoft.com/office/officeart/2005/8/layout/radial1"/>
    <dgm:cxn modelId="{5999A972-E817-4AB1-8894-54073D898392}" type="presParOf" srcId="{0963C5B8-1C15-48CC-8094-F5A348526C87}" destId="{3C22E6E2-1011-4552-A7E2-A942468CE901}" srcOrd="0" destOrd="0" presId="urn:microsoft.com/office/officeart/2005/8/layout/radial1"/>
    <dgm:cxn modelId="{15E25EA1-0B48-43F0-B23E-6FB11746A7DC}" type="presParOf" srcId="{2781F1F4-57E4-48B5-A715-9E40264360C0}" destId="{1A981D26-EA1F-4CF5-A4A3-8CB68964D47A}" srcOrd="8" destOrd="0" presId="urn:microsoft.com/office/officeart/2005/8/layout/radial1"/>
    <dgm:cxn modelId="{782A0293-065D-4B6B-BA06-850F659505DD}" type="presParOf" srcId="{2781F1F4-57E4-48B5-A715-9E40264360C0}" destId="{C2D66779-8D71-4CC9-8CCC-B8ACFD858A51}" srcOrd="9" destOrd="0" presId="urn:microsoft.com/office/officeart/2005/8/layout/radial1"/>
    <dgm:cxn modelId="{2AD6D7A5-6E1B-469F-972E-792837B0C16E}" type="presParOf" srcId="{C2D66779-8D71-4CC9-8CCC-B8ACFD858A51}" destId="{05EDD323-DC12-4878-8AC2-85EDD7E604F9}" srcOrd="0" destOrd="0" presId="urn:microsoft.com/office/officeart/2005/8/layout/radial1"/>
    <dgm:cxn modelId="{85A52A70-E3E4-4C74-974D-812BB258EC3E}" type="presParOf" srcId="{2781F1F4-57E4-48B5-A715-9E40264360C0}" destId="{636C5D10-04B9-453C-B462-CF30F20AD52E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245A0-74BB-4C1F-BBFD-D3F9FAD849F0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Gotthard Pass</a:t>
          </a:r>
        </a:p>
      </dsp:txBody>
      <dsp:txXfrm>
        <a:off x="3497373" y="2341985"/>
        <a:ext cx="1133253" cy="1133253"/>
      </dsp:txXfrm>
    </dsp:sp>
    <dsp:sp modelId="{1665F59A-EBA0-4155-B3B9-890AD55EDB88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051894" y="1853067"/>
        <a:ext cx="24210" cy="24210"/>
      </dsp:txXfrm>
    </dsp:sp>
    <dsp:sp modelId="{ABE19277-0F57-4C7A-9B9E-0AAFAF859662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</a:t>
          </a:r>
          <a:r>
            <a:rPr lang="it-IT" sz="1700" kern="1200" dirty="0" err="1"/>
            <a:t>real</a:t>
          </a:r>
          <a:r>
            <a:rPr lang="it-IT" sz="1700" kern="1200" dirty="0"/>
            <a:t> </a:t>
          </a:r>
          <a:r>
            <a:rPr lang="it-IT" sz="1700" kern="1200" dirty="0" err="1"/>
            <a:t>problem</a:t>
          </a:r>
          <a:endParaRPr lang="it-IT" sz="1700" kern="1200" dirty="0"/>
        </a:p>
      </dsp:txBody>
      <dsp:txXfrm>
        <a:off x="3497373" y="255106"/>
        <a:ext cx="1133253" cy="1133253"/>
      </dsp:txXfrm>
    </dsp:sp>
    <dsp:sp modelId="{5FE17215-FA03-4AA0-A013-2B0216960F03}">
      <dsp:nvSpPr>
        <dsp:cNvPr id="0" name=""/>
        <dsp:cNvSpPr/>
      </dsp:nvSpPr>
      <dsp:spPr>
        <a:xfrm rot="20520000">
          <a:off x="4814261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044264" y="2574066"/>
        <a:ext cx="24210" cy="24210"/>
      </dsp:txXfrm>
    </dsp:sp>
    <dsp:sp modelId="{F0AF63D4-2BA9-4558-979C-BD5AB0D9069D}">
      <dsp:nvSpPr>
        <dsp:cNvPr id="0" name=""/>
        <dsp:cNvSpPr/>
      </dsp:nvSpPr>
      <dsp:spPr>
        <a:xfrm>
          <a:off x="5247409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We</a:t>
          </a:r>
          <a:r>
            <a:rPr lang="it-IT" sz="1700" kern="1200" dirty="0"/>
            <a:t> live the </a:t>
          </a:r>
          <a:r>
            <a:rPr lang="it-IT" sz="1700" kern="1200" dirty="0" err="1"/>
            <a:t>problem</a:t>
          </a:r>
          <a:endParaRPr lang="it-IT" sz="1700" kern="1200" dirty="0"/>
        </a:p>
      </dsp:txBody>
      <dsp:txXfrm>
        <a:off x="5482113" y="1697104"/>
        <a:ext cx="1133253" cy="1133253"/>
      </dsp:txXfrm>
    </dsp:sp>
    <dsp:sp modelId="{0996517D-5809-4BEA-9742-E2B0D31FB956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665213" y="3740667"/>
        <a:ext cx="24210" cy="24210"/>
      </dsp:txXfrm>
    </dsp:sp>
    <dsp:sp modelId="{A3DDFD00-C131-493A-9A75-38FAA5D3660A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Official</a:t>
          </a:r>
          <a:r>
            <a:rPr lang="it-IT" sz="1700" kern="1200" dirty="0"/>
            <a:t> data</a:t>
          </a:r>
        </a:p>
      </dsp:txBody>
      <dsp:txXfrm>
        <a:off x="4724010" y="4030307"/>
        <a:ext cx="1133253" cy="1133253"/>
      </dsp:txXfrm>
    </dsp:sp>
    <dsp:sp modelId="{0963C5B8-1C15-48CC-8094-F5A348526C87}">
      <dsp:nvSpPr>
        <dsp:cNvPr id="0" name=""/>
        <dsp:cNvSpPr/>
      </dsp:nvSpPr>
      <dsp:spPr>
        <a:xfrm rot="7560000">
          <a:off x="3208572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3438575" y="3740667"/>
        <a:ext cx="24210" cy="24210"/>
      </dsp:txXfrm>
    </dsp:sp>
    <dsp:sp modelId="{1A981D26-EA1F-4CF5-A4A3-8CB68964D47A}">
      <dsp:nvSpPr>
        <dsp:cNvPr id="0" name=""/>
        <dsp:cNvSpPr/>
      </dsp:nvSpPr>
      <dsp:spPr>
        <a:xfrm>
          <a:off x="2036031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Good</a:t>
          </a:r>
          <a:r>
            <a:rPr lang="it-IT" sz="1700" kern="1200" dirty="0"/>
            <a:t> </a:t>
          </a:r>
          <a:r>
            <a:rPr lang="it-IT" sz="1700" kern="1200" dirty="0" err="1"/>
            <a:t>modelling</a:t>
          </a:r>
          <a:r>
            <a:rPr lang="it-IT" sz="1700" kern="1200" dirty="0"/>
            <a:t> </a:t>
          </a:r>
          <a:r>
            <a:rPr lang="it-IT" sz="1700" kern="1200" dirty="0" err="1"/>
            <a:t>subject</a:t>
          </a:r>
          <a:endParaRPr lang="it-IT" sz="1700" kern="1200" dirty="0"/>
        </a:p>
      </dsp:txBody>
      <dsp:txXfrm>
        <a:off x="2270735" y="4030307"/>
        <a:ext cx="1133253" cy="1133253"/>
      </dsp:txXfrm>
    </dsp:sp>
    <dsp:sp modelId="{C2D66779-8D71-4CC9-8CCC-B8ACFD858A51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3059524" y="2574066"/>
        <a:ext cx="24210" cy="24210"/>
      </dsp:txXfrm>
    </dsp:sp>
    <dsp:sp modelId="{636C5D10-04B9-453C-B462-CF30F20AD52E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Refreshable</a:t>
          </a:r>
          <a:endParaRPr lang="it-IT" sz="1700" kern="1200" dirty="0"/>
        </a:p>
      </dsp:txBody>
      <dsp:txXfrm>
        <a:off x="1512632" y="1697104"/>
        <a:ext cx="1133253" cy="1133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7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7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7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8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6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83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8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3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5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6636173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020930">
            <a:off x="9166253" y="190826"/>
            <a:ext cx="2428562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Parallasse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Enea Masina</dc:creator>
  <cp:lastModifiedBy>Enea Masina</cp:lastModifiedBy>
  <cp:revision>4</cp:revision>
  <dcterms:created xsi:type="dcterms:W3CDTF">2016-10-21T13:54:29Z</dcterms:created>
  <dcterms:modified xsi:type="dcterms:W3CDTF">2016-10-24T15:11:04Z</dcterms:modified>
</cp:coreProperties>
</file>