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혜영" initials="신" lastIdx="2" clrIdx="0">
    <p:extLst>
      <p:ext uri="{19B8F6BF-5375-455C-9EA6-DF929625EA0E}">
        <p15:presenceInfo xmlns:p15="http://schemas.microsoft.com/office/powerpoint/2012/main" userId="c94f403a4f3df4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2482" autoAdjust="0"/>
  </p:normalViewPr>
  <p:slideViewPr>
    <p:cSldViewPr showGuides="1">
      <p:cViewPr varScale="1">
        <p:scale>
          <a:sx n="54" d="100"/>
          <a:sy n="54" d="100"/>
        </p:scale>
        <p:origin x="18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1350" y="-19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02885-C374-4B27-9C6A-D2433BD821E7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1F9D-7043-4067-A1A9-1DDDF94E2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9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x1,z1 -&gt; 0</a:t>
            </a:r>
            <a:r>
              <a:rPr lang="ko-KR" altLang="en-US" dirty="0" smtClean="0"/>
              <a:t>자리를 예약할 경우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 예약하셨습니다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가 프린트 되는 것을 방지하기 위해 필요한 변수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프로그램이 종료되기 전까지 계속 해야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While </a:t>
            </a:r>
            <a:r>
              <a:rPr lang="ko-KR" altLang="en-US" baseline="0" dirty="0" smtClean="0"/>
              <a:t>문에서 계속 초기화 시켜줘야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초기화 안 시키는 경우 방지를 한번 밖에 못한다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Print_seat_time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예약한 자리를 프린트하기 위해 필요한 변수</a:t>
            </a:r>
            <a:r>
              <a:rPr lang="en-US" altLang="ko-KR" baseline="0" dirty="0" smtClean="0"/>
              <a:t>. While</a:t>
            </a:r>
            <a:r>
              <a:rPr lang="ko-KR" altLang="en-US" baseline="0" dirty="0" smtClean="0"/>
              <a:t>문 끝에서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초기화 시켜줘서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 한 번 </a:t>
            </a:r>
            <a:r>
              <a:rPr lang="ko-KR" altLang="en-US" baseline="0" dirty="0" err="1" smtClean="0"/>
              <a:t>돌때</a:t>
            </a:r>
            <a:r>
              <a:rPr lang="ko-KR" altLang="en-US" baseline="0" dirty="0" smtClean="0"/>
              <a:t> 예약된 자리만을 프린트 하게 해준다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6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3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자리를 예약하면 </a:t>
            </a:r>
            <a:r>
              <a:rPr lang="en-US" altLang="ko-KR" dirty="0" err="1" smtClean="0"/>
              <a:t>seat_time</a:t>
            </a:r>
            <a:r>
              <a:rPr lang="en-US" altLang="ko-KR" dirty="0" smtClean="0"/>
              <a:t>[20] </a:t>
            </a:r>
            <a:r>
              <a:rPr lang="ko-KR" altLang="en-US" dirty="0" smtClean="0"/>
              <a:t>배열의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만들어줘서</a:t>
            </a:r>
            <a:endParaRPr lang="en-US" altLang="ko-KR" dirty="0" smtClean="0"/>
          </a:p>
          <a:p>
            <a:r>
              <a:rPr lang="ko-KR" altLang="en-US" dirty="0" smtClean="0"/>
              <a:t>배열의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숫자와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을 프린트하고 그렇지 않은</a:t>
            </a:r>
            <a:r>
              <a:rPr lang="ko-KR" altLang="en-US" baseline="0" dirty="0" smtClean="0"/>
              <a:t> 경우 숫자만 프린트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숫자가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의 배수이면 한 줄을 </a:t>
            </a:r>
            <a:r>
              <a:rPr lang="ko-KR" altLang="en-US" baseline="0" dirty="0" err="1" smtClean="0"/>
              <a:t>띄어넘어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가게한다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7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몇 자리를 예약하시겠습니까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는 무조건 한번은 뜨게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입력하는 자리의 숫자가 남은 자릿수 보다 크고 입력한 숫자가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아니고 남은 자릿수가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아닐 때 반복한다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입력한 자릿수만큼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남은 </a:t>
            </a:r>
            <a:r>
              <a:rPr lang="ko-KR" altLang="en-US" dirty="0" err="1" smtClean="0"/>
              <a:t>자릿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빠져 나간다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남은 자릿수가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 예약하려는 배열의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아니고 예매할 좌석이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이상인 경우에만 예매된 </a:t>
            </a:r>
            <a:r>
              <a:rPr lang="ko-KR" altLang="en-US" dirty="0" err="1" smtClean="0"/>
              <a:t>자릿</a:t>
            </a:r>
            <a:r>
              <a:rPr lang="ko-KR" altLang="en-US" dirty="0" smtClean="0"/>
              <a:t> 수를 늘리고 예매할 좌석의 배열의 값을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로 바꾸고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할 </a:t>
            </a:r>
            <a:r>
              <a:rPr lang="en-US" altLang="ko-KR" dirty="0" smtClean="0"/>
              <a:t>seat</a:t>
            </a:r>
            <a:r>
              <a:rPr lang="ko-KR" altLang="en-US" dirty="0" smtClean="0"/>
              <a:t>의 배열의 값도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 않은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“</a:t>
            </a:r>
            <a:r>
              <a:rPr lang="ko-KR" altLang="en-US" baseline="0" dirty="0" smtClean="0"/>
              <a:t>이미 예약된 좌석이거나 잘못 입력하셨습니다</a:t>
            </a:r>
            <a:r>
              <a:rPr lang="en-US" altLang="ko-KR" baseline="0" dirty="0" smtClean="0"/>
              <a:t>.”</a:t>
            </a:r>
            <a:r>
              <a:rPr lang="ko-KR" altLang="en-US" baseline="0" dirty="0" smtClean="0"/>
              <a:t>를 프린트하고 예매할 좌석을 다시 입력 받는다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2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Print_seat_time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좌석에서 이번에 예매하려던 좌석을 프린트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 마지막에서 </a:t>
            </a:r>
            <a:r>
              <a:rPr lang="en-US" altLang="ko-KR" dirty="0" err="1" smtClean="0"/>
              <a:t>print_seat_time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배열의 값을 모두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초기화한다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좌석의 남은 숫자가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되면 </a:t>
            </a:r>
            <a:r>
              <a:rPr lang="en-US" altLang="ko-KR" baseline="0" dirty="0" smtClean="0"/>
              <a:t>z2</a:t>
            </a:r>
            <a:r>
              <a:rPr lang="ko-KR" altLang="en-US" baseline="0" dirty="0" smtClean="0"/>
              <a:t>의 값을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아닌 것으로 바꿔서 다음 반복부터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를 예약하셨습니다</a:t>
            </a:r>
            <a:r>
              <a:rPr lang="en-US" altLang="ko-KR" baseline="0" dirty="0" smtClean="0"/>
              <a:t>＂</a:t>
            </a:r>
            <a:r>
              <a:rPr lang="ko-KR" altLang="en-US" baseline="0" dirty="0" smtClean="0"/>
              <a:t>를 프린트하지 않게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01F9D-7043-4067-A1A9-1DDDF94E20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0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9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7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8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23E8-0CEB-47BC-AD3A-5D3648434519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3ABB-0FD4-4354-AF35-BC994438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0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9512" y="0"/>
            <a:ext cx="99743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612068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53014" y="1628800"/>
            <a:ext cx="6563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Team Project</a:t>
            </a:r>
            <a:endParaRPr lang="ko-KR" altLang="en-US" sz="8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88096" y="2784703"/>
            <a:ext cx="855041" cy="72008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4005064"/>
            <a:ext cx="2727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2015041703 </a:t>
            </a:r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신혜영</a:t>
            </a:r>
            <a:endParaRPr lang="en-US" altLang="ko-KR" sz="24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2015041612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박</a:t>
            </a:r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경하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9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05794"/>
            <a:ext cx="795551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615" y="489446"/>
            <a:ext cx="909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10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4" y="2132856"/>
            <a:ext cx="8351710" cy="35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615" y="489446"/>
            <a:ext cx="909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11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2" y="1798763"/>
            <a:ext cx="7164796" cy="41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507" y="489446"/>
            <a:ext cx="909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12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4" y="2924944"/>
            <a:ext cx="8346320" cy="13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9512" y="0"/>
            <a:ext cx="99743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612068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09236" y="2921168"/>
            <a:ext cx="1925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Q&amp;A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374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9512" y="0"/>
            <a:ext cx="99743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612068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80862" y="2921168"/>
            <a:ext cx="45822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THANK YOU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6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7733687" cy="36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63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060848"/>
            <a:ext cx="762952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988840"/>
            <a:ext cx="7953375" cy="3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8195475" cy="27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84" y="1988840"/>
            <a:ext cx="7582816" cy="354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6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9" y="1916832"/>
            <a:ext cx="7707175" cy="36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7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916832"/>
            <a:ext cx="6696744" cy="39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1224136" cy="1412776"/>
          </a:xfrm>
          <a:custGeom>
            <a:avLst/>
            <a:gdLst/>
            <a:ahLst/>
            <a:cxnLst/>
            <a:rect l="l" t="t" r="r" b="b"/>
            <a:pathLst>
              <a:path w="1224136" h="1412776">
                <a:moveTo>
                  <a:pt x="0" y="0"/>
                </a:moveTo>
                <a:lnTo>
                  <a:pt x="1008112" y="0"/>
                </a:lnTo>
                <a:lnTo>
                  <a:pt x="1008112" y="1052736"/>
                </a:lnTo>
                <a:lnTo>
                  <a:pt x="1224136" y="1142746"/>
                </a:lnTo>
                <a:lnTo>
                  <a:pt x="1008112" y="1232756"/>
                </a:lnTo>
                <a:lnTo>
                  <a:pt x="1008112" y="1412776"/>
                </a:lnTo>
                <a:lnTo>
                  <a:pt x="576064" y="1412776"/>
                </a:lnTo>
                <a:lnTo>
                  <a:pt x="0" y="1412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971" y="183386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PART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754" y="489446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8</a:t>
            </a:r>
            <a:endParaRPr lang="ko-KR" altLang="en-US" sz="5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948" y="889556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CONTENTS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2404"/>
            <a:ext cx="9144000" cy="66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8056462" cy="32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300</Words>
  <Application>Microsoft Office PowerPoint</Application>
  <PresentationFormat>화면 슬라이드 쇼(4:3)</PresentationFormat>
  <Paragraphs>63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신혜영</cp:lastModifiedBy>
  <cp:revision>10</cp:revision>
  <dcterms:created xsi:type="dcterms:W3CDTF">2015-01-12T01:45:06Z</dcterms:created>
  <dcterms:modified xsi:type="dcterms:W3CDTF">2015-12-10T16:00:18Z</dcterms:modified>
</cp:coreProperties>
</file>