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6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1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0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8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7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74F4-5988-499B-877A-DA78521BDB34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E17-9CA6-4152-B4DC-C072E4F6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775810" y="1526308"/>
            <a:ext cx="8659135" cy="3954553"/>
            <a:chOff x="775810" y="1526308"/>
            <a:chExt cx="8659135" cy="39545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810" y="1526308"/>
              <a:ext cx="5860518" cy="3954553"/>
            </a:xfrm>
            <a:prstGeom prst="rect">
              <a:avLst/>
            </a:prstGeom>
          </p:spPr>
        </p:pic>
        <p:sp>
          <p:nvSpPr>
            <p:cNvPr id="14" name="설명선 1 13"/>
            <p:cNvSpPr/>
            <p:nvPr/>
          </p:nvSpPr>
          <p:spPr>
            <a:xfrm>
              <a:off x="6012875" y="2130597"/>
              <a:ext cx="1450108" cy="461818"/>
            </a:xfrm>
            <a:prstGeom prst="borderCallout1">
              <a:avLst>
                <a:gd name="adj1" fmla="val 18750"/>
                <a:gd name="adj2" fmla="val -8333"/>
                <a:gd name="adj3" fmla="val 24500"/>
                <a:gd name="adj4" fmla="val -10698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설명선 1 17"/>
            <p:cNvSpPr/>
            <p:nvPr/>
          </p:nvSpPr>
          <p:spPr>
            <a:xfrm>
              <a:off x="6636328" y="2817091"/>
              <a:ext cx="1450108" cy="461818"/>
            </a:xfrm>
            <a:prstGeom prst="borderCallout1">
              <a:avLst>
                <a:gd name="adj1" fmla="val 18750"/>
                <a:gd name="adj2" fmla="val -8333"/>
                <a:gd name="adj3" fmla="val 28500"/>
                <a:gd name="adj4" fmla="val -10698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Output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설명선 1 18"/>
            <p:cNvSpPr/>
            <p:nvPr/>
          </p:nvSpPr>
          <p:spPr>
            <a:xfrm>
              <a:off x="7116619" y="3522055"/>
              <a:ext cx="1593272" cy="673907"/>
            </a:xfrm>
            <a:prstGeom prst="borderCallout1">
              <a:avLst>
                <a:gd name="adj1" fmla="val 18750"/>
                <a:gd name="adj2" fmla="val -8333"/>
                <a:gd name="adj3" fmla="val 70988"/>
                <a:gd name="adj4" fmla="val -98749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LED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Switch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연결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설명선 1 19"/>
            <p:cNvSpPr/>
            <p:nvPr/>
          </p:nvSpPr>
          <p:spPr>
            <a:xfrm>
              <a:off x="7984837" y="4452962"/>
              <a:ext cx="1450108" cy="461818"/>
            </a:xfrm>
            <a:prstGeom prst="borderCallout1">
              <a:avLst>
                <a:gd name="adj1" fmla="val 18750"/>
                <a:gd name="adj2" fmla="val -8333"/>
                <a:gd name="adj3" fmla="val 24500"/>
                <a:gd name="adj4" fmla="val -99337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Assign 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87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43803" y="1321160"/>
            <a:ext cx="8022650" cy="4781550"/>
            <a:chOff x="643803" y="1321160"/>
            <a:chExt cx="8022650" cy="478155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803" y="1321160"/>
              <a:ext cx="4752975" cy="4781550"/>
            </a:xfrm>
            <a:prstGeom prst="rect">
              <a:avLst/>
            </a:prstGeom>
          </p:spPr>
        </p:pic>
        <p:sp>
          <p:nvSpPr>
            <p:cNvPr id="5" name="설명선 1 4"/>
            <p:cNvSpPr/>
            <p:nvPr/>
          </p:nvSpPr>
          <p:spPr>
            <a:xfrm>
              <a:off x="5396778" y="2170634"/>
              <a:ext cx="1671783" cy="452583"/>
            </a:xfrm>
            <a:prstGeom prst="borderCallout1">
              <a:avLst>
                <a:gd name="adj1" fmla="val 18750"/>
                <a:gd name="adj2" fmla="val -8333"/>
                <a:gd name="adj3" fmla="val 22234"/>
                <a:gd name="adj4" fmla="val -97794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Input</a:t>
              </a:r>
              <a:endParaRPr lang="ko-KR" altLang="en-US" dirty="0"/>
            </a:p>
          </p:txBody>
        </p:sp>
        <p:sp>
          <p:nvSpPr>
            <p:cNvPr id="6" name="설명선 1 5"/>
            <p:cNvSpPr/>
            <p:nvPr/>
          </p:nvSpPr>
          <p:spPr>
            <a:xfrm>
              <a:off x="5396777" y="3116911"/>
              <a:ext cx="1671783" cy="452583"/>
            </a:xfrm>
            <a:prstGeom prst="borderCallout1">
              <a:avLst>
                <a:gd name="adj1" fmla="val 18750"/>
                <a:gd name="adj2" fmla="val -8333"/>
                <a:gd name="adj3" fmla="val 22233"/>
                <a:gd name="adj4" fmla="val -96689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sp>
          <p:nvSpPr>
            <p:cNvPr id="7" name="설명선 1 6"/>
            <p:cNvSpPr/>
            <p:nvPr/>
          </p:nvSpPr>
          <p:spPr>
            <a:xfrm>
              <a:off x="5932486" y="4104300"/>
              <a:ext cx="1770642" cy="587773"/>
            </a:xfrm>
            <a:prstGeom prst="borderCallout1">
              <a:avLst>
                <a:gd name="adj1" fmla="val 18750"/>
                <a:gd name="adj2" fmla="val -8333"/>
                <a:gd name="adj3" fmla="val 24275"/>
                <a:gd name="adj4" fmla="val -98899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LED</a:t>
              </a:r>
              <a:r>
                <a:rPr lang="ko-KR" altLang="en-US" dirty="0" smtClean="0"/>
                <a:t>와 </a:t>
              </a:r>
              <a:r>
                <a:rPr lang="en-US" altLang="ko-KR" dirty="0" smtClean="0"/>
                <a:t>Switch </a:t>
              </a:r>
              <a:r>
                <a:rPr lang="ko-KR" altLang="en-US" dirty="0" smtClean="0"/>
                <a:t>연결</a:t>
              </a:r>
              <a:endParaRPr lang="ko-KR" altLang="en-US" dirty="0"/>
            </a:p>
          </p:txBody>
        </p:sp>
        <p:sp>
          <p:nvSpPr>
            <p:cNvPr id="8" name="설명선 1 7"/>
            <p:cNvSpPr/>
            <p:nvPr/>
          </p:nvSpPr>
          <p:spPr>
            <a:xfrm>
              <a:off x="6994670" y="5226879"/>
              <a:ext cx="1671783" cy="452583"/>
            </a:xfrm>
            <a:prstGeom prst="borderCallout1">
              <a:avLst>
                <a:gd name="adj1" fmla="val 18750"/>
                <a:gd name="adj2" fmla="val -8333"/>
                <a:gd name="adj3" fmla="val 22234"/>
                <a:gd name="adj4" fmla="val -97794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Assign 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9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1348509" y="692727"/>
            <a:ext cx="8742217" cy="4479637"/>
            <a:chOff x="1348509" y="692727"/>
            <a:chExt cx="8742217" cy="4479637"/>
          </a:xfrm>
        </p:grpSpPr>
        <p:sp>
          <p:nvSpPr>
            <p:cNvPr id="4" name="순서도: 대체 처리 3"/>
            <p:cNvSpPr/>
            <p:nvPr/>
          </p:nvSpPr>
          <p:spPr>
            <a:xfrm>
              <a:off x="4174836" y="692727"/>
              <a:ext cx="3103419" cy="738909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174835" y="1819564"/>
              <a:ext cx="3103419" cy="886691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Input : s, x, y</a:t>
              </a:r>
            </a:p>
            <a:p>
              <a:pPr algn="ctr"/>
              <a:r>
                <a:rPr lang="en-US" altLang="ko-KR" dirty="0" smtClean="0"/>
                <a:t>Output : m</a:t>
              </a:r>
              <a:endParaRPr lang="ko-KR" altLang="en-US" dirty="0"/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4174835" y="3094183"/>
              <a:ext cx="3103419" cy="803563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 == 1’b1?</a:t>
              </a:r>
              <a:endParaRPr lang="ko-KR" altLang="en-US" dirty="0"/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2105890" y="4285673"/>
              <a:ext cx="3103419" cy="886691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 = y</a:t>
              </a:r>
              <a:endParaRPr lang="ko-KR" altLang="en-US" dirty="0"/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6229926" y="4285673"/>
              <a:ext cx="3103419" cy="886691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 = x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>
              <a:stCxn id="4" idx="2"/>
              <a:endCxn id="5" idx="0"/>
            </p:cNvCxnSpPr>
            <p:nvPr/>
          </p:nvCxnSpPr>
          <p:spPr>
            <a:xfrm flipH="1">
              <a:off x="5726545" y="1431636"/>
              <a:ext cx="1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726544" y="2733964"/>
              <a:ext cx="1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9" idx="0"/>
            </p:cNvCxnSpPr>
            <p:nvPr/>
          </p:nvCxnSpPr>
          <p:spPr>
            <a:xfrm flipH="1">
              <a:off x="3657600" y="3713018"/>
              <a:ext cx="1357745" cy="5726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0" idx="0"/>
            </p:cNvCxnSpPr>
            <p:nvPr/>
          </p:nvCxnSpPr>
          <p:spPr>
            <a:xfrm>
              <a:off x="6502400" y="3713018"/>
              <a:ext cx="1279236" cy="5726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68436" y="3597626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0728" y="3597626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7" name="직선 연결선 26"/>
            <p:cNvCxnSpPr>
              <a:stCxn id="9" idx="1"/>
            </p:cNvCxnSpPr>
            <p:nvPr/>
          </p:nvCxnSpPr>
          <p:spPr>
            <a:xfrm flipH="1" flipV="1">
              <a:off x="1348509" y="4729018"/>
              <a:ext cx="75738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1348509" y="2290618"/>
              <a:ext cx="27709" cy="24384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 flipV="1">
              <a:off x="9333345" y="4729017"/>
              <a:ext cx="75738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076869" y="2249055"/>
              <a:ext cx="0" cy="24799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endCxn id="5" idx="1"/>
            </p:cNvCxnSpPr>
            <p:nvPr/>
          </p:nvCxnSpPr>
          <p:spPr>
            <a:xfrm flipV="1">
              <a:off x="1376218" y="2262910"/>
              <a:ext cx="2798617" cy="2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7278254" y="2249055"/>
              <a:ext cx="2798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9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/>
          <p:cNvGrpSpPr/>
          <p:nvPr/>
        </p:nvGrpSpPr>
        <p:grpSpPr>
          <a:xfrm>
            <a:off x="2161309" y="0"/>
            <a:ext cx="7315196" cy="6747165"/>
            <a:chOff x="2161309" y="0"/>
            <a:chExt cx="7315196" cy="6747165"/>
          </a:xfrm>
        </p:grpSpPr>
        <p:sp>
          <p:nvSpPr>
            <p:cNvPr id="4" name="순서도: 대체 처리 3"/>
            <p:cNvSpPr/>
            <p:nvPr/>
          </p:nvSpPr>
          <p:spPr>
            <a:xfrm>
              <a:off x="4359563" y="0"/>
              <a:ext cx="3103419" cy="738909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359562" y="1126837"/>
              <a:ext cx="3103419" cy="886691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Input : s, u, v, w, x, y</a:t>
              </a:r>
            </a:p>
            <a:p>
              <a:pPr algn="ctr"/>
              <a:r>
                <a:rPr lang="en-US" altLang="ko-KR" dirty="0" smtClean="0"/>
                <a:t>Output : m</a:t>
              </a:r>
              <a:endParaRPr lang="ko-KR" altLang="en-US" dirty="0"/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4359562" y="2401456"/>
              <a:ext cx="3103419" cy="803563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 ==3’b000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5911272" y="738909"/>
              <a:ext cx="1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5911271" y="2013528"/>
              <a:ext cx="1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4359562" y="3560620"/>
              <a:ext cx="3103419" cy="803563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 ==3’b001</a:t>
              </a:r>
              <a:endParaRPr lang="ko-KR" altLang="en-US" dirty="0"/>
            </a:p>
          </p:txBody>
        </p:sp>
        <p:sp>
          <p:nvSpPr>
            <p:cNvPr id="25" name="순서도: 판단 24"/>
            <p:cNvSpPr/>
            <p:nvPr/>
          </p:nvSpPr>
          <p:spPr>
            <a:xfrm>
              <a:off x="4359560" y="5943602"/>
              <a:ext cx="3103419" cy="803563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 ==3’b011</a:t>
              </a:r>
              <a:endParaRPr lang="ko-KR" altLang="en-US" dirty="0"/>
            </a:p>
          </p:txBody>
        </p:sp>
        <p:sp>
          <p:nvSpPr>
            <p:cNvPr id="26" name="순서도: 판단 25"/>
            <p:cNvSpPr/>
            <p:nvPr/>
          </p:nvSpPr>
          <p:spPr>
            <a:xfrm>
              <a:off x="4359560" y="4752111"/>
              <a:ext cx="3103419" cy="803563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 ==3’b010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5911270" y="3172692"/>
              <a:ext cx="1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5911270" y="4364183"/>
              <a:ext cx="1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5911269" y="5555674"/>
              <a:ext cx="1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65273" y="3181990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65273" y="4350452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65273" y="5588001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462981" y="2507673"/>
              <a:ext cx="1671783" cy="591128"/>
              <a:chOff x="7462981" y="2507673"/>
              <a:chExt cx="1671783" cy="591128"/>
            </a:xfrm>
          </p:grpSpPr>
          <p:cxnSp>
            <p:nvCxnSpPr>
              <p:cNvPr id="36" name="직선 화살표 연결선 35"/>
              <p:cNvCxnSpPr>
                <a:stCxn id="6" idx="3"/>
              </p:cNvCxnSpPr>
              <p:nvPr/>
            </p:nvCxnSpPr>
            <p:spPr>
              <a:xfrm flipV="1">
                <a:off x="7462981" y="2803237"/>
                <a:ext cx="56341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순서도: 처리 38"/>
              <p:cNvSpPr/>
              <p:nvPr/>
            </p:nvSpPr>
            <p:spPr>
              <a:xfrm>
                <a:off x="8026400" y="2507673"/>
                <a:ext cx="1108364" cy="59112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</a:t>
                </a:r>
                <a:r>
                  <a:rPr lang="en-US" altLang="ko-KR" dirty="0" smtClean="0"/>
                  <a:t>=u</a:t>
                </a:r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462981" y="3683001"/>
              <a:ext cx="1671783" cy="591128"/>
              <a:chOff x="7462981" y="2507673"/>
              <a:chExt cx="1671783" cy="591128"/>
            </a:xfrm>
          </p:grpSpPr>
          <p:cxnSp>
            <p:nvCxnSpPr>
              <p:cNvPr id="43" name="직선 화살표 연결선 42"/>
              <p:cNvCxnSpPr/>
              <p:nvPr/>
            </p:nvCxnSpPr>
            <p:spPr>
              <a:xfrm flipV="1">
                <a:off x="7462981" y="2803237"/>
                <a:ext cx="56341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순서도: 처리 43"/>
              <p:cNvSpPr/>
              <p:nvPr/>
            </p:nvSpPr>
            <p:spPr>
              <a:xfrm>
                <a:off x="8026400" y="2507673"/>
                <a:ext cx="1108364" cy="59112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</a:t>
                </a:r>
                <a:r>
                  <a:rPr lang="en-US" altLang="ko-KR" dirty="0" smtClean="0"/>
                  <a:t>=v</a:t>
                </a:r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7472213" y="4858328"/>
              <a:ext cx="1671783" cy="591128"/>
              <a:chOff x="7462981" y="2507673"/>
              <a:chExt cx="1671783" cy="59112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V="1">
                <a:off x="7462981" y="2803237"/>
                <a:ext cx="56341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순서도: 처리 46"/>
              <p:cNvSpPr/>
              <p:nvPr/>
            </p:nvSpPr>
            <p:spPr>
              <a:xfrm>
                <a:off x="8026400" y="2507673"/>
                <a:ext cx="1108364" cy="59112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</a:t>
                </a:r>
                <a:r>
                  <a:rPr lang="en-US" altLang="ko-KR" dirty="0" smtClean="0"/>
                  <a:t>=w</a:t>
                </a:r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462979" y="6061366"/>
              <a:ext cx="1671783" cy="591128"/>
              <a:chOff x="7462981" y="2507673"/>
              <a:chExt cx="1671783" cy="59112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V="1">
                <a:off x="7462981" y="2803237"/>
                <a:ext cx="56341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순서도: 처리 50"/>
              <p:cNvSpPr/>
              <p:nvPr/>
            </p:nvSpPr>
            <p:spPr>
              <a:xfrm>
                <a:off x="8026400" y="2507673"/>
                <a:ext cx="1108364" cy="59112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</a:t>
                </a:r>
                <a:r>
                  <a:rPr lang="en-US" altLang="ko-KR" dirty="0" smtClean="0"/>
                  <a:t>=x</a:t>
                </a:r>
                <a:endParaRPr lang="ko-KR" altLang="en-US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596906" y="2323007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96906" y="3482048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96906" y="4658469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96906" y="5843032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0" name="직선 연결선 59"/>
            <p:cNvCxnSpPr>
              <a:stCxn id="39" idx="3"/>
            </p:cNvCxnSpPr>
            <p:nvPr/>
          </p:nvCxnSpPr>
          <p:spPr>
            <a:xfrm>
              <a:off x="9134764" y="2803237"/>
              <a:ext cx="3325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9130146" y="3978565"/>
              <a:ext cx="3325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9143996" y="5153892"/>
              <a:ext cx="3325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9143995" y="6375403"/>
              <a:ext cx="3325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 flipV="1">
              <a:off x="9476504" y="1570182"/>
              <a:ext cx="1" cy="47867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endCxn id="5" idx="3"/>
            </p:cNvCxnSpPr>
            <p:nvPr/>
          </p:nvCxnSpPr>
          <p:spPr>
            <a:xfrm flipH="1">
              <a:off x="7462981" y="1540165"/>
              <a:ext cx="2006599" cy="30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25" idx="1"/>
            </p:cNvCxnSpPr>
            <p:nvPr/>
          </p:nvCxnSpPr>
          <p:spPr>
            <a:xfrm flipH="1" flipV="1">
              <a:off x="2724727" y="6345383"/>
              <a:ext cx="1634833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endCxn id="77" idx="2"/>
            </p:cNvCxnSpPr>
            <p:nvPr/>
          </p:nvCxnSpPr>
          <p:spPr>
            <a:xfrm flipV="1">
              <a:off x="2715491" y="4830682"/>
              <a:ext cx="0" cy="15147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순서도: 처리 76"/>
            <p:cNvSpPr/>
            <p:nvPr/>
          </p:nvSpPr>
          <p:spPr>
            <a:xfrm>
              <a:off x="2161309" y="4239554"/>
              <a:ext cx="1108364" cy="59112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  <a:r>
                <a:rPr lang="en-US" altLang="ko-KR" dirty="0" smtClean="0"/>
                <a:t>=y</a:t>
              </a:r>
              <a:endParaRPr lang="ko-KR" altLang="en-US" dirty="0"/>
            </a:p>
          </p:txBody>
        </p:sp>
        <p:cxnSp>
          <p:nvCxnSpPr>
            <p:cNvPr id="80" name="직선 연결선 79"/>
            <p:cNvCxnSpPr>
              <a:stCxn id="77" idx="0"/>
            </p:cNvCxnSpPr>
            <p:nvPr/>
          </p:nvCxnSpPr>
          <p:spPr>
            <a:xfrm flipV="1">
              <a:off x="2715491" y="1570182"/>
              <a:ext cx="0" cy="26693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endCxn id="5" idx="1"/>
            </p:cNvCxnSpPr>
            <p:nvPr/>
          </p:nvCxnSpPr>
          <p:spPr>
            <a:xfrm flipV="1">
              <a:off x="2715491" y="1570183"/>
              <a:ext cx="1644071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419761" y="5943602"/>
              <a:ext cx="29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79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81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haeyoung shin</dc:creator>
  <cp:lastModifiedBy>haeyoung shin</cp:lastModifiedBy>
  <cp:revision>5</cp:revision>
  <dcterms:created xsi:type="dcterms:W3CDTF">2017-09-24T16:56:42Z</dcterms:created>
  <dcterms:modified xsi:type="dcterms:W3CDTF">2017-09-24T17:28:50Z</dcterms:modified>
</cp:coreProperties>
</file>